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2045-446F-4215-B78C-1755070AB355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17864-B9BC-4D1C-B831-8AE074F6946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25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Grow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ist eine Art Baumsimulation. Das Ziel dieses Programm ist einfach den Baum wachsen zu lassen und dabei konfrontiert man mit verschiedenen Wetterbedingungen, verschiedenen Gefahren wie </a:t>
            </a:r>
            <a:r>
              <a:rPr lang="de-AT" baseline="0" dirty="0" err="1" smtClean="0"/>
              <a:t>zB</a:t>
            </a:r>
            <a:r>
              <a:rPr lang="de-AT" baseline="0" dirty="0" smtClean="0"/>
              <a:t>. Krankheiten usw.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17864-B9BC-4D1C-B831-8AE074F6946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4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73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21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51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207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699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6210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644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92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10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05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05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754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2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20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853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127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8431-A503-43A7-8DB0-41FD3A685EF3}" type="datetimeFigureOut">
              <a:rPr lang="de-AT" smtClean="0"/>
              <a:t>02.12.2015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8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AT" dirty="0" err="1" smtClean="0"/>
              <a:t>Grow</a:t>
            </a:r>
            <a:r>
              <a:rPr lang="de-AT" dirty="0"/>
              <a:t> </a:t>
            </a:r>
            <a:r>
              <a:rPr lang="de-AT" dirty="0" err="1" smtClean="0"/>
              <a:t>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AT" dirty="0" smtClean="0"/>
              <a:t>Präsentiert von </a:t>
            </a:r>
            <a:r>
              <a:rPr lang="de-AT" dirty="0" err="1" smtClean="0"/>
              <a:t>Matus</a:t>
            </a:r>
            <a:r>
              <a:rPr lang="de-AT" dirty="0" smtClean="0"/>
              <a:t>, Wang, </a:t>
            </a:r>
            <a:r>
              <a:rPr lang="de-AT" dirty="0" err="1" smtClean="0"/>
              <a:t>Xiang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57" y="1065510"/>
            <a:ext cx="3848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 smtClean="0"/>
              <a:t>Was ist </a:t>
            </a:r>
            <a:r>
              <a:rPr lang="de-AT" sz="4400" dirty="0" err="1" smtClean="0"/>
              <a:t>Grow</a:t>
            </a:r>
            <a:r>
              <a:rPr lang="de-AT" sz="4400" dirty="0" smtClean="0"/>
              <a:t> </a:t>
            </a:r>
            <a:r>
              <a:rPr lang="de-AT" sz="4400" dirty="0" err="1" smtClean="0"/>
              <a:t>It</a:t>
            </a:r>
            <a:r>
              <a:rPr lang="de-AT" sz="4400" dirty="0" smtClean="0"/>
              <a:t> ?</a:t>
            </a:r>
            <a:endParaRPr lang="de-AT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Baumsimulation</a:t>
            </a:r>
          </a:p>
          <a:p>
            <a:r>
              <a:rPr lang="de-AT" sz="2400" dirty="0" smtClean="0"/>
              <a:t>Nicht in Echtzeit</a:t>
            </a:r>
          </a:p>
          <a:p>
            <a:r>
              <a:rPr lang="de-AT" sz="2400" dirty="0" smtClean="0"/>
              <a:t>PC </a:t>
            </a:r>
            <a:r>
              <a:rPr lang="de-AT" sz="2400" smtClean="0"/>
              <a:t>(Windows)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 smtClean="0"/>
              <a:t>Unsere Vorstellung</a:t>
            </a:r>
            <a:endParaRPr lang="de-AT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Verschiedene Baumarten/Klimagebiete (Landschaften)</a:t>
            </a:r>
          </a:p>
          <a:p>
            <a:r>
              <a:rPr lang="de-AT" sz="2400" dirty="0" smtClean="0"/>
              <a:t>Schwierigkeitsgrade</a:t>
            </a:r>
          </a:p>
          <a:p>
            <a:r>
              <a:rPr lang="de-AT" sz="2400" dirty="0" smtClean="0"/>
              <a:t>Verschiedene Pflegearten</a:t>
            </a:r>
          </a:p>
          <a:p>
            <a:r>
              <a:rPr lang="de-AT" sz="2400" dirty="0" smtClean="0"/>
              <a:t>2D-Darstellung</a:t>
            </a:r>
          </a:p>
          <a:p>
            <a:r>
              <a:rPr lang="de-AT" sz="2400" dirty="0" smtClean="0"/>
              <a:t>Menü</a:t>
            </a:r>
          </a:p>
          <a:p>
            <a:r>
              <a:rPr lang="de-AT" sz="2400" dirty="0" smtClean="0"/>
              <a:t>Upgrades</a:t>
            </a:r>
          </a:p>
          <a:p>
            <a:r>
              <a:rPr lang="de-AT" sz="2400" dirty="0" smtClean="0"/>
              <a:t>Baum wächst bis zur Sonne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168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400" dirty="0" smtClean="0"/>
              <a:t>Programme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2400" dirty="0" smtClean="0"/>
          </a:p>
          <a:p>
            <a:r>
              <a:rPr lang="de-AT" sz="2400" dirty="0" smtClean="0"/>
              <a:t>Microsoft Office</a:t>
            </a:r>
          </a:p>
          <a:p>
            <a:r>
              <a:rPr lang="de-AT" sz="2400" dirty="0" smtClean="0"/>
              <a:t>Visual Studio </a:t>
            </a:r>
          </a:p>
          <a:p>
            <a:r>
              <a:rPr lang="de-AT" sz="2400" dirty="0" smtClean="0"/>
              <a:t>Photoshop </a:t>
            </a:r>
            <a:endParaRPr lang="de-AT" sz="2400" dirty="0" smtClean="0"/>
          </a:p>
          <a:p>
            <a:r>
              <a:rPr lang="de-AT" sz="2400" dirty="0" err="1" smtClean="0"/>
              <a:t>Painttool</a:t>
            </a:r>
            <a:r>
              <a:rPr lang="de-AT" sz="2400" dirty="0" smtClean="0"/>
              <a:t> SAI</a:t>
            </a:r>
          </a:p>
          <a:p>
            <a:r>
              <a:rPr lang="de-AT" sz="2400" dirty="0" smtClean="0"/>
              <a:t>Paint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056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 smtClean="0"/>
              <a:t>Grobe Aufgabenverteilung</a:t>
            </a:r>
            <a:endParaRPr lang="de-AT" sz="4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1146"/>
              </p:ext>
            </p:extLst>
          </p:nvPr>
        </p:nvGraphicFramePr>
        <p:xfrm>
          <a:off x="677863" y="2160588"/>
          <a:ext cx="905856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522"/>
                <a:gridCol w="3019522"/>
                <a:gridCol w="3019522"/>
              </a:tblGrid>
              <a:tr h="299402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Chen Wang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Jinyang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Xiang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Melih </a:t>
                      </a:r>
                      <a:r>
                        <a:rPr lang="de-AT" sz="2400" dirty="0" err="1" smtClean="0"/>
                        <a:t>Matus</a:t>
                      </a:r>
                      <a:endParaRPr lang="de-AT" sz="2400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Klimagebiete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Upgrades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Pflegearten</a:t>
                      </a:r>
                      <a:endParaRPr lang="de-AT" sz="2400" dirty="0"/>
                    </a:p>
                  </a:txBody>
                  <a:tcPr/>
                </a:tc>
              </a:tr>
              <a:tr h="366247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Baumarten(Analyse)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Grafische Darstellung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Schwierigkeitsgrade</a:t>
                      </a:r>
                      <a:endParaRPr lang="de-AT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3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400" dirty="0" smtClean="0"/>
              <a:t>Unsere nächsten Arbeitsschritte</a:t>
            </a:r>
            <a:endParaRPr lang="de-AT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sz="2400" dirty="0" smtClean="0"/>
              <a:t>Verschiedene Bäume designen</a:t>
            </a:r>
          </a:p>
          <a:p>
            <a:r>
              <a:rPr lang="de-AT" sz="2400" dirty="0" smtClean="0"/>
              <a:t>Hauptmenü entwerfen</a:t>
            </a:r>
          </a:p>
          <a:p>
            <a:r>
              <a:rPr lang="de-AT" sz="2400" dirty="0" smtClean="0"/>
              <a:t>Landschaften designen</a:t>
            </a:r>
          </a:p>
          <a:p>
            <a:r>
              <a:rPr lang="de-AT" sz="2400" dirty="0" smtClean="0"/>
              <a:t>Beobachtungsoberfläche (</a:t>
            </a:r>
            <a:r>
              <a:rPr lang="de-AT" sz="2400" dirty="0" err="1" smtClean="0"/>
              <a:t>ingame</a:t>
            </a:r>
            <a:r>
              <a:rPr lang="de-AT" sz="2400" dirty="0" smtClean="0"/>
              <a:t>)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41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9002" y="2695977"/>
            <a:ext cx="8596668" cy="1320800"/>
          </a:xfrm>
        </p:spPr>
        <p:txBody>
          <a:bodyPr>
            <a:normAutofit/>
          </a:bodyPr>
          <a:lstStyle/>
          <a:p>
            <a:r>
              <a:rPr lang="de-AT" sz="4400" dirty="0" smtClean="0"/>
              <a:t>Danke für Ihre Aufmerksamkeit!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717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119</Words>
  <Application>Microsoft Office PowerPoint</Application>
  <PresentationFormat>Benutzerdefiniert</PresentationFormat>
  <Paragraphs>40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Facette</vt:lpstr>
      <vt:lpstr>Grow It</vt:lpstr>
      <vt:lpstr>Was ist Grow It ?</vt:lpstr>
      <vt:lpstr>Unsere Vorstellung</vt:lpstr>
      <vt:lpstr>Programme</vt:lpstr>
      <vt:lpstr>Grobe Aufgabenverteilung</vt:lpstr>
      <vt:lpstr>Unsere nächsten Arbeitsschritte</vt:lpstr>
      <vt:lpstr>Danke für Ihre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 It</dc:title>
  <dc:creator>Chen</dc:creator>
  <cp:lastModifiedBy>Jinyang Xiang</cp:lastModifiedBy>
  <cp:revision>15</cp:revision>
  <dcterms:created xsi:type="dcterms:W3CDTF">2015-09-10T06:54:07Z</dcterms:created>
  <dcterms:modified xsi:type="dcterms:W3CDTF">2015-12-02T10:44:48Z</dcterms:modified>
</cp:coreProperties>
</file>