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9" name="Flussdiagramm: Proz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ssdiagramm: Proz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rei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Rechtec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Status </a:t>
            </a:r>
            <a:r>
              <a:rPr lang="en-GB" dirty="0" smtClean="0"/>
              <a:t>presentation</a:t>
            </a:r>
            <a:r>
              <a:rPr lang="de-AT" dirty="0" smtClean="0"/>
              <a:t> </a:t>
            </a:r>
            <a:r>
              <a:rPr lang="de-AT" dirty="0" err="1" smtClean="0"/>
              <a:t>GrowIt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Presented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Matus</a:t>
            </a:r>
            <a:r>
              <a:rPr lang="de-AT" dirty="0" smtClean="0"/>
              <a:t>, Wang, </a:t>
            </a:r>
            <a:r>
              <a:rPr lang="de-AT" dirty="0" err="1" smtClean="0"/>
              <a:t>Xiang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18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did we do?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Designed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landscape</a:t>
            </a:r>
            <a:r>
              <a:rPr lang="de-AT" dirty="0" smtClean="0"/>
              <a:t>, </a:t>
            </a:r>
            <a:r>
              <a:rPr lang="de-AT" dirty="0" err="1" smtClean="0"/>
              <a:t>trees</a:t>
            </a:r>
            <a:r>
              <a:rPr lang="de-AT" smtClean="0"/>
              <a:t>, 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78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602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3544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yad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21</Words>
  <Application>Microsoft Office PowerPoint</Application>
  <PresentationFormat>Bildschirmpräsentation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Nyad</vt:lpstr>
      <vt:lpstr>Status presentation GrowIt</vt:lpstr>
      <vt:lpstr>What did we do?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presentation GrowIt</dc:title>
  <dc:creator>Jinyang</dc:creator>
  <cp:lastModifiedBy>Jinyang Xiang</cp:lastModifiedBy>
  <cp:revision>2</cp:revision>
  <dcterms:created xsi:type="dcterms:W3CDTF">2015-12-02T10:34:41Z</dcterms:created>
  <dcterms:modified xsi:type="dcterms:W3CDTF">2015-12-02T10:45:58Z</dcterms:modified>
</cp:coreProperties>
</file>