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8643-8710-4748-9B50-4A4A429CF823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6C200-BE47-48D8-BD8A-2F4FA493B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B085CF-FEC6-7F29-200E-43D2D9C59AF8}"/>
              </a:ext>
            </a:extLst>
          </p:cNvPr>
          <p:cNvSpPr/>
          <p:nvPr userDrawn="1"/>
        </p:nvSpPr>
        <p:spPr>
          <a:xfrm>
            <a:off x="0" y="547834"/>
            <a:ext cx="9144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9FEBA5-6219-24B9-AE20-30758CA6AA3D}"/>
              </a:ext>
            </a:extLst>
          </p:cNvPr>
          <p:cNvSpPr/>
          <p:nvPr userDrawn="1"/>
        </p:nvSpPr>
        <p:spPr>
          <a:xfrm>
            <a:off x="1035249" y="2433035"/>
            <a:ext cx="8108751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1E133CC-3C86-35C1-2E77-289F90FC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5"/>
            <a:ext cx="7910029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76457479-6418-C296-91C9-CCF00D3C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7910029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97D9F2-2EE3-C5A2-8A4A-5B3403FAE91B}"/>
              </a:ext>
            </a:extLst>
          </p:cNvPr>
          <p:cNvSpPr/>
          <p:nvPr userDrawn="1"/>
        </p:nvSpPr>
        <p:spPr>
          <a:xfrm>
            <a:off x="-4" y="0"/>
            <a:ext cx="9144004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936BE74-257E-A799-2857-FDA9D74DEB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CC9D7D-2E27-DC00-F80D-4F3A7222CB22}"/>
              </a:ext>
            </a:extLst>
          </p:cNvPr>
          <p:cNvSpPr/>
          <p:nvPr userDrawn="1"/>
        </p:nvSpPr>
        <p:spPr>
          <a:xfrm>
            <a:off x="1" y="6553877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53A78C-D9CB-3336-EC67-BC156AFE490E}"/>
              </a:ext>
            </a:extLst>
          </p:cNvPr>
          <p:cNvSpPr/>
          <p:nvPr userDrawn="1"/>
        </p:nvSpPr>
        <p:spPr>
          <a:xfrm>
            <a:off x="471301" y="6553877"/>
            <a:ext cx="8672700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DAB0DE-09C1-AD43-F8E0-8F42E79478BF}"/>
              </a:ext>
            </a:extLst>
          </p:cNvPr>
          <p:cNvSpPr/>
          <p:nvPr userDrawn="1"/>
        </p:nvSpPr>
        <p:spPr>
          <a:xfrm>
            <a:off x="0" y="547834"/>
            <a:ext cx="9144000" cy="990936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9C77EE37-965D-5257-61B5-503A53A6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594341"/>
            <a:ext cx="8305795" cy="542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01D3328-768F-8A39-A864-ADFF4693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274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82199CF3-16A4-7008-7108-49C339DF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1789" y="6553331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045B3FB1-56A7-4B1C-931C-7DF489BE8B7F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24" name="页脚占位符 4">
            <a:extLst>
              <a:ext uri="{FF2B5EF4-FFF2-40B4-BE49-F238E27FC236}">
                <a16:creationId xmlns:a16="http://schemas.microsoft.com/office/drawing/2014/main" id="{B88C68DA-6A54-4D22-2BD5-D3DCC849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299" y="6553877"/>
            <a:ext cx="7300488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This is a PowerPoint Template</a:t>
            </a:r>
            <a:endParaRPr lang="zh-CN" altLang="en-US" dirty="0"/>
          </a:p>
        </p:txBody>
      </p:sp>
      <p:sp>
        <p:nvSpPr>
          <p:cNvPr id="25" name="灯片编号占位符 5">
            <a:extLst>
              <a:ext uri="{FF2B5EF4-FFF2-40B4-BE49-F238E27FC236}">
                <a16:creationId xmlns:a16="http://schemas.microsoft.com/office/drawing/2014/main" id="{42A681E5-8943-18E1-EC2E-ADB63FF1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7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747B72-F4BB-8F52-466C-794B3A312D47}"/>
              </a:ext>
            </a:extLst>
          </p:cNvPr>
          <p:cNvSpPr/>
          <p:nvPr userDrawn="1"/>
        </p:nvSpPr>
        <p:spPr>
          <a:xfrm>
            <a:off x="-9" y="0"/>
            <a:ext cx="9144004" cy="5478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2DEA117C-B7D0-B703-D525-27617D1C7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副标题 2">
            <a:extLst>
              <a:ext uri="{FF2B5EF4-FFF2-40B4-BE49-F238E27FC236}">
                <a16:creationId xmlns:a16="http://schemas.microsoft.com/office/drawing/2014/main" id="{3EE5D8FA-CC89-F696-878D-34194D1C6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1145197"/>
            <a:ext cx="8305795" cy="3688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 defTabSz="914332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altLang="en-US" sz="22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8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3F9F60B-8392-3C1F-7E63-B76EDB0D4A78}"/>
              </a:ext>
            </a:extLst>
          </p:cNvPr>
          <p:cNvSpPr/>
          <p:nvPr userDrawn="1"/>
        </p:nvSpPr>
        <p:spPr>
          <a:xfrm>
            <a:off x="0" y="547836"/>
            <a:ext cx="9144000" cy="6006037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26AA09-6565-5D4B-2EBD-16510D8D6F87}"/>
              </a:ext>
            </a:extLst>
          </p:cNvPr>
          <p:cNvSpPr/>
          <p:nvPr userDrawn="1"/>
        </p:nvSpPr>
        <p:spPr>
          <a:xfrm>
            <a:off x="1" y="6553879"/>
            <a:ext cx="471299" cy="304129"/>
          </a:xfrm>
          <a:prstGeom prst="rect">
            <a:avLst/>
          </a:prstGeom>
          <a:solidFill>
            <a:srgbClr val="F6D2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200DAC-7833-2133-C6E4-D8E298441282}"/>
              </a:ext>
            </a:extLst>
          </p:cNvPr>
          <p:cNvSpPr/>
          <p:nvPr userDrawn="1"/>
        </p:nvSpPr>
        <p:spPr>
          <a:xfrm>
            <a:off x="471300" y="6553879"/>
            <a:ext cx="8672699" cy="3041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F47737-2FD1-D0FD-6D1D-805C68BD148A}"/>
              </a:ext>
            </a:extLst>
          </p:cNvPr>
          <p:cNvSpPr/>
          <p:nvPr userDrawn="1"/>
        </p:nvSpPr>
        <p:spPr>
          <a:xfrm>
            <a:off x="1040948" y="2433032"/>
            <a:ext cx="8103051" cy="2824771"/>
          </a:xfrm>
          <a:prstGeom prst="rect">
            <a:avLst/>
          </a:prstGeom>
          <a:solidFill>
            <a:srgbClr val="587B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72C2BF50-19C3-48E5-F52A-EA1BCB1C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1784" y="6553879"/>
            <a:ext cx="1372215" cy="304129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63FCC45C-1467-4100-9442-2EF6D8759F26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42D72617-4D0B-3E65-A20F-0B99041A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303" y="6553879"/>
            <a:ext cx="7300480" cy="304129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A965316-A459-DBAC-2EC7-59B9108A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553879"/>
            <a:ext cx="471299" cy="304129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82C071F7-53A3-45AB-8B8E-5D8094F349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9B32AC-15CF-D515-7AA7-8D4AE4BCB406}"/>
              </a:ext>
            </a:extLst>
          </p:cNvPr>
          <p:cNvSpPr/>
          <p:nvPr userDrawn="1"/>
        </p:nvSpPr>
        <p:spPr>
          <a:xfrm>
            <a:off x="-32658" y="0"/>
            <a:ext cx="9176657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7C7D2BE-F6B4-9136-A5EC-D7313B1C2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90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B1F4D8F3-9C66-4A42-B65F-F26415D1F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971" y="2433037"/>
            <a:ext cx="7910028" cy="10769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ED613A6D-5706-862A-C079-DE1A87F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71" y="3602038"/>
            <a:ext cx="7910029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lnSpc>
                <a:spcPct val="5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161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04C2CDC-2A4E-0041-FB38-5D378D92AEAD}"/>
              </a:ext>
            </a:extLst>
          </p:cNvPr>
          <p:cNvSpPr/>
          <p:nvPr userDrawn="1"/>
        </p:nvSpPr>
        <p:spPr>
          <a:xfrm>
            <a:off x="0" y="547834"/>
            <a:ext cx="9144000" cy="6310166"/>
          </a:xfrm>
          <a:prstGeom prst="rect">
            <a:avLst/>
          </a:prstGeom>
          <a:solidFill>
            <a:srgbClr val="F6D3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11AF8-F3D8-28CC-7EE3-5E0E1146E040}"/>
              </a:ext>
            </a:extLst>
          </p:cNvPr>
          <p:cNvSpPr/>
          <p:nvPr userDrawn="1"/>
        </p:nvSpPr>
        <p:spPr>
          <a:xfrm>
            <a:off x="1035249" y="2433035"/>
            <a:ext cx="8108751" cy="4424971"/>
          </a:xfrm>
          <a:prstGeom prst="rect">
            <a:avLst/>
          </a:prstGeom>
          <a:solidFill>
            <a:srgbClr val="587B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AC36372-5F2F-748E-D74E-DDA394DF88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3971" y="2650557"/>
            <a:ext cx="7910029" cy="8594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C5FABF-3858-7D1C-77D9-84F06BEA166C}"/>
              </a:ext>
            </a:extLst>
          </p:cNvPr>
          <p:cNvSpPr/>
          <p:nvPr userDrawn="1"/>
        </p:nvSpPr>
        <p:spPr>
          <a:xfrm>
            <a:off x="0" y="0"/>
            <a:ext cx="9144000" cy="5478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F0F7F7D7-0EE2-DA5D-222D-402ECFB564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89" y="65458"/>
            <a:ext cx="1293393" cy="4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B77B-B47C-400A-93CD-E2CA9EBCED5C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This is a PowerPoint Template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63E90-261A-4EF4-BFCA-3AA4F4D6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3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74FD1-2077-E5B0-2A2B-A9DBFF0DA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YAPT: Yet Another PowerPoint Template</a:t>
            </a:r>
            <a:br>
              <a:rPr lang="en-US" altLang="zh-CN" dirty="0"/>
            </a:br>
            <a:r>
              <a:rPr lang="en-US" altLang="zh-CN" dirty="0"/>
              <a:t>For Southeast University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87E4F0-A89D-157C-45F5-A7B415A73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王小明</a:t>
            </a:r>
          </a:p>
          <a:p>
            <a:r>
              <a:rPr lang="zh-CN" altLang="en-US" dirty="0"/>
              <a:t>东南大学</a:t>
            </a:r>
          </a:p>
          <a:p>
            <a:r>
              <a:rPr lang="en-US" altLang="zh-CN" dirty="0" err="1"/>
              <a:t>Xiaoming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Southeast University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D409-A08C-F891-23E9-6FB61E45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 1: This is Heading for Section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9D3B7-4D9C-FE4E-C233-A96C9B749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64849-2703-6DA0-EE70-0402C452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8D58-71AB-4481-9882-C52A6A603C49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D45D2-14C5-5DC4-6CE9-FEC0246C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EB4EA-66AB-9C15-BACE-028D506A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38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BF6F3-ADB9-B0E4-5958-B4FE3B8D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这是标题 </a:t>
            </a:r>
            <a:r>
              <a:rPr lang="en-US" altLang="zh-CN" dirty="0"/>
              <a:t>This is Heading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36A23-72C5-1085-E07D-1E83FE5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Content: </a:t>
            </a:r>
            <a:r>
              <a:rPr lang="en-US" altLang="zh-CN" dirty="0"/>
              <a:t>Write something you like here…</a:t>
            </a:r>
          </a:p>
          <a:p>
            <a:r>
              <a:rPr lang="zh-CN" altLang="en-US" b="1" dirty="0"/>
              <a:t>这里是正文：</a:t>
            </a:r>
            <a:r>
              <a:rPr lang="zh-CN" altLang="en-US" dirty="0"/>
              <a:t>写什么都行</a:t>
            </a:r>
          </a:p>
          <a:p>
            <a:pPr lvl="1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sed do </a:t>
            </a:r>
            <a:r>
              <a:rPr lang="en-US" altLang="zh-CN" dirty="0" err="1"/>
              <a:t>eiusmod</a:t>
            </a:r>
            <a:r>
              <a:rPr lang="en-US" altLang="zh-CN" dirty="0"/>
              <a:t> </a:t>
            </a:r>
            <a:r>
              <a:rPr lang="en-US" altLang="zh-CN" dirty="0" err="1"/>
              <a:t>tempor</a:t>
            </a:r>
            <a:r>
              <a:rPr lang="en-US" altLang="zh-CN" dirty="0"/>
              <a:t> </a:t>
            </a:r>
            <a:r>
              <a:rPr lang="en-US" altLang="zh-CN" dirty="0" err="1"/>
              <a:t>incididunt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labore et dolore magna </a:t>
            </a:r>
            <a:r>
              <a:rPr lang="en-US" altLang="zh-CN" dirty="0" err="1"/>
              <a:t>aliqua</a:t>
            </a:r>
            <a:r>
              <a:rPr lang="en-US" altLang="zh-CN" dirty="0"/>
              <a:t>. Ut </a:t>
            </a:r>
            <a:r>
              <a:rPr lang="en-US" altLang="zh-CN" dirty="0" err="1"/>
              <a:t>enim</a:t>
            </a:r>
            <a:r>
              <a:rPr lang="en-US" altLang="zh-CN" dirty="0"/>
              <a:t> ad minim </a:t>
            </a:r>
            <a:r>
              <a:rPr lang="en-US" altLang="zh-CN" dirty="0" err="1"/>
              <a:t>veniam</a:t>
            </a:r>
            <a:r>
              <a:rPr lang="en-US" altLang="zh-CN" dirty="0"/>
              <a:t>,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nostrud</a:t>
            </a:r>
            <a:r>
              <a:rPr lang="en-US" altLang="zh-CN" dirty="0"/>
              <a:t> exercitation </a:t>
            </a:r>
            <a:r>
              <a:rPr lang="en-US" altLang="zh-CN" dirty="0" err="1"/>
              <a:t>ullamco</a:t>
            </a:r>
            <a:r>
              <a:rPr lang="en-US" altLang="zh-CN" dirty="0"/>
              <a:t> </a:t>
            </a:r>
            <a:r>
              <a:rPr lang="en-US" altLang="zh-CN" dirty="0" err="1"/>
              <a:t>laboris</a:t>
            </a:r>
            <a:r>
              <a:rPr lang="en-US" altLang="zh-CN" dirty="0"/>
              <a:t> nisi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aliquip</a:t>
            </a:r>
            <a:r>
              <a:rPr lang="en-US" altLang="zh-CN" dirty="0"/>
              <a:t> ex </a:t>
            </a:r>
            <a:r>
              <a:rPr lang="en-US" altLang="zh-CN" dirty="0" err="1"/>
              <a:t>ea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consequat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Duis </a:t>
            </a:r>
            <a:r>
              <a:rPr lang="en-US" altLang="zh-CN" dirty="0" err="1"/>
              <a:t>aute</a:t>
            </a:r>
            <a:r>
              <a:rPr lang="en-US" altLang="zh-CN" dirty="0"/>
              <a:t> </a:t>
            </a:r>
            <a:r>
              <a:rPr lang="en-US" altLang="zh-CN" dirty="0" err="1"/>
              <a:t>irure</a:t>
            </a:r>
            <a:r>
              <a:rPr lang="en-US" altLang="zh-CN" dirty="0"/>
              <a:t> dolor in </a:t>
            </a:r>
            <a:r>
              <a:rPr lang="en-US" altLang="zh-CN" dirty="0" err="1"/>
              <a:t>reprehenderit</a:t>
            </a:r>
            <a:r>
              <a:rPr lang="en-US" altLang="zh-CN" dirty="0"/>
              <a:t> in </a:t>
            </a:r>
            <a:r>
              <a:rPr lang="en-US" altLang="zh-CN" dirty="0" err="1"/>
              <a:t>voluptate</a:t>
            </a:r>
            <a:r>
              <a:rPr lang="en-US" altLang="zh-CN" dirty="0"/>
              <a:t> </a:t>
            </a:r>
            <a:r>
              <a:rPr lang="en-US" altLang="zh-CN" dirty="0" err="1"/>
              <a:t>velit</a:t>
            </a:r>
            <a:r>
              <a:rPr lang="en-US" altLang="zh-CN" dirty="0"/>
              <a:t> </a:t>
            </a:r>
            <a:r>
              <a:rPr lang="en-US" altLang="zh-CN" dirty="0" err="1"/>
              <a:t>esse</a:t>
            </a:r>
            <a:r>
              <a:rPr lang="en-US" altLang="zh-CN" dirty="0"/>
              <a:t> </a:t>
            </a:r>
            <a:r>
              <a:rPr lang="en-US" altLang="zh-CN" dirty="0" err="1"/>
              <a:t>cillum</a:t>
            </a:r>
            <a:r>
              <a:rPr lang="en-US" altLang="zh-CN" dirty="0"/>
              <a:t> dolore </a:t>
            </a:r>
            <a:r>
              <a:rPr lang="en-US" altLang="zh-CN" dirty="0" err="1"/>
              <a:t>eu</a:t>
            </a:r>
            <a:r>
              <a:rPr lang="en-US" altLang="zh-CN" dirty="0"/>
              <a:t> </a:t>
            </a:r>
            <a:r>
              <a:rPr lang="en-US" altLang="zh-CN" dirty="0" err="1"/>
              <a:t>fugiat</a:t>
            </a:r>
            <a:r>
              <a:rPr lang="en-US" altLang="zh-CN" dirty="0"/>
              <a:t> </a:t>
            </a:r>
            <a:r>
              <a:rPr lang="en-US" altLang="zh-CN" dirty="0" err="1"/>
              <a:t>nulla</a:t>
            </a:r>
            <a:r>
              <a:rPr lang="en-US" altLang="zh-CN" dirty="0"/>
              <a:t> </a:t>
            </a:r>
            <a:r>
              <a:rPr lang="en-US" altLang="zh-CN" dirty="0" err="1"/>
              <a:t>pariatur</a:t>
            </a:r>
            <a:r>
              <a:rPr lang="en-US" altLang="zh-CN" dirty="0"/>
              <a:t>. </a:t>
            </a:r>
            <a:r>
              <a:rPr lang="en-US" altLang="zh-CN" dirty="0" err="1"/>
              <a:t>Excepteur</a:t>
            </a:r>
            <a:r>
              <a:rPr lang="en-US" altLang="zh-CN" dirty="0"/>
              <a:t> </a:t>
            </a:r>
            <a:r>
              <a:rPr lang="en-US" altLang="zh-CN" dirty="0" err="1"/>
              <a:t>sint</a:t>
            </a:r>
            <a:r>
              <a:rPr lang="en-US" altLang="zh-CN" dirty="0"/>
              <a:t> </a:t>
            </a:r>
            <a:r>
              <a:rPr lang="en-US" altLang="zh-CN" dirty="0" err="1"/>
              <a:t>occaecat</a:t>
            </a:r>
            <a:r>
              <a:rPr lang="en-US" altLang="zh-CN" dirty="0"/>
              <a:t> </a:t>
            </a:r>
            <a:r>
              <a:rPr lang="en-US" altLang="zh-CN" dirty="0" err="1"/>
              <a:t>cupidatat</a:t>
            </a:r>
            <a:r>
              <a:rPr lang="en-US" altLang="zh-CN" dirty="0"/>
              <a:t> non </a:t>
            </a:r>
            <a:r>
              <a:rPr lang="en-US" altLang="zh-CN" dirty="0" err="1"/>
              <a:t>proident</a:t>
            </a:r>
            <a:r>
              <a:rPr lang="en-US" altLang="zh-CN" dirty="0"/>
              <a:t>, sunt in culpa qui </a:t>
            </a:r>
            <a:r>
              <a:rPr lang="en-US" altLang="zh-CN" dirty="0" err="1"/>
              <a:t>officia</a:t>
            </a:r>
            <a:r>
              <a:rPr lang="en-US" altLang="zh-CN" dirty="0"/>
              <a:t> </a:t>
            </a:r>
            <a:r>
              <a:rPr lang="en-US" altLang="zh-CN" dirty="0" err="1"/>
              <a:t>deserunt</a:t>
            </a:r>
            <a:r>
              <a:rPr lang="en-US" altLang="zh-CN" dirty="0"/>
              <a:t> </a:t>
            </a:r>
            <a:r>
              <a:rPr lang="en-US" altLang="zh-CN" dirty="0" err="1"/>
              <a:t>mollit</a:t>
            </a:r>
            <a:r>
              <a:rPr lang="en-US" altLang="zh-CN" dirty="0"/>
              <a:t> </a:t>
            </a:r>
            <a:r>
              <a:rPr lang="en-US" altLang="zh-CN" dirty="0" err="1"/>
              <a:t>anim</a:t>
            </a:r>
            <a:r>
              <a:rPr lang="en-US" altLang="zh-CN" dirty="0"/>
              <a:t> id </a:t>
            </a:r>
            <a:r>
              <a:rPr lang="en-US" altLang="zh-CN" dirty="0" err="1"/>
              <a:t>est</a:t>
            </a:r>
            <a:r>
              <a:rPr lang="en-US" altLang="zh-CN" dirty="0"/>
              <a:t> </a:t>
            </a:r>
            <a:r>
              <a:rPr lang="en-US" altLang="zh-CN" dirty="0" err="1"/>
              <a:t>laborum</a:t>
            </a:r>
            <a:endParaRPr lang="en-US" altLang="zh-CN" dirty="0"/>
          </a:p>
          <a:p>
            <a:pPr lvl="1"/>
            <a:r>
              <a:rPr lang="zh-CN" altLang="en-US" dirty="0"/>
              <a:t>滚滚长江东逝水，浪花淘尽英雄。是非成败转头空。</a:t>
            </a:r>
            <a:endParaRPr lang="en-US" altLang="zh-CN" dirty="0"/>
          </a:p>
          <a:p>
            <a:pPr lvl="1"/>
            <a:r>
              <a:rPr lang="zh-CN" altLang="en-US" dirty="0"/>
              <a:t>青山依旧在，几度夕阳红。</a:t>
            </a:r>
          </a:p>
          <a:p>
            <a:pPr lvl="2"/>
            <a:r>
              <a:rPr lang="zh-CN" altLang="en-US" dirty="0"/>
              <a:t>白发渔樵江渚上，惯看秋月春风。</a:t>
            </a:r>
            <a:endParaRPr lang="en-US" altLang="zh-CN" dirty="0"/>
          </a:p>
          <a:p>
            <a:pPr lvl="2"/>
            <a:r>
              <a:rPr lang="zh-CN" altLang="en-US" dirty="0"/>
              <a:t>一壶浊酒喜相逢。古今多少事，都付笑谈中。</a:t>
            </a:r>
          </a:p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25B31B30-43C4-AC04-B039-EF8B53EA9B9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显然这是副标题 </a:t>
            </a:r>
            <a:r>
              <a:rPr lang="en-US" altLang="zh-CN" dirty="0"/>
              <a:t>Obviously, this is Sub-Heading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60BEF-271D-4724-E3CB-F89D1EA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370F-8FD2-4468-B307-00153F379F1D}" type="datetime1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1560C-704E-84C2-2E38-B50E786F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This is a PowerPoint Template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7EC76-53A8-2711-DF32-4E44D817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1F7-53A3-45AB-8B8E-5D8094F349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3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D2329-D258-2DF9-1F12-3B78FCCD2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48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ahoma"/>
        <a:ea typeface="思源黑体 CN Medium"/>
        <a:cs typeface=""/>
      </a:majorFont>
      <a:minorFont>
        <a:latin typeface="Tahoma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214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Tahoma</vt:lpstr>
      <vt:lpstr>Office 主题​​</vt:lpstr>
      <vt:lpstr>YAPT: Yet Another PowerPoint Template For Southeast University</vt:lpstr>
      <vt:lpstr>Section 1: This is Heading for Section 1</vt:lpstr>
      <vt:lpstr>这是标题 This is Heading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桥 金</dc:creator>
  <cp:lastModifiedBy>桥 金</cp:lastModifiedBy>
  <cp:revision>12</cp:revision>
  <dcterms:created xsi:type="dcterms:W3CDTF">2024-03-11T13:47:57Z</dcterms:created>
  <dcterms:modified xsi:type="dcterms:W3CDTF">2024-03-11T14:12:52Z</dcterms:modified>
</cp:coreProperties>
</file>