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347"/>
    <a:srgbClr val="587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86FB-16C0-4AEC-ACD9-88E11710C775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3A5D1-2A0C-4287-A2B2-52B274000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1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DF35CD0-D228-8325-D009-84648238E14B}"/>
              </a:ext>
            </a:extLst>
          </p:cNvPr>
          <p:cNvSpPr/>
          <p:nvPr userDrawn="1"/>
        </p:nvSpPr>
        <p:spPr>
          <a:xfrm>
            <a:off x="0" y="547834"/>
            <a:ext cx="12192000" cy="6310166"/>
          </a:xfrm>
          <a:prstGeom prst="rect">
            <a:avLst/>
          </a:prstGeom>
          <a:solidFill>
            <a:srgbClr val="F6D3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4AF085-2462-1B1A-0587-BFBB2113709C}"/>
              </a:ext>
            </a:extLst>
          </p:cNvPr>
          <p:cNvSpPr/>
          <p:nvPr userDrawn="1"/>
        </p:nvSpPr>
        <p:spPr>
          <a:xfrm>
            <a:off x="1035249" y="2433035"/>
            <a:ext cx="11156755" cy="4424971"/>
          </a:xfrm>
          <a:prstGeom prst="rect">
            <a:avLst/>
          </a:prstGeom>
          <a:solidFill>
            <a:srgbClr val="587B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FBA619-FD20-B5D2-E56D-A49F0C2D9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71" y="2433035"/>
            <a:ext cx="9144000" cy="10769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44A73C-E86F-9A48-7145-9733F83D1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71" y="3602038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lnSpc>
                <a:spcPct val="5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1241A-6095-C82A-406A-1919F999A1B0}"/>
              </a:ext>
            </a:extLst>
          </p:cNvPr>
          <p:cNvSpPr/>
          <p:nvPr userDrawn="1"/>
        </p:nvSpPr>
        <p:spPr>
          <a:xfrm>
            <a:off x="0" y="0"/>
            <a:ext cx="12192000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5F77A4-4B93-1017-E943-45451ED1C7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89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2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6B37546-F564-DA0A-3AAC-C83B1AE49C1C}"/>
              </a:ext>
            </a:extLst>
          </p:cNvPr>
          <p:cNvSpPr/>
          <p:nvPr userDrawn="1"/>
        </p:nvSpPr>
        <p:spPr>
          <a:xfrm>
            <a:off x="0" y="547836"/>
            <a:ext cx="12192000" cy="6006037"/>
          </a:xfrm>
          <a:prstGeom prst="rect">
            <a:avLst/>
          </a:prstGeom>
          <a:solidFill>
            <a:srgbClr val="F6D3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0A2D7B-201E-F594-5B0C-13E410D63AF2}"/>
              </a:ext>
            </a:extLst>
          </p:cNvPr>
          <p:cNvSpPr/>
          <p:nvPr userDrawn="1"/>
        </p:nvSpPr>
        <p:spPr>
          <a:xfrm>
            <a:off x="1" y="6553879"/>
            <a:ext cx="471299" cy="304129"/>
          </a:xfrm>
          <a:prstGeom prst="rect">
            <a:avLst/>
          </a:prstGeom>
          <a:solidFill>
            <a:srgbClr val="F6D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69722B-E37F-4952-5117-2EFDE10FFA01}"/>
              </a:ext>
            </a:extLst>
          </p:cNvPr>
          <p:cNvSpPr/>
          <p:nvPr userDrawn="1"/>
        </p:nvSpPr>
        <p:spPr>
          <a:xfrm>
            <a:off x="471300" y="6553879"/>
            <a:ext cx="11720701" cy="304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BCC3BE-4DD8-6D0C-864A-D8087B753EC0}"/>
              </a:ext>
            </a:extLst>
          </p:cNvPr>
          <p:cNvSpPr/>
          <p:nvPr userDrawn="1"/>
        </p:nvSpPr>
        <p:spPr>
          <a:xfrm>
            <a:off x="1040948" y="2433032"/>
            <a:ext cx="11151053" cy="2824771"/>
          </a:xfrm>
          <a:prstGeom prst="rect">
            <a:avLst/>
          </a:prstGeom>
          <a:solidFill>
            <a:srgbClr val="587B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B0A744CE-5D7B-391B-1759-B225DFA7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9790" y="6553879"/>
            <a:ext cx="1372215" cy="304129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A362F1B2-04DA-4AC0-88DB-3380E0B75B48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19" name="页脚占位符 4">
            <a:extLst>
              <a:ext uri="{FF2B5EF4-FFF2-40B4-BE49-F238E27FC236}">
                <a16:creationId xmlns:a16="http://schemas.microsoft.com/office/drawing/2014/main" id="{C3263A4A-004E-847A-81B1-E69203C1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302" y="6553879"/>
            <a:ext cx="10348487" cy="304129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This is a PowerPoint Template</a:t>
            </a:r>
            <a:endParaRPr lang="zh-CN" altLang="en-US" dirty="0"/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487C5E58-05B9-95C4-DB4B-6AB269D3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553879"/>
            <a:ext cx="471299" cy="304129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82C071F7-53A3-45AB-8B8E-5D8094F349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4F5D65-3A01-71C1-16D9-B08099A2E0B3}"/>
              </a:ext>
            </a:extLst>
          </p:cNvPr>
          <p:cNvSpPr/>
          <p:nvPr userDrawn="1"/>
        </p:nvSpPr>
        <p:spPr>
          <a:xfrm>
            <a:off x="0" y="0"/>
            <a:ext cx="12192000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F149779A-11E4-F73F-3D6C-57427B448A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90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标题 1">
            <a:extLst>
              <a:ext uri="{FF2B5EF4-FFF2-40B4-BE49-F238E27FC236}">
                <a16:creationId xmlns:a16="http://schemas.microsoft.com/office/drawing/2014/main" id="{FD00BBC7-86B6-3631-CCDC-C1598CDD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71" y="2433037"/>
            <a:ext cx="9144000" cy="10769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1" name="副标题 2">
            <a:extLst>
              <a:ext uri="{FF2B5EF4-FFF2-40B4-BE49-F238E27FC236}">
                <a16:creationId xmlns:a16="http://schemas.microsoft.com/office/drawing/2014/main" id="{BAAE41AE-A354-4EB1-37FE-36A86713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71" y="3602038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lnSpc>
                <a:spcPct val="5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620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459D6B5-BD2B-C7C0-4887-E65EA6163730}"/>
              </a:ext>
            </a:extLst>
          </p:cNvPr>
          <p:cNvSpPr/>
          <p:nvPr userDrawn="1"/>
        </p:nvSpPr>
        <p:spPr>
          <a:xfrm>
            <a:off x="1" y="6553877"/>
            <a:ext cx="471299" cy="304129"/>
          </a:xfrm>
          <a:prstGeom prst="rect">
            <a:avLst/>
          </a:prstGeom>
          <a:solidFill>
            <a:srgbClr val="F6D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D278EB-C1F1-E40A-EABB-792F2D0A4370}"/>
              </a:ext>
            </a:extLst>
          </p:cNvPr>
          <p:cNvSpPr/>
          <p:nvPr userDrawn="1"/>
        </p:nvSpPr>
        <p:spPr>
          <a:xfrm>
            <a:off x="471300" y="6553877"/>
            <a:ext cx="11720701" cy="304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480652-BAD7-ED44-E681-5F7851B2D251}"/>
              </a:ext>
            </a:extLst>
          </p:cNvPr>
          <p:cNvSpPr/>
          <p:nvPr userDrawn="1"/>
        </p:nvSpPr>
        <p:spPr>
          <a:xfrm>
            <a:off x="0" y="547834"/>
            <a:ext cx="12192000" cy="990936"/>
          </a:xfrm>
          <a:prstGeom prst="rect">
            <a:avLst/>
          </a:prstGeom>
          <a:solidFill>
            <a:srgbClr val="587B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56FCBA-2F55-28E7-4F2E-F649B084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594341"/>
            <a:ext cx="11353799" cy="542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7F926-C3BF-4B22-34F6-8EC0EC27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BB790-F514-9796-AC54-3389F8DD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19789" y="6553877"/>
            <a:ext cx="1372215" cy="304129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387ACE16-B95C-4422-9231-CF4C98B5FF56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C01D6-774A-7C73-176C-05D5349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301" y="6553877"/>
            <a:ext cx="10348487" cy="304129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This is a PowerPoint Template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DFE0D-72D5-600C-6A97-8DA9ADC0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553877"/>
            <a:ext cx="471299" cy="304129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82C071F7-53A3-45AB-8B8E-5D8094F34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C5F76A-93DC-C2FB-0F61-016B0E40BF95}"/>
              </a:ext>
            </a:extLst>
          </p:cNvPr>
          <p:cNvSpPr/>
          <p:nvPr userDrawn="1"/>
        </p:nvSpPr>
        <p:spPr>
          <a:xfrm>
            <a:off x="0" y="0"/>
            <a:ext cx="12192000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D40440B-F3E2-C9B5-5E6D-91B1718AFA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89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副标题 2">
            <a:extLst>
              <a:ext uri="{FF2B5EF4-FFF2-40B4-BE49-F238E27FC236}">
                <a16:creationId xmlns:a16="http://schemas.microsoft.com/office/drawing/2014/main" id="{E071CD62-051A-FC0E-463A-7314482319C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145197"/>
            <a:ext cx="9144000" cy="3688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 defTabSz="914332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zh-CN" altLang="en-US" sz="22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050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DF35CD0-D228-8325-D009-84648238E14B}"/>
              </a:ext>
            </a:extLst>
          </p:cNvPr>
          <p:cNvSpPr/>
          <p:nvPr userDrawn="1"/>
        </p:nvSpPr>
        <p:spPr>
          <a:xfrm>
            <a:off x="0" y="547834"/>
            <a:ext cx="12192000" cy="6310166"/>
          </a:xfrm>
          <a:prstGeom prst="rect">
            <a:avLst/>
          </a:prstGeom>
          <a:solidFill>
            <a:srgbClr val="F6D3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n>
                <a:noFill/>
              </a:ln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4AF085-2462-1B1A-0587-BFBB2113709C}"/>
              </a:ext>
            </a:extLst>
          </p:cNvPr>
          <p:cNvSpPr/>
          <p:nvPr userDrawn="1"/>
        </p:nvSpPr>
        <p:spPr>
          <a:xfrm>
            <a:off x="1035249" y="2433035"/>
            <a:ext cx="11156755" cy="4424971"/>
          </a:xfrm>
          <a:prstGeom prst="rect">
            <a:avLst/>
          </a:prstGeom>
          <a:solidFill>
            <a:srgbClr val="587B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FBA619-FD20-B5D2-E56D-A49F0C2D9C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3971" y="2650557"/>
            <a:ext cx="9144000" cy="8594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1241A-6095-C82A-406A-1919F999A1B0}"/>
              </a:ext>
            </a:extLst>
          </p:cNvPr>
          <p:cNvSpPr/>
          <p:nvPr userDrawn="1"/>
        </p:nvSpPr>
        <p:spPr>
          <a:xfrm>
            <a:off x="0" y="0"/>
            <a:ext cx="12192000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5F77A4-4B93-1017-E943-45451ED1C7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89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67E7EF-9CC2-0682-6F7D-EC6774D2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06340-CCBC-ABCB-778A-2A7069D1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D4804-EE1D-0D2B-D27B-B54113EF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57FF1-0147-4806-A09E-1EE903000688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8DFA7-A38A-6865-DA35-3B4B6DCFF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This is a PowerPoint Template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7841B-6AD1-8F49-A94E-035FEDBBF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71F7-53A3-45AB-8B8E-5D8094F3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3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0" r:id="rId4"/>
  </p:sldLayoutIdLst>
  <p:hf hdr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78FE3-0E85-8245-3DFB-98E1B9B7A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YAPT: Yet Another PowerPoint Template</a:t>
            </a:r>
            <a:br>
              <a:rPr lang="en-US" altLang="zh-CN" dirty="0"/>
            </a:br>
            <a:r>
              <a:rPr lang="en-US" altLang="zh-CN" dirty="0"/>
              <a:t>For Southeast University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163660-2BFF-B0FD-889D-3B1034C8F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zh-CN" altLang="en-US" dirty="0"/>
              <a:t>王小明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zh-CN" altLang="en-US" dirty="0"/>
              <a:t>东南大学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en-US" altLang="zh-CN" dirty="0"/>
              <a:t>Xiaoming Wang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Southeast University</a:t>
            </a:r>
          </a:p>
        </p:txBody>
      </p:sp>
    </p:spTree>
    <p:extLst>
      <p:ext uri="{BB962C8B-B14F-4D97-AF65-F5344CB8AC3E}">
        <p14:creationId xmlns:p14="http://schemas.microsoft.com/office/powerpoint/2010/main" val="420196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1A059-A0BD-7CE6-2851-89965E59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F1B2-04DA-4AC0-88DB-3380E0B75B48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BDF12-E327-17DE-3739-B2F05E99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a PowerPoint Template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3E3A6-9B6D-019B-67C9-76F96E05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3C394B7-FE89-2C37-9D23-8C224E434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Section 1: This is Heading for Section 1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FF8CF309-AD8B-48CD-4723-ED8EF628E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Lorem ipsum dolor sit amet, consectetur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8211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C9059-317E-5DD7-9287-FF5253D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这是标题 </a:t>
            </a:r>
            <a:r>
              <a:rPr lang="en-US" altLang="zh-CN" dirty="0"/>
              <a:t>This is Heading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E263-4544-6A6D-BF5A-501EEAA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Content: </a:t>
            </a:r>
            <a:r>
              <a:rPr lang="en-US" altLang="zh-CN" dirty="0"/>
              <a:t>Write something you like here…</a:t>
            </a:r>
          </a:p>
          <a:p>
            <a:r>
              <a:rPr lang="zh-CN" altLang="en-US" b="1" dirty="0"/>
              <a:t>这里是正文：</a:t>
            </a:r>
            <a:r>
              <a:rPr lang="zh-CN" altLang="en-US" dirty="0"/>
              <a:t>写什么都行</a:t>
            </a:r>
            <a:endParaRPr lang="en-US" altLang="zh-CN" dirty="0"/>
          </a:p>
          <a:p>
            <a:pPr lvl="1"/>
            <a:r>
              <a:rPr lang="en-US" altLang="zh-CN" dirty="0"/>
              <a:t>Lorem ipsum dolor sit amet, consectetur adipiscing elit, sed do eiusmod tempor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labore et dolore magna </a:t>
            </a:r>
            <a:r>
              <a:rPr lang="en-US" altLang="zh-CN" dirty="0" err="1"/>
              <a:t>aliqua</a:t>
            </a:r>
            <a:r>
              <a:rPr lang="en-US" altLang="zh-CN" dirty="0"/>
              <a:t>. Ut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Duis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dolore </a:t>
            </a:r>
            <a:r>
              <a:rPr lang="en-US" altLang="zh-CN" dirty="0" err="1"/>
              <a:t>eu</a:t>
            </a:r>
            <a:r>
              <a:rPr lang="en-US" altLang="zh-CN" dirty="0"/>
              <a:t> </a:t>
            </a:r>
            <a:r>
              <a:rPr lang="en-US" altLang="zh-CN" dirty="0" err="1"/>
              <a:t>fugiat</a:t>
            </a:r>
            <a:r>
              <a:rPr lang="en-US" altLang="zh-CN" dirty="0"/>
              <a:t> </a:t>
            </a:r>
            <a:r>
              <a:rPr lang="en-US" altLang="zh-CN" dirty="0" err="1"/>
              <a:t>nulla</a:t>
            </a:r>
            <a:r>
              <a:rPr lang="en-US" altLang="zh-CN" dirty="0"/>
              <a:t> </a:t>
            </a:r>
            <a:r>
              <a:rPr lang="en-US" altLang="zh-CN" dirty="0" err="1"/>
              <a:t>pariatur</a:t>
            </a:r>
            <a:r>
              <a:rPr lang="en-US" altLang="zh-CN" dirty="0"/>
              <a:t>. </a:t>
            </a:r>
            <a:r>
              <a:rPr lang="en-US" altLang="zh-CN" dirty="0" err="1"/>
              <a:t>Excepteur</a:t>
            </a:r>
            <a:r>
              <a:rPr lang="en-US" altLang="zh-CN" dirty="0"/>
              <a:t> </a:t>
            </a:r>
            <a:r>
              <a:rPr lang="en-US" altLang="zh-CN" dirty="0" err="1"/>
              <a:t>sint</a:t>
            </a:r>
            <a:r>
              <a:rPr lang="en-US" altLang="zh-CN" dirty="0"/>
              <a:t> </a:t>
            </a:r>
            <a:r>
              <a:rPr lang="en-US" altLang="zh-CN" dirty="0" err="1"/>
              <a:t>occaecat</a:t>
            </a:r>
            <a:r>
              <a:rPr lang="en-US" altLang="zh-CN" dirty="0"/>
              <a:t> </a:t>
            </a:r>
            <a:r>
              <a:rPr lang="en-US" altLang="zh-CN" dirty="0" err="1"/>
              <a:t>cupidatat</a:t>
            </a:r>
            <a:r>
              <a:rPr lang="en-US" altLang="zh-CN" dirty="0"/>
              <a:t> non </a:t>
            </a:r>
            <a:r>
              <a:rPr lang="en-US" altLang="zh-CN" dirty="0" err="1"/>
              <a:t>proident</a:t>
            </a:r>
            <a:r>
              <a:rPr lang="en-US" altLang="zh-CN" dirty="0"/>
              <a:t>, sunt in culpa qui </a:t>
            </a:r>
            <a:r>
              <a:rPr lang="en-US" altLang="zh-CN" dirty="0" err="1"/>
              <a:t>officia</a:t>
            </a:r>
            <a:r>
              <a:rPr lang="en-US" altLang="zh-CN" dirty="0"/>
              <a:t> </a:t>
            </a:r>
            <a:r>
              <a:rPr lang="en-US" altLang="zh-CN" dirty="0" err="1"/>
              <a:t>deserunt</a:t>
            </a:r>
            <a:r>
              <a:rPr lang="en-US" altLang="zh-CN" dirty="0"/>
              <a:t> </a:t>
            </a:r>
            <a:r>
              <a:rPr lang="en-US" altLang="zh-CN" dirty="0" err="1"/>
              <a:t>mollit</a:t>
            </a:r>
            <a:r>
              <a:rPr lang="en-US" altLang="zh-CN" dirty="0"/>
              <a:t> </a:t>
            </a:r>
            <a:r>
              <a:rPr lang="en-US" altLang="zh-CN" dirty="0" err="1"/>
              <a:t>anim</a:t>
            </a:r>
            <a:r>
              <a:rPr lang="en-US" altLang="zh-CN" dirty="0"/>
              <a:t> id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laborum</a:t>
            </a:r>
            <a:endParaRPr lang="en-US" altLang="zh-CN" dirty="0"/>
          </a:p>
          <a:p>
            <a:pPr lvl="1"/>
            <a:r>
              <a:rPr lang="zh-CN" altLang="en-US" dirty="0"/>
              <a:t>滚滚长江东逝水，浪花淘尽英雄。是非成败转头空。青山依旧在，几度夕阳红。</a:t>
            </a:r>
          </a:p>
          <a:p>
            <a:pPr lvl="2"/>
            <a:r>
              <a:rPr lang="zh-CN" altLang="en-US" dirty="0"/>
              <a:t>白发渔樵江渚上，惯看秋月春风。一壶浊酒喜相逢。古今多少事，都付笑谈中。</a:t>
            </a:r>
            <a:endParaRPr lang="en-US" altLang="zh-CN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F68FD53-5278-E091-F56D-14B5B2B134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zh-CN" altLang="en-US" dirty="0"/>
              <a:t>显然这是副标题 </a:t>
            </a:r>
            <a:r>
              <a:rPr lang="en-US" altLang="zh-CN" dirty="0"/>
              <a:t>Obviously, this is Sub-Heading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7C311-1FEA-2A90-2397-BD6F29C6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0924-AF9C-48D1-B590-85EB50C86230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B66A-7004-0982-2CF7-F3E63DE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a PowerPoint Template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906AB-014E-233C-45EF-7DA798B8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4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837C-F93F-8F1E-A766-E0B1F9FE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65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ahoma"/>
        <a:ea typeface="思源黑体 CN Medium"/>
        <a:cs typeface=""/>
      </a:majorFont>
      <a:minorFont>
        <a:latin typeface="Tahoma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lIns="91440" tIns="45720" rIns="91440" bIns="45720" rtlCol="0" anchor="ctr">
        <a:normAutofit fontScale="92500" lnSpcReduction="10000"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214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Tahoma</vt:lpstr>
      <vt:lpstr>Office 主题​​</vt:lpstr>
      <vt:lpstr>YAPT: Yet Another PowerPoint Template For Southeast University</vt:lpstr>
      <vt:lpstr>Section 1: This is Heading for Section 1</vt:lpstr>
      <vt:lpstr>这是标题 This is Heading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桥 金</dc:creator>
  <cp:lastModifiedBy>桥 金</cp:lastModifiedBy>
  <cp:revision>34</cp:revision>
  <dcterms:created xsi:type="dcterms:W3CDTF">2024-03-11T12:50:20Z</dcterms:created>
  <dcterms:modified xsi:type="dcterms:W3CDTF">2024-03-11T14:11:46Z</dcterms:modified>
</cp:coreProperties>
</file>