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2524125" cy="2524125" type="screen4x3"/>
  <p:notesSz cx="2524125" cy="2524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00" y="1638664"/>
            <a:ext cx="2191194" cy="4003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21600000">
            <a:off x="106208" y="970830"/>
            <a:ext cx="1855773" cy="7184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9520" y="2091411"/>
            <a:ext cx="928751" cy="17128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9688" y="953173"/>
            <a:ext cx="980218" cy="1716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88531" y="1677829"/>
            <a:ext cx="499587" cy="125279"/>
            <a:chOff x="1388531" y="1677829"/>
            <a:chExt cx="499587" cy="1252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8531" y="1677829"/>
              <a:ext cx="499587" cy="12527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0108" y="1644820"/>
            <a:ext cx="512026" cy="213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7587" y="1854874"/>
            <a:ext cx="287662" cy="126016"/>
            <a:chOff x="1037587" y="1854874"/>
            <a:chExt cx="287662" cy="1260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7587" y="1854874"/>
              <a:ext cx="287662" cy="12601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9164" y="1822019"/>
            <a:ext cx="305331" cy="2141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0648" y="398675"/>
            <a:ext cx="862514" cy="542952"/>
            <a:chOff x="830648" y="398675"/>
            <a:chExt cx="862514" cy="5429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0648" y="398675"/>
              <a:ext cx="862514" cy="542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436" y="108658"/>
            <a:ext cx="1224183" cy="3447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606981"/>
            <a:ext cx="2523810" cy="1916828"/>
            <a:chOff x="0" y="606981"/>
            <a:chExt cx="2523810" cy="191682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06981"/>
              <a:ext cx="2523810" cy="19168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436" y="108658"/>
            <a:ext cx="1210060" cy="3447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60000"/>
            <a:ext cx="2523810" cy="14638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234" y="89364"/>
            <a:ext cx="1240809" cy="3575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54592"/>
            <a:ext cx="2523810" cy="14656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234" y="89364"/>
            <a:ext cx="1240809" cy="3575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694716"/>
            <a:ext cx="2523810" cy="1829093"/>
            <a:chOff x="0" y="694716"/>
            <a:chExt cx="2523810" cy="18290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94716"/>
              <a:ext cx="2523810" cy="18290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139" y="91268"/>
            <a:ext cx="1636126" cy="3335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5" y="1058119"/>
            <a:ext cx="2523810" cy="14656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139" y="91268"/>
            <a:ext cx="1205375" cy="3300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29059"/>
            <a:ext cx="2523810" cy="14656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084" y="91268"/>
            <a:ext cx="1318516" cy="3338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568" y="851660"/>
            <a:ext cx="1387752" cy="675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21600000">
            <a:off x="106208" y="970830"/>
            <a:ext cx="2167245" cy="7104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0" y="2091411"/>
            <a:ext cx="928751" cy="17128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9688" y="953173"/>
            <a:ext cx="980218" cy="1716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0648" y="398675"/>
            <a:ext cx="862514" cy="542952"/>
            <a:chOff x="830648" y="398675"/>
            <a:chExt cx="862514" cy="542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648" y="398675"/>
              <a:ext cx="862514" cy="542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21600000">
            <a:off x="106208" y="63189"/>
            <a:ext cx="2030332" cy="6675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002101"/>
            <a:ext cx="2523810" cy="1521709"/>
            <a:chOff x="0" y="1002101"/>
            <a:chExt cx="2523810" cy="15217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02101"/>
              <a:ext cx="2523810" cy="15217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21600000">
            <a:off x="106208" y="63189"/>
            <a:ext cx="2211726" cy="6675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77072"/>
            <a:ext cx="2523810" cy="1546737"/>
            <a:chOff x="0" y="977072"/>
            <a:chExt cx="2523810" cy="154673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77072"/>
              <a:ext cx="2523810" cy="15467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87235"/>
            <a:ext cx="2524901" cy="19365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436" y="108657"/>
            <a:ext cx="1213839" cy="3447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436" y="108657"/>
            <a:ext cx="1213839" cy="3447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834250"/>
            <a:ext cx="2523810" cy="1696614"/>
            <a:chOff x="0" y="834250"/>
            <a:chExt cx="2523810" cy="16966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34250"/>
              <a:ext cx="2523810" cy="16966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87235"/>
            <a:ext cx="2524901" cy="19365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436" y="108658"/>
            <a:ext cx="1124426" cy="3441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87235"/>
            <a:ext cx="2524901" cy="19365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436" y="108658"/>
            <a:ext cx="1051524" cy="3500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436" y="108658"/>
            <a:ext cx="1224183" cy="3447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58119"/>
            <a:ext cx="2523810" cy="14656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2022-04-21T15:04:05Z</dcterms:created>
  <dcterms:modified xsi:type="dcterms:W3CDTF">2022-04-21T15:04:05Z</dcterms:modified>
</cp:coreProperties>
</file>