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6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3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0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9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4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CBE3-06B3-4DF2-9F81-0CC50431623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F0D8-3025-43E8-9010-34E700B09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8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7704" y="908720"/>
            <a:ext cx="5715000" cy="4953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9087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79204" y="9087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0704" y="9087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22204" y="9087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93704" y="9087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65204" y="9087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36704" y="9087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08204" y="9087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9704" y="9087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51204" y="9087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07704" y="15278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79204" y="15278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50704" y="15278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22204" y="15278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93704" y="15278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65204" y="15278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36704" y="15278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8204" y="15278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79704" y="15278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051204" y="15278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907704" y="21469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79204" y="21469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50704" y="21469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22204" y="21469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93704" y="21469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65204" y="21469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36704" y="21469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08204" y="21469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79704" y="21469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051204" y="21469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907704" y="27660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479204" y="27660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50704" y="27660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622204" y="27660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93704" y="27660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765204" y="27660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336704" y="27660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908204" y="27660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479704" y="27660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051204" y="27660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907704" y="33852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79204" y="33852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050704" y="33852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622204" y="33852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193704" y="33852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765204" y="33852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336704" y="33852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908204" y="33852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79704" y="33852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051204" y="338522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907704" y="40043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479204" y="40043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050704" y="40043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622204" y="40043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193704" y="40043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765204" y="40043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36704" y="40043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908204" y="40043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479704" y="40043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051204" y="400434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07704" y="46234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479204" y="46234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50704" y="46234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622204" y="46234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193704" y="46234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765204" y="46234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336704" y="46234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908204" y="46234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479704" y="46234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051204" y="4623470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907704" y="52425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479204" y="52425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3050704" y="52425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622204" y="52425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193704" y="52425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765204" y="52425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336704" y="52425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908204" y="52425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479704" y="52425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051204" y="5242595"/>
            <a:ext cx="571500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926754" y="3404270"/>
            <a:ext cx="5676900" cy="581025"/>
            <a:chOff x="1926754" y="3404270"/>
            <a:chExt cx="5676900" cy="581025"/>
          </a:xfrm>
        </p:grpSpPr>
        <p:sp>
          <p:nvSpPr>
            <p:cNvPr id="96" name="오른쪽 화살표 95"/>
            <p:cNvSpPr/>
            <p:nvPr/>
          </p:nvSpPr>
          <p:spPr>
            <a:xfrm>
              <a:off x="1926754" y="34042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2498254" y="34042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오른쪽 화살표 97"/>
            <p:cNvSpPr/>
            <p:nvPr/>
          </p:nvSpPr>
          <p:spPr>
            <a:xfrm>
              <a:off x="3069754" y="34042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오른쪽 화살표 98"/>
            <p:cNvSpPr/>
            <p:nvPr/>
          </p:nvSpPr>
          <p:spPr>
            <a:xfrm>
              <a:off x="3641254" y="34042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오른쪽 화살표 99"/>
            <p:cNvSpPr/>
            <p:nvPr/>
          </p:nvSpPr>
          <p:spPr>
            <a:xfrm>
              <a:off x="4212754" y="34042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오른쪽 화살표 100"/>
            <p:cNvSpPr/>
            <p:nvPr/>
          </p:nvSpPr>
          <p:spPr>
            <a:xfrm>
              <a:off x="4784254" y="34042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오른쪽 화살표 101"/>
            <p:cNvSpPr/>
            <p:nvPr/>
          </p:nvSpPr>
          <p:spPr>
            <a:xfrm>
              <a:off x="5355754" y="34042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오른쪽 화살표 102"/>
            <p:cNvSpPr/>
            <p:nvPr/>
          </p:nvSpPr>
          <p:spPr>
            <a:xfrm>
              <a:off x="5927254" y="34042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오른쪽 화살표 103"/>
            <p:cNvSpPr/>
            <p:nvPr/>
          </p:nvSpPr>
          <p:spPr>
            <a:xfrm>
              <a:off x="6498754" y="34042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104"/>
            <p:cNvSpPr/>
            <p:nvPr/>
          </p:nvSpPr>
          <p:spPr>
            <a:xfrm>
              <a:off x="7070254" y="34042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오른쪽 화살표 107"/>
          <p:cNvSpPr/>
          <p:nvPr/>
        </p:nvSpPr>
        <p:spPr>
          <a:xfrm flipH="1">
            <a:off x="70702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오른쪽 화살표 108"/>
          <p:cNvSpPr/>
          <p:nvPr/>
        </p:nvSpPr>
        <p:spPr>
          <a:xfrm flipH="1">
            <a:off x="64987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오른쪽 화살표 109"/>
          <p:cNvSpPr/>
          <p:nvPr/>
        </p:nvSpPr>
        <p:spPr>
          <a:xfrm flipH="1">
            <a:off x="59272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 flipH="1">
            <a:off x="53557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오른쪽 화살표 111"/>
          <p:cNvSpPr/>
          <p:nvPr/>
        </p:nvSpPr>
        <p:spPr>
          <a:xfrm flipH="1">
            <a:off x="47842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오른쪽 화살표 112"/>
          <p:cNvSpPr/>
          <p:nvPr/>
        </p:nvSpPr>
        <p:spPr>
          <a:xfrm flipH="1">
            <a:off x="42127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오른쪽 화살표 113"/>
          <p:cNvSpPr/>
          <p:nvPr/>
        </p:nvSpPr>
        <p:spPr>
          <a:xfrm flipH="1">
            <a:off x="36412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화살표 114"/>
          <p:cNvSpPr/>
          <p:nvPr/>
        </p:nvSpPr>
        <p:spPr>
          <a:xfrm flipH="1">
            <a:off x="30697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 flipH="1">
            <a:off x="24982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 flipH="1">
            <a:off x="19267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1902941" y="4668272"/>
            <a:ext cx="5724525" cy="533400"/>
            <a:chOff x="1902941" y="4647283"/>
            <a:chExt cx="5724525" cy="533400"/>
          </a:xfrm>
        </p:grpSpPr>
        <p:sp>
          <p:nvSpPr>
            <p:cNvPr id="118" name="오른쪽 화살표 117"/>
            <p:cNvSpPr/>
            <p:nvPr/>
          </p:nvSpPr>
          <p:spPr>
            <a:xfrm rot="5400000" flipH="1">
              <a:off x="70702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오른쪽 화살표 118"/>
            <p:cNvSpPr/>
            <p:nvPr/>
          </p:nvSpPr>
          <p:spPr>
            <a:xfrm rot="5400000" flipH="1">
              <a:off x="64987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오른쪽 화살표 119"/>
            <p:cNvSpPr/>
            <p:nvPr/>
          </p:nvSpPr>
          <p:spPr>
            <a:xfrm rot="5400000" flipH="1">
              <a:off x="59272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오른쪽 화살표 120"/>
            <p:cNvSpPr/>
            <p:nvPr/>
          </p:nvSpPr>
          <p:spPr>
            <a:xfrm rot="5400000" flipH="1">
              <a:off x="53557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오른쪽 화살표 121"/>
            <p:cNvSpPr/>
            <p:nvPr/>
          </p:nvSpPr>
          <p:spPr>
            <a:xfrm rot="5400000" flipH="1">
              <a:off x="47842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오른쪽 화살표 122"/>
            <p:cNvSpPr/>
            <p:nvPr/>
          </p:nvSpPr>
          <p:spPr>
            <a:xfrm rot="5400000" flipH="1">
              <a:off x="42127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오른쪽 화살표 123"/>
            <p:cNvSpPr/>
            <p:nvPr/>
          </p:nvSpPr>
          <p:spPr>
            <a:xfrm rot="5400000" flipH="1">
              <a:off x="36412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오른쪽 화살표 124"/>
            <p:cNvSpPr/>
            <p:nvPr/>
          </p:nvSpPr>
          <p:spPr>
            <a:xfrm rot="5400000" flipH="1">
              <a:off x="30697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오른쪽 화살표 125"/>
            <p:cNvSpPr/>
            <p:nvPr/>
          </p:nvSpPr>
          <p:spPr>
            <a:xfrm rot="5400000" flipH="1">
              <a:off x="24982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오른쪽 화살표 126"/>
            <p:cNvSpPr/>
            <p:nvPr/>
          </p:nvSpPr>
          <p:spPr>
            <a:xfrm rot="5400000" flipH="1">
              <a:off x="19267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 flipV="1">
            <a:off x="1902941" y="5285457"/>
            <a:ext cx="5724525" cy="533400"/>
            <a:chOff x="1902941" y="4647283"/>
            <a:chExt cx="5724525" cy="533400"/>
          </a:xfrm>
        </p:grpSpPr>
        <p:sp>
          <p:nvSpPr>
            <p:cNvPr id="130" name="오른쪽 화살표 129"/>
            <p:cNvSpPr/>
            <p:nvPr/>
          </p:nvSpPr>
          <p:spPr>
            <a:xfrm rot="5400000" flipH="1">
              <a:off x="70702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오른쪽 화살표 130"/>
            <p:cNvSpPr/>
            <p:nvPr/>
          </p:nvSpPr>
          <p:spPr>
            <a:xfrm rot="5400000" flipH="1">
              <a:off x="64987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오른쪽 화살표 131"/>
            <p:cNvSpPr/>
            <p:nvPr/>
          </p:nvSpPr>
          <p:spPr>
            <a:xfrm rot="5400000" flipH="1">
              <a:off x="59272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오른쪽 화살표 132"/>
            <p:cNvSpPr/>
            <p:nvPr/>
          </p:nvSpPr>
          <p:spPr>
            <a:xfrm rot="5400000" flipH="1">
              <a:off x="53557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오른쪽 화살표 133"/>
            <p:cNvSpPr/>
            <p:nvPr/>
          </p:nvSpPr>
          <p:spPr>
            <a:xfrm rot="5400000" flipH="1">
              <a:off x="47842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오른쪽 화살표 134"/>
            <p:cNvSpPr/>
            <p:nvPr/>
          </p:nvSpPr>
          <p:spPr>
            <a:xfrm rot="5400000" flipH="1">
              <a:off x="42127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오른쪽 화살표 135"/>
            <p:cNvSpPr/>
            <p:nvPr/>
          </p:nvSpPr>
          <p:spPr>
            <a:xfrm rot="5400000" flipH="1">
              <a:off x="36412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오른쪽 화살표 136"/>
            <p:cNvSpPr/>
            <p:nvPr/>
          </p:nvSpPr>
          <p:spPr>
            <a:xfrm rot="5400000" flipH="1">
              <a:off x="30697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오른쪽 화살표 137"/>
            <p:cNvSpPr/>
            <p:nvPr/>
          </p:nvSpPr>
          <p:spPr>
            <a:xfrm rot="5400000" flipH="1">
              <a:off x="24982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오른쪽 화살표 138"/>
            <p:cNvSpPr/>
            <p:nvPr/>
          </p:nvSpPr>
          <p:spPr>
            <a:xfrm rot="5400000" flipH="1">
              <a:off x="1926754" y="4623470"/>
              <a:ext cx="533400" cy="58102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60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7704" y="908720"/>
            <a:ext cx="5715000" cy="4953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9087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79204" y="9087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0704" y="9087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22204" y="9087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93704" y="9087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65204" y="9087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36704" y="9087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08204" y="9087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9704" y="9087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51204" y="9087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07704" y="15278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79204" y="15278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50704" y="15278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22204" y="15278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93704" y="15278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65204" y="15278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36704" y="15278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8204" y="15278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79704" y="15278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051204" y="15278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907704" y="21469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79204" y="21469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50704" y="21469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22204" y="21469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93704" y="21469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65204" y="21469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36704" y="21469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08204" y="21469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79704" y="21469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051204" y="21469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907704" y="27660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479204" y="27660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50704" y="27660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622204" y="27660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93704" y="27660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765204" y="27660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336704" y="27660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908204" y="27660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479704" y="27660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051204" y="27660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907704" y="33852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79204" y="33852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050704" y="33852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622204" y="33852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193704" y="33852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765204" y="33852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336704" y="33852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908204" y="33852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79704" y="33852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051204" y="338522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907704" y="40043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479204" y="40043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050704" y="40043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622204" y="40043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193704" y="40043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765204" y="40043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36704" y="40043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908204" y="40043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479704" y="40043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051204" y="400434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07704" y="46234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479204" y="46234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50704" y="46234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622204" y="46234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193704" y="46234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765204" y="46234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336704" y="46234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908204" y="46234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479704" y="46234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051204" y="4623470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907704" y="52425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479204" y="52425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3050704" y="52425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622204" y="52425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193704" y="52425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765204" y="52425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336704" y="52425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908204" y="52425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479704" y="52425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051204" y="5242595"/>
            <a:ext cx="571500" cy="619125"/>
          </a:xfrm>
          <a:prstGeom prst="rect">
            <a:avLst/>
          </a:prstGeom>
          <a:solidFill>
            <a:srgbClr val="FF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오른쪽 화살표 95"/>
          <p:cNvSpPr/>
          <p:nvPr/>
        </p:nvSpPr>
        <p:spPr>
          <a:xfrm>
            <a:off x="1926754" y="3404270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7" name="오른쪽 화살표 96"/>
          <p:cNvSpPr/>
          <p:nvPr/>
        </p:nvSpPr>
        <p:spPr>
          <a:xfrm>
            <a:off x="2498254" y="3404270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8" name="오른쪽 화살표 97"/>
          <p:cNvSpPr/>
          <p:nvPr/>
        </p:nvSpPr>
        <p:spPr>
          <a:xfrm>
            <a:off x="3069754" y="3404270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9" name="오른쪽 화살표 98"/>
          <p:cNvSpPr/>
          <p:nvPr/>
        </p:nvSpPr>
        <p:spPr>
          <a:xfrm>
            <a:off x="3641254" y="3404270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0" name="오른쪽 화살표 99"/>
          <p:cNvSpPr/>
          <p:nvPr/>
        </p:nvSpPr>
        <p:spPr>
          <a:xfrm>
            <a:off x="4212754" y="3404270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1" name="오른쪽 화살표 100"/>
          <p:cNvSpPr/>
          <p:nvPr/>
        </p:nvSpPr>
        <p:spPr>
          <a:xfrm>
            <a:off x="4784254" y="3404270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2" name="오른쪽 화살표 101"/>
          <p:cNvSpPr/>
          <p:nvPr/>
        </p:nvSpPr>
        <p:spPr>
          <a:xfrm>
            <a:off x="5355754" y="3404270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3" name="오른쪽 화살표 102"/>
          <p:cNvSpPr/>
          <p:nvPr/>
        </p:nvSpPr>
        <p:spPr>
          <a:xfrm>
            <a:off x="5927254" y="3404270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4" name="오른쪽 화살표 103"/>
          <p:cNvSpPr/>
          <p:nvPr/>
        </p:nvSpPr>
        <p:spPr>
          <a:xfrm>
            <a:off x="6498754" y="3404270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5" name="오른쪽 화살표 104"/>
          <p:cNvSpPr/>
          <p:nvPr/>
        </p:nvSpPr>
        <p:spPr>
          <a:xfrm>
            <a:off x="7070254" y="3404270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8" name="오른쪽 화살표 107"/>
          <p:cNvSpPr/>
          <p:nvPr/>
        </p:nvSpPr>
        <p:spPr>
          <a:xfrm flipH="1">
            <a:off x="70702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9" name="오른쪽 화살표 108"/>
          <p:cNvSpPr/>
          <p:nvPr/>
        </p:nvSpPr>
        <p:spPr>
          <a:xfrm flipH="1">
            <a:off x="64987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10" name="오른쪽 화살표 109"/>
          <p:cNvSpPr/>
          <p:nvPr/>
        </p:nvSpPr>
        <p:spPr>
          <a:xfrm flipH="1">
            <a:off x="59272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1" name="오른쪽 화살표 110"/>
          <p:cNvSpPr/>
          <p:nvPr/>
        </p:nvSpPr>
        <p:spPr>
          <a:xfrm flipH="1">
            <a:off x="53557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2" name="오른쪽 화살표 111"/>
          <p:cNvSpPr/>
          <p:nvPr/>
        </p:nvSpPr>
        <p:spPr>
          <a:xfrm flipH="1">
            <a:off x="47842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3" name="오른쪽 화살표 112"/>
          <p:cNvSpPr/>
          <p:nvPr/>
        </p:nvSpPr>
        <p:spPr>
          <a:xfrm flipH="1">
            <a:off x="42127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4" name="오른쪽 화살표 113"/>
          <p:cNvSpPr/>
          <p:nvPr/>
        </p:nvSpPr>
        <p:spPr>
          <a:xfrm flipH="1">
            <a:off x="36412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5" name="오른쪽 화살표 114"/>
          <p:cNvSpPr/>
          <p:nvPr/>
        </p:nvSpPr>
        <p:spPr>
          <a:xfrm flipH="1">
            <a:off x="30697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6" name="오른쪽 화살표 115"/>
          <p:cNvSpPr/>
          <p:nvPr/>
        </p:nvSpPr>
        <p:spPr>
          <a:xfrm flipH="1">
            <a:off x="24982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7" name="오른쪽 화살표 116"/>
          <p:cNvSpPr/>
          <p:nvPr/>
        </p:nvSpPr>
        <p:spPr>
          <a:xfrm flipH="1">
            <a:off x="1926754" y="4023394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8" name="오른쪽 화살표 117"/>
          <p:cNvSpPr/>
          <p:nvPr/>
        </p:nvSpPr>
        <p:spPr>
          <a:xfrm rot="5400000" flipH="1">
            <a:off x="7070254" y="4644459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19" name="오른쪽 화살표 118"/>
          <p:cNvSpPr/>
          <p:nvPr/>
        </p:nvSpPr>
        <p:spPr>
          <a:xfrm rot="5400000" flipH="1">
            <a:off x="6498754" y="4644459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0" name="오른쪽 화살표 119"/>
          <p:cNvSpPr/>
          <p:nvPr/>
        </p:nvSpPr>
        <p:spPr>
          <a:xfrm rot="5400000" flipH="1">
            <a:off x="5927254" y="4644459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1" name="오른쪽 화살표 120"/>
          <p:cNvSpPr/>
          <p:nvPr/>
        </p:nvSpPr>
        <p:spPr>
          <a:xfrm rot="5400000" flipH="1">
            <a:off x="5355754" y="4644459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2" name="오른쪽 화살표 121"/>
          <p:cNvSpPr/>
          <p:nvPr/>
        </p:nvSpPr>
        <p:spPr>
          <a:xfrm rot="5400000" flipH="1">
            <a:off x="4784254" y="4644459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3" name="오른쪽 화살표 122"/>
          <p:cNvSpPr/>
          <p:nvPr/>
        </p:nvSpPr>
        <p:spPr>
          <a:xfrm rot="5400000" flipH="1">
            <a:off x="4212754" y="4644459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4" name="오른쪽 화살표 123"/>
          <p:cNvSpPr/>
          <p:nvPr/>
        </p:nvSpPr>
        <p:spPr>
          <a:xfrm rot="5400000" flipH="1">
            <a:off x="3641254" y="4644459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5" name="오른쪽 화살표 124"/>
          <p:cNvSpPr/>
          <p:nvPr/>
        </p:nvSpPr>
        <p:spPr>
          <a:xfrm rot="5400000" flipH="1">
            <a:off x="3069754" y="4644459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6" name="오른쪽 화살표 125"/>
          <p:cNvSpPr/>
          <p:nvPr/>
        </p:nvSpPr>
        <p:spPr>
          <a:xfrm rot="5400000" flipH="1">
            <a:off x="2498254" y="4644459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7" name="오른쪽 화살표 126"/>
          <p:cNvSpPr/>
          <p:nvPr/>
        </p:nvSpPr>
        <p:spPr>
          <a:xfrm rot="5400000" flipH="1">
            <a:off x="1926754" y="4644459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0" name="오른쪽 화살표 129"/>
          <p:cNvSpPr/>
          <p:nvPr/>
        </p:nvSpPr>
        <p:spPr>
          <a:xfrm rot="16200000" flipH="1" flipV="1">
            <a:off x="7070254" y="5261645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1" name="오른쪽 화살표 130"/>
          <p:cNvSpPr/>
          <p:nvPr/>
        </p:nvSpPr>
        <p:spPr>
          <a:xfrm rot="16200000" flipH="1" flipV="1">
            <a:off x="6498754" y="5261645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2" name="오른쪽 화살표 131"/>
          <p:cNvSpPr/>
          <p:nvPr/>
        </p:nvSpPr>
        <p:spPr>
          <a:xfrm rot="16200000" flipH="1" flipV="1">
            <a:off x="5927254" y="5261645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3" name="오른쪽 화살표 132"/>
          <p:cNvSpPr/>
          <p:nvPr/>
        </p:nvSpPr>
        <p:spPr>
          <a:xfrm rot="16200000" flipH="1" flipV="1">
            <a:off x="5355754" y="5261645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4" name="오른쪽 화살표 133"/>
          <p:cNvSpPr/>
          <p:nvPr/>
        </p:nvSpPr>
        <p:spPr>
          <a:xfrm rot="16200000" flipH="1" flipV="1">
            <a:off x="4784254" y="5261645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5" name="오른쪽 화살표 134"/>
          <p:cNvSpPr/>
          <p:nvPr/>
        </p:nvSpPr>
        <p:spPr>
          <a:xfrm rot="16200000" flipH="1" flipV="1">
            <a:off x="4212754" y="5261645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6" name="오른쪽 화살표 135"/>
          <p:cNvSpPr/>
          <p:nvPr/>
        </p:nvSpPr>
        <p:spPr>
          <a:xfrm rot="16200000" flipH="1" flipV="1">
            <a:off x="3641254" y="5261645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7" name="오른쪽 화살표 136"/>
          <p:cNvSpPr/>
          <p:nvPr/>
        </p:nvSpPr>
        <p:spPr>
          <a:xfrm rot="16200000" flipH="1" flipV="1">
            <a:off x="3069754" y="5261645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8" name="오른쪽 화살표 137"/>
          <p:cNvSpPr/>
          <p:nvPr/>
        </p:nvSpPr>
        <p:spPr>
          <a:xfrm rot="16200000" flipH="1" flipV="1">
            <a:off x="2498254" y="5261645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9" name="오른쪽 화살표 138"/>
          <p:cNvSpPr/>
          <p:nvPr/>
        </p:nvSpPr>
        <p:spPr>
          <a:xfrm rot="16200000" flipH="1" flipV="1">
            <a:off x="1926754" y="5261645"/>
            <a:ext cx="533400" cy="58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91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Office PowerPoint</Application>
  <PresentationFormat>화면 슬라이드 쇼(4:3)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RND_BYUNGEUL</dc:creator>
  <cp:lastModifiedBy>RND_BYUNGEUL</cp:lastModifiedBy>
  <cp:revision>3</cp:revision>
  <dcterms:created xsi:type="dcterms:W3CDTF">2023-05-19T05:14:17Z</dcterms:created>
  <dcterms:modified xsi:type="dcterms:W3CDTF">2023-05-19T05:44:25Z</dcterms:modified>
</cp:coreProperties>
</file>