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B1D-2A97-4083-99F6-FF62C893246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817-5D76-4038-B4C5-A174D6039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B1D-2A97-4083-99F6-FF62C893246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817-5D76-4038-B4C5-A174D6039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3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B1D-2A97-4083-99F6-FF62C893246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817-5D76-4038-B4C5-A174D6039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3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B1D-2A97-4083-99F6-FF62C893246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817-5D76-4038-B4C5-A174D6039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2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B1D-2A97-4083-99F6-FF62C893246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817-5D76-4038-B4C5-A174D6039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1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B1D-2A97-4083-99F6-FF62C893246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817-5D76-4038-B4C5-A174D6039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B1D-2A97-4083-99F6-FF62C893246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817-5D76-4038-B4C5-A174D6039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2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 marL="571500" indent="-571500" algn="l">
              <a:buFont typeface="Wingdings" pitchFamily="2" charset="2"/>
              <a:buChar char="Ø"/>
              <a:defRPr sz="3600"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B1D-2A97-4083-99F6-FF62C893246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817-5D76-4038-B4C5-A174D6039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3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B1D-2A97-4083-99F6-FF62C893246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817-5D76-4038-B4C5-A174D6039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5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B1D-2A97-4083-99F6-FF62C893246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817-5D76-4038-B4C5-A174D6039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7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B1D-2A97-4083-99F6-FF62C893246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817-5D76-4038-B4C5-A174D6039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9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0B1D-2A97-4083-99F6-FF62C893246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5817-5D76-4038-B4C5-A174D6039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6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624" y="2122902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78209" y="3933296"/>
            <a:ext cx="360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46674" y="3110569"/>
            <a:ext cx="1157937" cy="184666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b="1" dirty="0" smtClean="0">
                <a:latin typeface="맑은 고딕"/>
                <a:ea typeface="맑은 고딕"/>
              </a:rPr>
              <a:t>① </a:t>
            </a:r>
            <a:r>
              <a:rPr lang="en-US" altLang="ko-KR" sz="1200" b="1" dirty="0" err="1" smtClean="0"/>
              <a:t>m_hBitmap</a:t>
            </a:r>
            <a:r>
              <a:rPr lang="en-US" altLang="ko-KR" sz="1200" b="1" dirty="0" smtClean="0"/>
              <a:t> 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46939" y="4920963"/>
            <a:ext cx="927104" cy="184666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b="1" dirty="0" smtClean="0">
                <a:latin typeface="맑은 고딕"/>
                <a:ea typeface="맑은 고딕"/>
              </a:rPr>
              <a:t>② </a:t>
            </a:r>
            <a:r>
              <a:rPr lang="en-US" altLang="ko-KR" sz="1200" b="1" dirty="0" err="1" smtClean="0"/>
              <a:t>m_hWnd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84308" y="4142338"/>
            <a:ext cx="587268" cy="184666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</a:rPr>
              <a:t>m_hDC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Double Buffering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25481" y="2348880"/>
            <a:ext cx="864587" cy="184666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</a:rPr>
              <a:t>m_memDC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178459" y="4096171"/>
            <a:ext cx="2614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//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메인 윈도우에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Draw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할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DC(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도화지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)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11435" y="2302713"/>
            <a:ext cx="2297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//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메모리에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Draw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할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DC(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도화지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)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05601" y="2833570"/>
            <a:ext cx="1079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//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버퍼 비트맵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46939" y="4643964"/>
            <a:ext cx="1079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//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메인 윈도우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61" name="아래로 구부러진 화살표 60"/>
          <p:cNvSpPr/>
          <p:nvPr/>
        </p:nvSpPr>
        <p:spPr>
          <a:xfrm rot="2223129">
            <a:off x="5008265" y="2929452"/>
            <a:ext cx="1216152" cy="731520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975" y="2331811"/>
            <a:ext cx="4110219" cy="369332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BitBlt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en-US" altLang="ko-KR" sz="1200" b="1" dirty="0" err="1">
                <a:solidFill>
                  <a:srgbClr val="C00000"/>
                </a:solidFill>
              </a:rPr>
              <a:t>m_hDC</a:t>
            </a:r>
            <a:r>
              <a:rPr lang="en-US" altLang="ko-KR" sz="1200" b="1" dirty="0">
                <a:solidFill>
                  <a:srgbClr val="C00000"/>
                </a:solidFill>
              </a:rPr>
              <a:t>, 0, 0, </a:t>
            </a:r>
            <a:r>
              <a:rPr lang="en-US" altLang="ko-KR" sz="1200" b="1" dirty="0" err="1">
                <a:solidFill>
                  <a:srgbClr val="C00000"/>
                </a:solidFill>
              </a:rPr>
              <a:t>m_ptResolution.x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en-US" altLang="ko-KR" sz="1200" b="1" dirty="0" err="1">
                <a:solidFill>
                  <a:srgbClr val="C00000"/>
                </a:solidFill>
              </a:rPr>
              <a:t>m_ptResolution.y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     , </a:t>
            </a:r>
            <a:r>
              <a:rPr lang="en-US" altLang="ko-KR" sz="1200" b="1" dirty="0" err="1">
                <a:solidFill>
                  <a:srgbClr val="C00000"/>
                </a:solidFill>
              </a:rPr>
              <a:t>m_memDC</a:t>
            </a:r>
            <a:r>
              <a:rPr lang="en-US" altLang="ko-KR" sz="1200" b="1" dirty="0">
                <a:solidFill>
                  <a:srgbClr val="C00000"/>
                </a:solidFill>
              </a:rPr>
              <a:t>, 0, 0, SRCCOPY);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31457" y="2035239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// 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m_memDC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⇒ 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m_hDC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로 바꿈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3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669847" y="2266918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60432" y="4077312"/>
            <a:ext cx="360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33" idx="5"/>
            <a:endCxn id="7" idx="1"/>
          </p:cNvCxnSpPr>
          <p:nvPr/>
        </p:nvCxnSpPr>
        <p:spPr>
          <a:xfrm>
            <a:off x="3513533" y="3390604"/>
            <a:ext cx="3105154" cy="1722191"/>
          </a:xfrm>
          <a:prstGeom prst="line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2991" y="4288574"/>
            <a:ext cx="881899" cy="184666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b="1" dirty="0" smtClean="0">
                <a:latin typeface="맑은 고딕"/>
                <a:ea typeface="맑은 고딕"/>
              </a:rPr>
              <a:t>① </a:t>
            </a:r>
            <a:r>
              <a:rPr lang="en-US" altLang="ko-KR" sz="1200" b="1" dirty="0" err="1" smtClean="0"/>
              <a:t>m_vPos</a:t>
            </a:r>
            <a:r>
              <a:rPr lang="en-US" altLang="ko-KR" sz="1200" b="1" dirty="0" smtClean="0"/>
              <a:t> 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991" y="4540478"/>
            <a:ext cx="1344141" cy="184666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b="1" dirty="0" smtClean="0">
                <a:latin typeface="맑은 고딕"/>
                <a:ea typeface="맑은 고딕"/>
              </a:rPr>
              <a:t>② </a:t>
            </a:r>
            <a:r>
              <a:rPr lang="en-US" altLang="ko-KR" sz="1200" b="1" dirty="0" err="1" smtClean="0"/>
              <a:t>m_vRenderPos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66531" y="4286354"/>
            <a:ext cx="611312" cy="184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</a:rPr>
              <a:t>m_fDiff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660232" y="1371680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5911" y="1952528"/>
            <a:ext cx="455821" cy="257369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en-US" altLang="ko-KR" sz="1200" b="1" dirty="0" smtClean="0"/>
              <a:t>(0, 0)</a:t>
            </a:r>
            <a:endParaRPr lang="ko-KR" altLang="en-US" sz="1200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894899" y="5157192"/>
            <a:ext cx="57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74930" y="3337782"/>
            <a:ext cx="180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469247" y="2260042"/>
            <a:ext cx="0" cy="108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552950" y="4081545"/>
            <a:ext cx="0" cy="1080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676822" y="1700808"/>
            <a:ext cx="4968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853054" y="3769958"/>
            <a:ext cx="1800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165791" y="2277192"/>
            <a:ext cx="0" cy="2880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49961" y="2266918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669847" y="1536564"/>
            <a:ext cx="0" cy="72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6600591" y="5094699"/>
            <a:ext cx="123564" cy="123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408065" y="3285136"/>
            <a:ext cx="123564" cy="123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101634" y="2922394"/>
            <a:ext cx="1243024" cy="184666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vResolution.x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/ 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3903" y="3789040"/>
            <a:ext cx="7542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dirty="0" err="1" smtClean="0"/>
              <a:t>m_vPos.y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812550" y="5059342"/>
            <a:ext cx="931336" cy="184666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m_vLookAt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486658" y="2739190"/>
            <a:ext cx="1228917" cy="184666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m_vPrevLookAt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486658" y="3044778"/>
            <a:ext cx="698195" cy="184666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vCenter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101634" y="3130435"/>
            <a:ext cx="1246230" cy="184666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vResolution.y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/ 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4853054" y="3501008"/>
            <a:ext cx="0" cy="57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212160" y="4071946"/>
            <a:ext cx="64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58730" y="3666857"/>
            <a:ext cx="118717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 anchor="ctr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m_vRenderPos.x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92310" y="4564632"/>
            <a:ext cx="119038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 anchor="ctr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m_vRenderPos.y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21005" y="1608475"/>
            <a:ext cx="75103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 anchor="ctr">
            <a:spAutoFit/>
          </a:bodyPr>
          <a:lstStyle/>
          <a:p>
            <a:r>
              <a:rPr lang="en-US" altLang="ko-KR" sz="1200" dirty="0" err="1" smtClean="0"/>
              <a:t>m_vPos.x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Camera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vLookAt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95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90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Double Buffering</vt:lpstr>
      <vt:lpstr>Camera 이동(vLookAt)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RND_BYUNGEUL</dc:creator>
  <cp:lastModifiedBy>RND_BYUNGEUL</cp:lastModifiedBy>
  <cp:revision>15</cp:revision>
  <dcterms:created xsi:type="dcterms:W3CDTF">2023-05-24T10:03:48Z</dcterms:created>
  <dcterms:modified xsi:type="dcterms:W3CDTF">2023-05-26T06:19:37Z</dcterms:modified>
</cp:coreProperties>
</file>