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3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7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5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8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5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E01A-A964-432A-A6D4-AF395CE3EC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D585-504B-4651-959E-CBBEA582C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9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螺纹补充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0" y="109538"/>
            <a:ext cx="914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宋体" panose="02010600030101010101" pitchFamily="2" charset="-122"/>
              </a:rPr>
              <a:t>5-1-2-3  </a:t>
            </a:r>
            <a:r>
              <a:rPr lang="zh-CN" altLang="en-US" sz="1600" b="1">
                <a:latin typeface="宋体" panose="02010600030101010101" pitchFamily="2" charset="-122"/>
              </a:rPr>
              <a:t>已知螺柱</a:t>
            </a:r>
            <a:r>
              <a:rPr lang="en-US" altLang="zh-CN" sz="1600" b="1">
                <a:latin typeface="宋体" panose="02010600030101010101" pitchFamily="2" charset="-122"/>
              </a:rPr>
              <a:t>GB/T 898  M20×L</a:t>
            </a:r>
            <a:r>
              <a:rPr lang="zh-CN" altLang="en-US" sz="1600" b="1">
                <a:latin typeface="宋体" panose="02010600030101010101" pitchFamily="2" charset="-122"/>
              </a:rPr>
              <a:t>，螺母</a:t>
            </a:r>
            <a:r>
              <a:rPr lang="en-US" altLang="zh-CN" sz="1600" b="1">
                <a:latin typeface="宋体" panose="02010600030101010101" pitchFamily="2" charset="-122"/>
              </a:rPr>
              <a:t>GB/T 41  M20</a:t>
            </a:r>
            <a:r>
              <a:rPr lang="zh-CN" altLang="en-US" sz="1600" b="1">
                <a:latin typeface="宋体" panose="02010600030101010101" pitchFamily="2" charset="-122"/>
              </a:rPr>
              <a:t>，垫圈</a:t>
            </a:r>
            <a:r>
              <a:rPr lang="en-US" altLang="zh-CN" sz="1600" b="1">
                <a:latin typeface="宋体" panose="02010600030101010101" pitchFamily="2" charset="-122"/>
              </a:rPr>
              <a:t>GB/T 97.1  20</a:t>
            </a:r>
            <a:r>
              <a:rPr lang="zh-CN" altLang="en-US" sz="1600" b="1">
                <a:latin typeface="宋体" panose="02010600030101010101" pitchFamily="2" charset="-122"/>
              </a:rPr>
              <a:t>，左面钢板的厚度</a:t>
            </a:r>
            <a:r>
              <a:rPr lang="en-US" altLang="zh-CN" sz="1600" b="1">
                <a:latin typeface="宋体" panose="02010600030101010101" pitchFamily="2" charset="-122"/>
              </a:rPr>
              <a:t>t</a:t>
            </a:r>
            <a:r>
              <a:rPr lang="en-US" altLang="zh-CN" sz="1000" b="1">
                <a:latin typeface="宋体" panose="02010600030101010101" pitchFamily="2" charset="-122"/>
              </a:rPr>
              <a:t>1</a:t>
            </a:r>
            <a:r>
              <a:rPr lang="en-US" altLang="zh-CN" sz="1600" b="1">
                <a:latin typeface="宋体" panose="02010600030101010101" pitchFamily="2" charset="-122"/>
              </a:rPr>
              <a:t>=30</a:t>
            </a:r>
            <a:r>
              <a:rPr lang="zh-CN" altLang="en-US" sz="1600" b="1">
                <a:latin typeface="宋体" panose="02010600030101010101" pitchFamily="2" charset="-122"/>
              </a:rPr>
              <a:t>，右面铸铁基座</a:t>
            </a:r>
            <a:r>
              <a:rPr lang="en-US" altLang="zh-CN" sz="1600" b="1">
                <a:latin typeface="宋体" panose="02010600030101010101" pitchFamily="2" charset="-122"/>
              </a:rPr>
              <a:t>t</a:t>
            </a:r>
            <a:r>
              <a:rPr lang="en-US" altLang="zh-CN" sz="1000" b="1">
                <a:latin typeface="宋体" panose="02010600030101010101" pitchFamily="2" charset="-122"/>
              </a:rPr>
              <a:t>2</a:t>
            </a:r>
            <a:r>
              <a:rPr lang="en-US" altLang="zh-CN" sz="1600" b="1">
                <a:latin typeface="宋体" panose="02010600030101010101" pitchFamily="2" charset="-122"/>
              </a:rPr>
              <a:t>=100</a:t>
            </a:r>
            <a:r>
              <a:rPr lang="zh-CN" altLang="en-US" sz="1600" b="1">
                <a:latin typeface="宋体" panose="02010600030101010101" pitchFamily="2" charset="-122"/>
              </a:rPr>
              <a:t>（不必画全厚，将螺孔表示清楚即可）。用比例法按</a:t>
            </a:r>
            <a:r>
              <a:rPr lang="en-US" altLang="zh-CN" sz="1600" b="1">
                <a:latin typeface="宋体" panose="02010600030101010101" pitchFamily="2" charset="-122"/>
              </a:rPr>
              <a:t>1:1</a:t>
            </a:r>
            <a:r>
              <a:rPr lang="zh-CN" altLang="en-US" sz="1600" b="1">
                <a:latin typeface="宋体" panose="02010600030101010101" pitchFamily="2" charset="-122"/>
              </a:rPr>
              <a:t>画螺栓连接装配图，只画主视图，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19011" r="19167" b="32552"/>
          <a:stretch>
            <a:fillRect/>
          </a:stretch>
        </p:blipFill>
        <p:spPr bwMode="auto">
          <a:xfrm>
            <a:off x="2855914" y="1123950"/>
            <a:ext cx="6224587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1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8439150" y="288926"/>
            <a:ext cx="1765300" cy="2981325"/>
            <a:chOff x="1944" y="852"/>
            <a:chExt cx="1112" cy="1878"/>
          </a:xfrm>
        </p:grpSpPr>
        <p:sp>
          <p:nvSpPr>
            <p:cNvPr id="11413" name="Rectangle 3"/>
            <p:cNvSpPr>
              <a:spLocks noChangeArrowheads="1"/>
            </p:cNvSpPr>
            <p:nvPr/>
          </p:nvSpPr>
          <p:spPr bwMode="auto">
            <a:xfrm>
              <a:off x="1945" y="1134"/>
              <a:ext cx="1101" cy="62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FF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14" name="Rectangle 4"/>
            <p:cNvSpPr>
              <a:spLocks noChangeArrowheads="1"/>
            </p:cNvSpPr>
            <p:nvPr/>
          </p:nvSpPr>
          <p:spPr bwMode="auto">
            <a:xfrm>
              <a:off x="1945" y="1744"/>
              <a:ext cx="1111" cy="978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15" name="Freeform 5"/>
            <p:cNvSpPr>
              <a:spLocks/>
            </p:cNvSpPr>
            <p:nvPr/>
          </p:nvSpPr>
          <p:spPr bwMode="auto">
            <a:xfrm>
              <a:off x="2311" y="2301"/>
              <a:ext cx="365" cy="31"/>
            </a:xfrm>
            <a:custGeom>
              <a:avLst/>
              <a:gdLst>
                <a:gd name="T0" fmla="*/ 0 w 365"/>
                <a:gd name="T1" fmla="*/ 7 h 31"/>
                <a:gd name="T2" fmla="*/ 40 w 365"/>
                <a:gd name="T3" fmla="*/ 31 h 31"/>
                <a:gd name="T4" fmla="*/ 170 w 365"/>
                <a:gd name="T5" fmla="*/ 29 h 31"/>
                <a:gd name="T6" fmla="*/ 226 w 365"/>
                <a:gd name="T7" fmla="*/ 23 h 31"/>
                <a:gd name="T8" fmla="*/ 323 w 365"/>
                <a:gd name="T9" fmla="*/ 3 h 31"/>
                <a:gd name="T10" fmla="*/ 365 w 365"/>
                <a:gd name="T11" fmla="*/ 3 h 31"/>
                <a:gd name="T12" fmla="*/ 275 w 365"/>
                <a:gd name="T13" fmla="*/ 0 h 31"/>
                <a:gd name="T14" fmla="*/ 173 w 365"/>
                <a:gd name="T15" fmla="*/ 0 h 31"/>
                <a:gd name="T16" fmla="*/ 20 w 365"/>
                <a:gd name="T17" fmla="*/ 5 h 31"/>
                <a:gd name="T18" fmla="*/ 0 w 365"/>
                <a:gd name="T19" fmla="*/ 7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5" h="31">
                  <a:moveTo>
                    <a:pt x="0" y="7"/>
                  </a:moveTo>
                  <a:lnTo>
                    <a:pt x="40" y="31"/>
                  </a:lnTo>
                  <a:lnTo>
                    <a:pt x="170" y="29"/>
                  </a:lnTo>
                  <a:lnTo>
                    <a:pt x="226" y="23"/>
                  </a:lnTo>
                  <a:lnTo>
                    <a:pt x="323" y="3"/>
                  </a:lnTo>
                  <a:lnTo>
                    <a:pt x="365" y="3"/>
                  </a:lnTo>
                  <a:lnTo>
                    <a:pt x="275" y="0"/>
                  </a:lnTo>
                  <a:lnTo>
                    <a:pt x="173" y="0"/>
                  </a:lnTo>
                  <a:lnTo>
                    <a:pt x="20" y="5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6" name="Freeform 6"/>
            <p:cNvSpPr>
              <a:spLocks/>
            </p:cNvSpPr>
            <p:nvPr/>
          </p:nvSpPr>
          <p:spPr bwMode="auto">
            <a:xfrm flipH="1">
              <a:off x="2323" y="2323"/>
              <a:ext cx="392" cy="72"/>
            </a:xfrm>
            <a:custGeom>
              <a:avLst/>
              <a:gdLst>
                <a:gd name="T0" fmla="*/ 392 w 392"/>
                <a:gd name="T1" fmla="*/ 48 h 72"/>
                <a:gd name="T2" fmla="*/ 352 w 392"/>
                <a:gd name="T3" fmla="*/ 72 h 72"/>
                <a:gd name="T4" fmla="*/ 222 w 392"/>
                <a:gd name="T5" fmla="*/ 70 h 72"/>
                <a:gd name="T6" fmla="*/ 166 w 392"/>
                <a:gd name="T7" fmla="*/ 64 h 72"/>
                <a:gd name="T8" fmla="*/ 72 w 392"/>
                <a:gd name="T9" fmla="*/ 48 h 72"/>
                <a:gd name="T10" fmla="*/ 32 w 392"/>
                <a:gd name="T11" fmla="*/ 34 h 72"/>
                <a:gd name="T12" fmla="*/ 0 w 392"/>
                <a:gd name="T13" fmla="*/ 0 h 72"/>
                <a:gd name="T14" fmla="*/ 58 w 392"/>
                <a:gd name="T15" fmla="*/ 8 h 72"/>
                <a:gd name="T16" fmla="*/ 126 w 392"/>
                <a:gd name="T17" fmla="*/ 18 h 72"/>
                <a:gd name="T18" fmla="*/ 170 w 392"/>
                <a:gd name="T19" fmla="*/ 22 h 72"/>
                <a:gd name="T20" fmla="*/ 228 w 392"/>
                <a:gd name="T21" fmla="*/ 34 h 72"/>
                <a:gd name="T22" fmla="*/ 372 w 392"/>
                <a:gd name="T23" fmla="*/ 46 h 72"/>
                <a:gd name="T24" fmla="*/ 392 w 392"/>
                <a:gd name="T25" fmla="*/ 48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2" h="72">
                  <a:moveTo>
                    <a:pt x="392" y="48"/>
                  </a:moveTo>
                  <a:lnTo>
                    <a:pt x="352" y="72"/>
                  </a:lnTo>
                  <a:lnTo>
                    <a:pt x="222" y="70"/>
                  </a:lnTo>
                  <a:lnTo>
                    <a:pt x="166" y="64"/>
                  </a:lnTo>
                  <a:lnTo>
                    <a:pt x="72" y="48"/>
                  </a:lnTo>
                  <a:lnTo>
                    <a:pt x="32" y="34"/>
                  </a:lnTo>
                  <a:lnTo>
                    <a:pt x="0" y="0"/>
                  </a:lnTo>
                  <a:lnTo>
                    <a:pt x="58" y="8"/>
                  </a:lnTo>
                  <a:lnTo>
                    <a:pt x="126" y="18"/>
                  </a:lnTo>
                  <a:lnTo>
                    <a:pt x="170" y="22"/>
                  </a:lnTo>
                  <a:lnTo>
                    <a:pt x="228" y="34"/>
                  </a:lnTo>
                  <a:lnTo>
                    <a:pt x="372" y="46"/>
                  </a:lnTo>
                  <a:lnTo>
                    <a:pt x="392" y="48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7" name="Rectangle 7"/>
            <p:cNvSpPr>
              <a:spLocks noChangeArrowheads="1"/>
            </p:cNvSpPr>
            <p:nvPr/>
          </p:nvSpPr>
          <p:spPr bwMode="auto">
            <a:xfrm>
              <a:off x="2292" y="1116"/>
              <a:ext cx="431" cy="630"/>
            </a:xfrm>
            <a:prstGeom prst="rect">
              <a:avLst/>
            </a:prstGeom>
            <a:gradFill rotWithShape="0">
              <a:gsLst>
                <a:gs pos="0">
                  <a:srgbClr val="FF66CC"/>
                </a:gs>
                <a:gs pos="50000">
                  <a:srgbClr val="762F5E"/>
                </a:gs>
                <a:gs pos="100000">
                  <a:srgbClr val="FF66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418" name="Group 8"/>
            <p:cNvGrpSpPr>
              <a:grpSpLocks/>
            </p:cNvGrpSpPr>
            <p:nvPr/>
          </p:nvGrpSpPr>
          <p:grpSpPr bwMode="auto">
            <a:xfrm>
              <a:off x="2190" y="852"/>
              <a:ext cx="676" cy="1454"/>
              <a:chOff x="2190" y="852"/>
              <a:chExt cx="676" cy="1454"/>
            </a:xfrm>
          </p:grpSpPr>
          <p:grpSp>
            <p:nvGrpSpPr>
              <p:cNvPr id="11445" name="Group 9"/>
              <p:cNvGrpSpPr>
                <a:grpSpLocks/>
              </p:cNvGrpSpPr>
              <p:nvPr/>
            </p:nvGrpSpPr>
            <p:grpSpPr bwMode="auto">
              <a:xfrm>
                <a:off x="2304" y="2209"/>
                <a:ext cx="393" cy="97"/>
                <a:chOff x="2298" y="1821"/>
                <a:chExt cx="393" cy="97"/>
              </a:xfrm>
            </p:grpSpPr>
            <p:sp>
              <p:nvSpPr>
                <p:cNvPr id="11481" name="Freeform 10"/>
                <p:cNvSpPr>
                  <a:spLocks/>
                </p:cNvSpPr>
                <p:nvPr/>
              </p:nvSpPr>
              <p:spPr bwMode="auto">
                <a:xfrm>
                  <a:off x="2308" y="1821"/>
                  <a:ext cx="383" cy="72"/>
                </a:xfrm>
                <a:custGeom>
                  <a:avLst/>
                  <a:gdLst>
                    <a:gd name="T0" fmla="*/ 44 w 383"/>
                    <a:gd name="T1" fmla="*/ 0 h 72"/>
                    <a:gd name="T2" fmla="*/ 0 w 383"/>
                    <a:gd name="T3" fmla="*/ 27 h 72"/>
                    <a:gd name="T4" fmla="*/ 42 w 383"/>
                    <a:gd name="T5" fmla="*/ 41 h 72"/>
                    <a:gd name="T6" fmla="*/ 64 w 383"/>
                    <a:gd name="T7" fmla="*/ 43 h 72"/>
                    <a:gd name="T8" fmla="*/ 118 w 383"/>
                    <a:gd name="T9" fmla="*/ 55 h 72"/>
                    <a:gd name="T10" fmla="*/ 218 w 383"/>
                    <a:gd name="T11" fmla="*/ 60 h 72"/>
                    <a:gd name="T12" fmla="*/ 320 w 383"/>
                    <a:gd name="T13" fmla="*/ 72 h 72"/>
                    <a:gd name="T14" fmla="*/ 383 w 383"/>
                    <a:gd name="T15" fmla="*/ 72 h 72"/>
                    <a:gd name="T16" fmla="*/ 329 w 383"/>
                    <a:gd name="T17" fmla="*/ 30 h 72"/>
                    <a:gd name="T18" fmla="*/ 44 w 383"/>
                    <a:gd name="T19" fmla="*/ 0 h 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3" h="72">
                      <a:moveTo>
                        <a:pt x="44" y="0"/>
                      </a:moveTo>
                      <a:lnTo>
                        <a:pt x="0" y="27"/>
                      </a:lnTo>
                      <a:lnTo>
                        <a:pt x="42" y="41"/>
                      </a:lnTo>
                      <a:lnTo>
                        <a:pt x="64" y="43"/>
                      </a:lnTo>
                      <a:lnTo>
                        <a:pt x="118" y="55"/>
                      </a:lnTo>
                      <a:lnTo>
                        <a:pt x="218" y="60"/>
                      </a:lnTo>
                      <a:lnTo>
                        <a:pt x="320" y="72"/>
                      </a:lnTo>
                      <a:lnTo>
                        <a:pt x="383" y="72"/>
                      </a:lnTo>
                      <a:lnTo>
                        <a:pt x="329" y="3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82" name="Freeform 11"/>
                <p:cNvSpPr>
                  <a:spLocks/>
                </p:cNvSpPr>
                <p:nvPr/>
              </p:nvSpPr>
              <p:spPr bwMode="auto">
                <a:xfrm>
                  <a:off x="2298" y="1846"/>
                  <a:ext cx="392" cy="72"/>
                </a:xfrm>
                <a:custGeom>
                  <a:avLst/>
                  <a:gdLst>
                    <a:gd name="T0" fmla="*/ 392 w 392"/>
                    <a:gd name="T1" fmla="*/ 48 h 72"/>
                    <a:gd name="T2" fmla="*/ 352 w 392"/>
                    <a:gd name="T3" fmla="*/ 72 h 72"/>
                    <a:gd name="T4" fmla="*/ 222 w 392"/>
                    <a:gd name="T5" fmla="*/ 70 h 72"/>
                    <a:gd name="T6" fmla="*/ 166 w 392"/>
                    <a:gd name="T7" fmla="*/ 64 h 72"/>
                    <a:gd name="T8" fmla="*/ 72 w 392"/>
                    <a:gd name="T9" fmla="*/ 48 h 72"/>
                    <a:gd name="T10" fmla="*/ 32 w 392"/>
                    <a:gd name="T11" fmla="*/ 34 h 72"/>
                    <a:gd name="T12" fmla="*/ 0 w 392"/>
                    <a:gd name="T13" fmla="*/ 0 h 72"/>
                    <a:gd name="T14" fmla="*/ 58 w 392"/>
                    <a:gd name="T15" fmla="*/ 8 h 72"/>
                    <a:gd name="T16" fmla="*/ 126 w 392"/>
                    <a:gd name="T17" fmla="*/ 18 h 72"/>
                    <a:gd name="T18" fmla="*/ 170 w 392"/>
                    <a:gd name="T19" fmla="*/ 22 h 72"/>
                    <a:gd name="T20" fmla="*/ 228 w 392"/>
                    <a:gd name="T21" fmla="*/ 34 h 72"/>
                    <a:gd name="T22" fmla="*/ 372 w 392"/>
                    <a:gd name="T23" fmla="*/ 46 h 72"/>
                    <a:gd name="T24" fmla="*/ 392 w 392"/>
                    <a:gd name="T25" fmla="*/ 48 h 7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2" h="72">
                      <a:moveTo>
                        <a:pt x="392" y="48"/>
                      </a:moveTo>
                      <a:lnTo>
                        <a:pt x="352" y="72"/>
                      </a:lnTo>
                      <a:lnTo>
                        <a:pt x="222" y="70"/>
                      </a:lnTo>
                      <a:lnTo>
                        <a:pt x="166" y="64"/>
                      </a:lnTo>
                      <a:lnTo>
                        <a:pt x="72" y="48"/>
                      </a:lnTo>
                      <a:lnTo>
                        <a:pt x="32" y="34"/>
                      </a:lnTo>
                      <a:lnTo>
                        <a:pt x="0" y="0"/>
                      </a:lnTo>
                      <a:lnTo>
                        <a:pt x="58" y="8"/>
                      </a:lnTo>
                      <a:lnTo>
                        <a:pt x="126" y="18"/>
                      </a:lnTo>
                      <a:lnTo>
                        <a:pt x="170" y="22"/>
                      </a:lnTo>
                      <a:lnTo>
                        <a:pt x="228" y="34"/>
                      </a:lnTo>
                      <a:lnTo>
                        <a:pt x="372" y="46"/>
                      </a:lnTo>
                      <a:lnTo>
                        <a:pt x="392" y="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6" name="Group 12"/>
              <p:cNvGrpSpPr>
                <a:grpSpLocks/>
              </p:cNvGrpSpPr>
              <p:nvPr/>
            </p:nvGrpSpPr>
            <p:grpSpPr bwMode="auto">
              <a:xfrm>
                <a:off x="2312" y="2139"/>
                <a:ext cx="393" cy="97"/>
                <a:chOff x="2298" y="1821"/>
                <a:chExt cx="393" cy="97"/>
              </a:xfrm>
            </p:grpSpPr>
            <p:sp>
              <p:nvSpPr>
                <p:cNvPr id="11479" name="Freeform 13"/>
                <p:cNvSpPr>
                  <a:spLocks/>
                </p:cNvSpPr>
                <p:nvPr/>
              </p:nvSpPr>
              <p:spPr bwMode="auto">
                <a:xfrm>
                  <a:off x="2308" y="1821"/>
                  <a:ext cx="383" cy="72"/>
                </a:xfrm>
                <a:custGeom>
                  <a:avLst/>
                  <a:gdLst>
                    <a:gd name="T0" fmla="*/ 44 w 383"/>
                    <a:gd name="T1" fmla="*/ 0 h 72"/>
                    <a:gd name="T2" fmla="*/ 0 w 383"/>
                    <a:gd name="T3" fmla="*/ 27 h 72"/>
                    <a:gd name="T4" fmla="*/ 42 w 383"/>
                    <a:gd name="T5" fmla="*/ 41 h 72"/>
                    <a:gd name="T6" fmla="*/ 64 w 383"/>
                    <a:gd name="T7" fmla="*/ 43 h 72"/>
                    <a:gd name="T8" fmla="*/ 118 w 383"/>
                    <a:gd name="T9" fmla="*/ 55 h 72"/>
                    <a:gd name="T10" fmla="*/ 218 w 383"/>
                    <a:gd name="T11" fmla="*/ 60 h 72"/>
                    <a:gd name="T12" fmla="*/ 320 w 383"/>
                    <a:gd name="T13" fmla="*/ 72 h 72"/>
                    <a:gd name="T14" fmla="*/ 383 w 383"/>
                    <a:gd name="T15" fmla="*/ 72 h 72"/>
                    <a:gd name="T16" fmla="*/ 329 w 383"/>
                    <a:gd name="T17" fmla="*/ 30 h 72"/>
                    <a:gd name="T18" fmla="*/ 44 w 383"/>
                    <a:gd name="T19" fmla="*/ 0 h 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3" h="72">
                      <a:moveTo>
                        <a:pt x="44" y="0"/>
                      </a:moveTo>
                      <a:lnTo>
                        <a:pt x="0" y="27"/>
                      </a:lnTo>
                      <a:lnTo>
                        <a:pt x="42" y="41"/>
                      </a:lnTo>
                      <a:lnTo>
                        <a:pt x="64" y="43"/>
                      </a:lnTo>
                      <a:lnTo>
                        <a:pt x="118" y="55"/>
                      </a:lnTo>
                      <a:lnTo>
                        <a:pt x="218" y="60"/>
                      </a:lnTo>
                      <a:lnTo>
                        <a:pt x="320" y="72"/>
                      </a:lnTo>
                      <a:lnTo>
                        <a:pt x="383" y="72"/>
                      </a:lnTo>
                      <a:lnTo>
                        <a:pt x="329" y="3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80" name="Freeform 14"/>
                <p:cNvSpPr>
                  <a:spLocks/>
                </p:cNvSpPr>
                <p:nvPr/>
              </p:nvSpPr>
              <p:spPr bwMode="auto">
                <a:xfrm>
                  <a:off x="2298" y="1846"/>
                  <a:ext cx="392" cy="72"/>
                </a:xfrm>
                <a:custGeom>
                  <a:avLst/>
                  <a:gdLst>
                    <a:gd name="T0" fmla="*/ 392 w 392"/>
                    <a:gd name="T1" fmla="*/ 48 h 72"/>
                    <a:gd name="T2" fmla="*/ 352 w 392"/>
                    <a:gd name="T3" fmla="*/ 72 h 72"/>
                    <a:gd name="T4" fmla="*/ 222 w 392"/>
                    <a:gd name="T5" fmla="*/ 70 h 72"/>
                    <a:gd name="T6" fmla="*/ 166 w 392"/>
                    <a:gd name="T7" fmla="*/ 64 h 72"/>
                    <a:gd name="T8" fmla="*/ 72 w 392"/>
                    <a:gd name="T9" fmla="*/ 48 h 72"/>
                    <a:gd name="T10" fmla="*/ 32 w 392"/>
                    <a:gd name="T11" fmla="*/ 34 h 72"/>
                    <a:gd name="T12" fmla="*/ 0 w 392"/>
                    <a:gd name="T13" fmla="*/ 0 h 72"/>
                    <a:gd name="T14" fmla="*/ 58 w 392"/>
                    <a:gd name="T15" fmla="*/ 8 h 72"/>
                    <a:gd name="T16" fmla="*/ 126 w 392"/>
                    <a:gd name="T17" fmla="*/ 18 h 72"/>
                    <a:gd name="T18" fmla="*/ 170 w 392"/>
                    <a:gd name="T19" fmla="*/ 22 h 72"/>
                    <a:gd name="T20" fmla="*/ 228 w 392"/>
                    <a:gd name="T21" fmla="*/ 34 h 72"/>
                    <a:gd name="T22" fmla="*/ 372 w 392"/>
                    <a:gd name="T23" fmla="*/ 46 h 72"/>
                    <a:gd name="T24" fmla="*/ 392 w 392"/>
                    <a:gd name="T25" fmla="*/ 48 h 7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2" h="72">
                      <a:moveTo>
                        <a:pt x="392" y="48"/>
                      </a:moveTo>
                      <a:lnTo>
                        <a:pt x="352" y="72"/>
                      </a:lnTo>
                      <a:lnTo>
                        <a:pt x="222" y="70"/>
                      </a:lnTo>
                      <a:lnTo>
                        <a:pt x="166" y="64"/>
                      </a:lnTo>
                      <a:lnTo>
                        <a:pt x="72" y="48"/>
                      </a:lnTo>
                      <a:lnTo>
                        <a:pt x="32" y="34"/>
                      </a:lnTo>
                      <a:lnTo>
                        <a:pt x="0" y="0"/>
                      </a:lnTo>
                      <a:lnTo>
                        <a:pt x="58" y="8"/>
                      </a:lnTo>
                      <a:lnTo>
                        <a:pt x="126" y="18"/>
                      </a:lnTo>
                      <a:lnTo>
                        <a:pt x="170" y="22"/>
                      </a:lnTo>
                      <a:lnTo>
                        <a:pt x="228" y="34"/>
                      </a:lnTo>
                      <a:lnTo>
                        <a:pt x="372" y="46"/>
                      </a:lnTo>
                      <a:lnTo>
                        <a:pt x="392" y="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7" name="Group 15"/>
              <p:cNvGrpSpPr>
                <a:grpSpLocks/>
              </p:cNvGrpSpPr>
              <p:nvPr/>
            </p:nvGrpSpPr>
            <p:grpSpPr bwMode="auto">
              <a:xfrm>
                <a:off x="2306" y="1943"/>
                <a:ext cx="409" cy="229"/>
                <a:chOff x="2306" y="1943"/>
                <a:chExt cx="409" cy="229"/>
              </a:xfrm>
            </p:grpSpPr>
            <p:grpSp>
              <p:nvGrpSpPr>
                <p:cNvPr id="11470" name="Group 16"/>
                <p:cNvGrpSpPr>
                  <a:grpSpLocks/>
                </p:cNvGrpSpPr>
                <p:nvPr/>
              </p:nvGrpSpPr>
              <p:grpSpPr bwMode="auto">
                <a:xfrm>
                  <a:off x="2322" y="2075"/>
                  <a:ext cx="393" cy="97"/>
                  <a:chOff x="2298" y="1821"/>
                  <a:chExt cx="393" cy="97"/>
                </a:xfrm>
              </p:grpSpPr>
              <p:sp>
                <p:nvSpPr>
                  <p:cNvPr id="11477" name="Freeform 17"/>
                  <p:cNvSpPr>
                    <a:spLocks/>
                  </p:cNvSpPr>
                  <p:nvPr/>
                </p:nvSpPr>
                <p:spPr bwMode="auto">
                  <a:xfrm>
                    <a:off x="2308" y="1821"/>
                    <a:ext cx="383" cy="72"/>
                  </a:xfrm>
                  <a:custGeom>
                    <a:avLst/>
                    <a:gdLst>
                      <a:gd name="T0" fmla="*/ 44 w 383"/>
                      <a:gd name="T1" fmla="*/ 0 h 72"/>
                      <a:gd name="T2" fmla="*/ 0 w 383"/>
                      <a:gd name="T3" fmla="*/ 27 h 72"/>
                      <a:gd name="T4" fmla="*/ 42 w 383"/>
                      <a:gd name="T5" fmla="*/ 41 h 72"/>
                      <a:gd name="T6" fmla="*/ 64 w 383"/>
                      <a:gd name="T7" fmla="*/ 43 h 72"/>
                      <a:gd name="T8" fmla="*/ 118 w 383"/>
                      <a:gd name="T9" fmla="*/ 55 h 72"/>
                      <a:gd name="T10" fmla="*/ 218 w 383"/>
                      <a:gd name="T11" fmla="*/ 60 h 72"/>
                      <a:gd name="T12" fmla="*/ 320 w 383"/>
                      <a:gd name="T13" fmla="*/ 72 h 72"/>
                      <a:gd name="T14" fmla="*/ 383 w 383"/>
                      <a:gd name="T15" fmla="*/ 72 h 72"/>
                      <a:gd name="T16" fmla="*/ 329 w 383"/>
                      <a:gd name="T17" fmla="*/ 30 h 72"/>
                      <a:gd name="T18" fmla="*/ 44 w 383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83" h="72">
                        <a:moveTo>
                          <a:pt x="44" y="0"/>
                        </a:moveTo>
                        <a:lnTo>
                          <a:pt x="0" y="27"/>
                        </a:lnTo>
                        <a:lnTo>
                          <a:pt x="42" y="41"/>
                        </a:lnTo>
                        <a:lnTo>
                          <a:pt x="64" y="43"/>
                        </a:lnTo>
                        <a:lnTo>
                          <a:pt x="118" y="55"/>
                        </a:lnTo>
                        <a:lnTo>
                          <a:pt x="218" y="60"/>
                        </a:lnTo>
                        <a:lnTo>
                          <a:pt x="320" y="72"/>
                        </a:lnTo>
                        <a:lnTo>
                          <a:pt x="383" y="72"/>
                        </a:lnTo>
                        <a:lnTo>
                          <a:pt x="329" y="3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8" name="Freeform 18"/>
                  <p:cNvSpPr>
                    <a:spLocks/>
                  </p:cNvSpPr>
                  <p:nvPr/>
                </p:nvSpPr>
                <p:spPr bwMode="auto">
                  <a:xfrm>
                    <a:off x="2298" y="1846"/>
                    <a:ext cx="392" cy="72"/>
                  </a:xfrm>
                  <a:custGeom>
                    <a:avLst/>
                    <a:gdLst>
                      <a:gd name="T0" fmla="*/ 392 w 392"/>
                      <a:gd name="T1" fmla="*/ 48 h 72"/>
                      <a:gd name="T2" fmla="*/ 352 w 392"/>
                      <a:gd name="T3" fmla="*/ 72 h 72"/>
                      <a:gd name="T4" fmla="*/ 222 w 392"/>
                      <a:gd name="T5" fmla="*/ 70 h 72"/>
                      <a:gd name="T6" fmla="*/ 166 w 392"/>
                      <a:gd name="T7" fmla="*/ 64 h 72"/>
                      <a:gd name="T8" fmla="*/ 72 w 392"/>
                      <a:gd name="T9" fmla="*/ 48 h 72"/>
                      <a:gd name="T10" fmla="*/ 32 w 392"/>
                      <a:gd name="T11" fmla="*/ 34 h 72"/>
                      <a:gd name="T12" fmla="*/ 0 w 392"/>
                      <a:gd name="T13" fmla="*/ 0 h 72"/>
                      <a:gd name="T14" fmla="*/ 58 w 392"/>
                      <a:gd name="T15" fmla="*/ 8 h 72"/>
                      <a:gd name="T16" fmla="*/ 126 w 392"/>
                      <a:gd name="T17" fmla="*/ 18 h 72"/>
                      <a:gd name="T18" fmla="*/ 170 w 392"/>
                      <a:gd name="T19" fmla="*/ 22 h 72"/>
                      <a:gd name="T20" fmla="*/ 228 w 392"/>
                      <a:gd name="T21" fmla="*/ 34 h 72"/>
                      <a:gd name="T22" fmla="*/ 372 w 392"/>
                      <a:gd name="T23" fmla="*/ 46 h 72"/>
                      <a:gd name="T24" fmla="*/ 392 w 392"/>
                      <a:gd name="T25" fmla="*/ 48 h 7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92" h="72">
                        <a:moveTo>
                          <a:pt x="392" y="48"/>
                        </a:moveTo>
                        <a:lnTo>
                          <a:pt x="352" y="72"/>
                        </a:lnTo>
                        <a:lnTo>
                          <a:pt x="222" y="70"/>
                        </a:lnTo>
                        <a:lnTo>
                          <a:pt x="166" y="64"/>
                        </a:lnTo>
                        <a:lnTo>
                          <a:pt x="72" y="48"/>
                        </a:lnTo>
                        <a:lnTo>
                          <a:pt x="32" y="34"/>
                        </a:lnTo>
                        <a:lnTo>
                          <a:pt x="0" y="0"/>
                        </a:lnTo>
                        <a:lnTo>
                          <a:pt x="58" y="8"/>
                        </a:lnTo>
                        <a:lnTo>
                          <a:pt x="126" y="18"/>
                        </a:lnTo>
                        <a:lnTo>
                          <a:pt x="170" y="22"/>
                        </a:lnTo>
                        <a:lnTo>
                          <a:pt x="228" y="34"/>
                        </a:lnTo>
                        <a:lnTo>
                          <a:pt x="372" y="46"/>
                        </a:lnTo>
                        <a:lnTo>
                          <a:pt x="392" y="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471" name="Group 19"/>
                <p:cNvGrpSpPr>
                  <a:grpSpLocks/>
                </p:cNvGrpSpPr>
                <p:nvPr/>
              </p:nvGrpSpPr>
              <p:grpSpPr bwMode="auto">
                <a:xfrm>
                  <a:off x="2316" y="2013"/>
                  <a:ext cx="393" cy="97"/>
                  <a:chOff x="2298" y="1821"/>
                  <a:chExt cx="393" cy="97"/>
                </a:xfrm>
              </p:grpSpPr>
              <p:sp>
                <p:nvSpPr>
                  <p:cNvPr id="11475" name="Freeform 20"/>
                  <p:cNvSpPr>
                    <a:spLocks/>
                  </p:cNvSpPr>
                  <p:nvPr/>
                </p:nvSpPr>
                <p:spPr bwMode="auto">
                  <a:xfrm>
                    <a:off x="2308" y="1821"/>
                    <a:ext cx="383" cy="72"/>
                  </a:xfrm>
                  <a:custGeom>
                    <a:avLst/>
                    <a:gdLst>
                      <a:gd name="T0" fmla="*/ 44 w 383"/>
                      <a:gd name="T1" fmla="*/ 0 h 72"/>
                      <a:gd name="T2" fmla="*/ 0 w 383"/>
                      <a:gd name="T3" fmla="*/ 27 h 72"/>
                      <a:gd name="T4" fmla="*/ 42 w 383"/>
                      <a:gd name="T5" fmla="*/ 41 h 72"/>
                      <a:gd name="T6" fmla="*/ 64 w 383"/>
                      <a:gd name="T7" fmla="*/ 43 h 72"/>
                      <a:gd name="T8" fmla="*/ 118 w 383"/>
                      <a:gd name="T9" fmla="*/ 55 h 72"/>
                      <a:gd name="T10" fmla="*/ 218 w 383"/>
                      <a:gd name="T11" fmla="*/ 60 h 72"/>
                      <a:gd name="T12" fmla="*/ 320 w 383"/>
                      <a:gd name="T13" fmla="*/ 72 h 72"/>
                      <a:gd name="T14" fmla="*/ 383 w 383"/>
                      <a:gd name="T15" fmla="*/ 72 h 72"/>
                      <a:gd name="T16" fmla="*/ 329 w 383"/>
                      <a:gd name="T17" fmla="*/ 30 h 72"/>
                      <a:gd name="T18" fmla="*/ 44 w 383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83" h="72">
                        <a:moveTo>
                          <a:pt x="44" y="0"/>
                        </a:moveTo>
                        <a:lnTo>
                          <a:pt x="0" y="27"/>
                        </a:lnTo>
                        <a:lnTo>
                          <a:pt x="42" y="41"/>
                        </a:lnTo>
                        <a:lnTo>
                          <a:pt x="64" y="43"/>
                        </a:lnTo>
                        <a:lnTo>
                          <a:pt x="118" y="55"/>
                        </a:lnTo>
                        <a:lnTo>
                          <a:pt x="218" y="60"/>
                        </a:lnTo>
                        <a:lnTo>
                          <a:pt x="320" y="72"/>
                        </a:lnTo>
                        <a:lnTo>
                          <a:pt x="383" y="72"/>
                        </a:lnTo>
                        <a:lnTo>
                          <a:pt x="329" y="3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6" name="Freeform 21"/>
                  <p:cNvSpPr>
                    <a:spLocks/>
                  </p:cNvSpPr>
                  <p:nvPr/>
                </p:nvSpPr>
                <p:spPr bwMode="auto">
                  <a:xfrm>
                    <a:off x="2298" y="1846"/>
                    <a:ext cx="392" cy="72"/>
                  </a:xfrm>
                  <a:custGeom>
                    <a:avLst/>
                    <a:gdLst>
                      <a:gd name="T0" fmla="*/ 392 w 392"/>
                      <a:gd name="T1" fmla="*/ 48 h 72"/>
                      <a:gd name="T2" fmla="*/ 352 w 392"/>
                      <a:gd name="T3" fmla="*/ 72 h 72"/>
                      <a:gd name="T4" fmla="*/ 222 w 392"/>
                      <a:gd name="T5" fmla="*/ 70 h 72"/>
                      <a:gd name="T6" fmla="*/ 166 w 392"/>
                      <a:gd name="T7" fmla="*/ 64 h 72"/>
                      <a:gd name="T8" fmla="*/ 72 w 392"/>
                      <a:gd name="T9" fmla="*/ 48 h 72"/>
                      <a:gd name="T10" fmla="*/ 32 w 392"/>
                      <a:gd name="T11" fmla="*/ 34 h 72"/>
                      <a:gd name="T12" fmla="*/ 0 w 392"/>
                      <a:gd name="T13" fmla="*/ 0 h 72"/>
                      <a:gd name="T14" fmla="*/ 58 w 392"/>
                      <a:gd name="T15" fmla="*/ 8 h 72"/>
                      <a:gd name="T16" fmla="*/ 126 w 392"/>
                      <a:gd name="T17" fmla="*/ 18 h 72"/>
                      <a:gd name="T18" fmla="*/ 170 w 392"/>
                      <a:gd name="T19" fmla="*/ 22 h 72"/>
                      <a:gd name="T20" fmla="*/ 228 w 392"/>
                      <a:gd name="T21" fmla="*/ 34 h 72"/>
                      <a:gd name="T22" fmla="*/ 372 w 392"/>
                      <a:gd name="T23" fmla="*/ 46 h 72"/>
                      <a:gd name="T24" fmla="*/ 392 w 392"/>
                      <a:gd name="T25" fmla="*/ 48 h 7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92" h="72">
                        <a:moveTo>
                          <a:pt x="392" y="48"/>
                        </a:moveTo>
                        <a:lnTo>
                          <a:pt x="352" y="72"/>
                        </a:lnTo>
                        <a:lnTo>
                          <a:pt x="222" y="70"/>
                        </a:lnTo>
                        <a:lnTo>
                          <a:pt x="166" y="64"/>
                        </a:lnTo>
                        <a:lnTo>
                          <a:pt x="72" y="48"/>
                        </a:lnTo>
                        <a:lnTo>
                          <a:pt x="32" y="34"/>
                        </a:lnTo>
                        <a:lnTo>
                          <a:pt x="0" y="0"/>
                        </a:lnTo>
                        <a:lnTo>
                          <a:pt x="58" y="8"/>
                        </a:lnTo>
                        <a:lnTo>
                          <a:pt x="126" y="18"/>
                        </a:lnTo>
                        <a:lnTo>
                          <a:pt x="170" y="22"/>
                        </a:lnTo>
                        <a:lnTo>
                          <a:pt x="228" y="34"/>
                        </a:lnTo>
                        <a:lnTo>
                          <a:pt x="372" y="46"/>
                        </a:lnTo>
                        <a:lnTo>
                          <a:pt x="392" y="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472" name="Group 22"/>
                <p:cNvGrpSpPr>
                  <a:grpSpLocks/>
                </p:cNvGrpSpPr>
                <p:nvPr/>
              </p:nvGrpSpPr>
              <p:grpSpPr bwMode="auto">
                <a:xfrm>
                  <a:off x="2306" y="1943"/>
                  <a:ext cx="393" cy="97"/>
                  <a:chOff x="2298" y="1821"/>
                  <a:chExt cx="393" cy="97"/>
                </a:xfrm>
              </p:grpSpPr>
              <p:sp>
                <p:nvSpPr>
                  <p:cNvPr id="11473" name="Freeform 23"/>
                  <p:cNvSpPr>
                    <a:spLocks/>
                  </p:cNvSpPr>
                  <p:nvPr/>
                </p:nvSpPr>
                <p:spPr bwMode="auto">
                  <a:xfrm>
                    <a:off x="2308" y="1821"/>
                    <a:ext cx="383" cy="72"/>
                  </a:xfrm>
                  <a:custGeom>
                    <a:avLst/>
                    <a:gdLst>
                      <a:gd name="T0" fmla="*/ 44 w 383"/>
                      <a:gd name="T1" fmla="*/ 0 h 72"/>
                      <a:gd name="T2" fmla="*/ 0 w 383"/>
                      <a:gd name="T3" fmla="*/ 27 h 72"/>
                      <a:gd name="T4" fmla="*/ 42 w 383"/>
                      <a:gd name="T5" fmla="*/ 41 h 72"/>
                      <a:gd name="T6" fmla="*/ 64 w 383"/>
                      <a:gd name="T7" fmla="*/ 43 h 72"/>
                      <a:gd name="T8" fmla="*/ 118 w 383"/>
                      <a:gd name="T9" fmla="*/ 55 h 72"/>
                      <a:gd name="T10" fmla="*/ 218 w 383"/>
                      <a:gd name="T11" fmla="*/ 60 h 72"/>
                      <a:gd name="T12" fmla="*/ 320 w 383"/>
                      <a:gd name="T13" fmla="*/ 72 h 72"/>
                      <a:gd name="T14" fmla="*/ 383 w 383"/>
                      <a:gd name="T15" fmla="*/ 72 h 72"/>
                      <a:gd name="T16" fmla="*/ 329 w 383"/>
                      <a:gd name="T17" fmla="*/ 30 h 72"/>
                      <a:gd name="T18" fmla="*/ 44 w 383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83" h="72">
                        <a:moveTo>
                          <a:pt x="44" y="0"/>
                        </a:moveTo>
                        <a:lnTo>
                          <a:pt x="0" y="27"/>
                        </a:lnTo>
                        <a:lnTo>
                          <a:pt x="42" y="41"/>
                        </a:lnTo>
                        <a:lnTo>
                          <a:pt x="64" y="43"/>
                        </a:lnTo>
                        <a:lnTo>
                          <a:pt x="118" y="55"/>
                        </a:lnTo>
                        <a:lnTo>
                          <a:pt x="218" y="60"/>
                        </a:lnTo>
                        <a:lnTo>
                          <a:pt x="320" y="72"/>
                        </a:lnTo>
                        <a:lnTo>
                          <a:pt x="383" y="72"/>
                        </a:lnTo>
                        <a:lnTo>
                          <a:pt x="329" y="3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4" name="Freeform 24"/>
                  <p:cNvSpPr>
                    <a:spLocks/>
                  </p:cNvSpPr>
                  <p:nvPr/>
                </p:nvSpPr>
                <p:spPr bwMode="auto">
                  <a:xfrm>
                    <a:off x="2298" y="1846"/>
                    <a:ext cx="392" cy="72"/>
                  </a:xfrm>
                  <a:custGeom>
                    <a:avLst/>
                    <a:gdLst>
                      <a:gd name="T0" fmla="*/ 392 w 392"/>
                      <a:gd name="T1" fmla="*/ 48 h 72"/>
                      <a:gd name="T2" fmla="*/ 352 w 392"/>
                      <a:gd name="T3" fmla="*/ 72 h 72"/>
                      <a:gd name="T4" fmla="*/ 222 w 392"/>
                      <a:gd name="T5" fmla="*/ 70 h 72"/>
                      <a:gd name="T6" fmla="*/ 166 w 392"/>
                      <a:gd name="T7" fmla="*/ 64 h 72"/>
                      <a:gd name="T8" fmla="*/ 72 w 392"/>
                      <a:gd name="T9" fmla="*/ 48 h 72"/>
                      <a:gd name="T10" fmla="*/ 32 w 392"/>
                      <a:gd name="T11" fmla="*/ 34 h 72"/>
                      <a:gd name="T12" fmla="*/ 0 w 392"/>
                      <a:gd name="T13" fmla="*/ 0 h 72"/>
                      <a:gd name="T14" fmla="*/ 58 w 392"/>
                      <a:gd name="T15" fmla="*/ 8 h 72"/>
                      <a:gd name="T16" fmla="*/ 126 w 392"/>
                      <a:gd name="T17" fmla="*/ 18 h 72"/>
                      <a:gd name="T18" fmla="*/ 170 w 392"/>
                      <a:gd name="T19" fmla="*/ 22 h 72"/>
                      <a:gd name="T20" fmla="*/ 228 w 392"/>
                      <a:gd name="T21" fmla="*/ 34 h 72"/>
                      <a:gd name="T22" fmla="*/ 372 w 392"/>
                      <a:gd name="T23" fmla="*/ 46 h 72"/>
                      <a:gd name="T24" fmla="*/ 392 w 392"/>
                      <a:gd name="T25" fmla="*/ 48 h 7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92" h="72">
                        <a:moveTo>
                          <a:pt x="392" y="48"/>
                        </a:moveTo>
                        <a:lnTo>
                          <a:pt x="352" y="72"/>
                        </a:lnTo>
                        <a:lnTo>
                          <a:pt x="222" y="70"/>
                        </a:lnTo>
                        <a:lnTo>
                          <a:pt x="166" y="64"/>
                        </a:lnTo>
                        <a:lnTo>
                          <a:pt x="72" y="48"/>
                        </a:lnTo>
                        <a:lnTo>
                          <a:pt x="32" y="34"/>
                        </a:lnTo>
                        <a:lnTo>
                          <a:pt x="0" y="0"/>
                        </a:lnTo>
                        <a:lnTo>
                          <a:pt x="58" y="8"/>
                        </a:lnTo>
                        <a:lnTo>
                          <a:pt x="126" y="18"/>
                        </a:lnTo>
                        <a:lnTo>
                          <a:pt x="170" y="22"/>
                        </a:lnTo>
                        <a:lnTo>
                          <a:pt x="228" y="34"/>
                        </a:lnTo>
                        <a:lnTo>
                          <a:pt x="372" y="46"/>
                        </a:lnTo>
                        <a:lnTo>
                          <a:pt x="392" y="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48" name="Group 25"/>
              <p:cNvGrpSpPr>
                <a:grpSpLocks/>
              </p:cNvGrpSpPr>
              <p:nvPr/>
            </p:nvGrpSpPr>
            <p:grpSpPr bwMode="auto">
              <a:xfrm>
                <a:off x="2316" y="1883"/>
                <a:ext cx="393" cy="97"/>
                <a:chOff x="2298" y="1821"/>
                <a:chExt cx="393" cy="97"/>
              </a:xfrm>
            </p:grpSpPr>
            <p:sp>
              <p:nvSpPr>
                <p:cNvPr id="11468" name="Freeform 26"/>
                <p:cNvSpPr>
                  <a:spLocks/>
                </p:cNvSpPr>
                <p:nvPr/>
              </p:nvSpPr>
              <p:spPr bwMode="auto">
                <a:xfrm>
                  <a:off x="2308" y="1821"/>
                  <a:ext cx="383" cy="72"/>
                </a:xfrm>
                <a:custGeom>
                  <a:avLst/>
                  <a:gdLst>
                    <a:gd name="T0" fmla="*/ 44 w 383"/>
                    <a:gd name="T1" fmla="*/ 0 h 72"/>
                    <a:gd name="T2" fmla="*/ 0 w 383"/>
                    <a:gd name="T3" fmla="*/ 27 h 72"/>
                    <a:gd name="T4" fmla="*/ 42 w 383"/>
                    <a:gd name="T5" fmla="*/ 41 h 72"/>
                    <a:gd name="T6" fmla="*/ 64 w 383"/>
                    <a:gd name="T7" fmla="*/ 43 h 72"/>
                    <a:gd name="T8" fmla="*/ 118 w 383"/>
                    <a:gd name="T9" fmla="*/ 55 h 72"/>
                    <a:gd name="T10" fmla="*/ 218 w 383"/>
                    <a:gd name="T11" fmla="*/ 60 h 72"/>
                    <a:gd name="T12" fmla="*/ 320 w 383"/>
                    <a:gd name="T13" fmla="*/ 72 h 72"/>
                    <a:gd name="T14" fmla="*/ 383 w 383"/>
                    <a:gd name="T15" fmla="*/ 72 h 72"/>
                    <a:gd name="T16" fmla="*/ 329 w 383"/>
                    <a:gd name="T17" fmla="*/ 30 h 72"/>
                    <a:gd name="T18" fmla="*/ 44 w 383"/>
                    <a:gd name="T19" fmla="*/ 0 h 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3" h="72">
                      <a:moveTo>
                        <a:pt x="44" y="0"/>
                      </a:moveTo>
                      <a:lnTo>
                        <a:pt x="0" y="27"/>
                      </a:lnTo>
                      <a:lnTo>
                        <a:pt x="42" y="41"/>
                      </a:lnTo>
                      <a:lnTo>
                        <a:pt x="64" y="43"/>
                      </a:lnTo>
                      <a:lnTo>
                        <a:pt x="118" y="55"/>
                      </a:lnTo>
                      <a:lnTo>
                        <a:pt x="218" y="60"/>
                      </a:lnTo>
                      <a:lnTo>
                        <a:pt x="320" y="72"/>
                      </a:lnTo>
                      <a:lnTo>
                        <a:pt x="383" y="72"/>
                      </a:lnTo>
                      <a:lnTo>
                        <a:pt x="329" y="3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9" name="Freeform 27"/>
                <p:cNvSpPr>
                  <a:spLocks/>
                </p:cNvSpPr>
                <p:nvPr/>
              </p:nvSpPr>
              <p:spPr bwMode="auto">
                <a:xfrm>
                  <a:off x="2298" y="1846"/>
                  <a:ext cx="392" cy="72"/>
                </a:xfrm>
                <a:custGeom>
                  <a:avLst/>
                  <a:gdLst>
                    <a:gd name="T0" fmla="*/ 392 w 392"/>
                    <a:gd name="T1" fmla="*/ 48 h 72"/>
                    <a:gd name="T2" fmla="*/ 352 w 392"/>
                    <a:gd name="T3" fmla="*/ 72 h 72"/>
                    <a:gd name="T4" fmla="*/ 222 w 392"/>
                    <a:gd name="T5" fmla="*/ 70 h 72"/>
                    <a:gd name="T6" fmla="*/ 166 w 392"/>
                    <a:gd name="T7" fmla="*/ 64 h 72"/>
                    <a:gd name="T8" fmla="*/ 72 w 392"/>
                    <a:gd name="T9" fmla="*/ 48 h 72"/>
                    <a:gd name="T10" fmla="*/ 32 w 392"/>
                    <a:gd name="T11" fmla="*/ 34 h 72"/>
                    <a:gd name="T12" fmla="*/ 0 w 392"/>
                    <a:gd name="T13" fmla="*/ 0 h 72"/>
                    <a:gd name="T14" fmla="*/ 58 w 392"/>
                    <a:gd name="T15" fmla="*/ 8 h 72"/>
                    <a:gd name="T16" fmla="*/ 126 w 392"/>
                    <a:gd name="T17" fmla="*/ 18 h 72"/>
                    <a:gd name="T18" fmla="*/ 170 w 392"/>
                    <a:gd name="T19" fmla="*/ 22 h 72"/>
                    <a:gd name="T20" fmla="*/ 228 w 392"/>
                    <a:gd name="T21" fmla="*/ 34 h 72"/>
                    <a:gd name="T22" fmla="*/ 372 w 392"/>
                    <a:gd name="T23" fmla="*/ 46 h 72"/>
                    <a:gd name="T24" fmla="*/ 392 w 392"/>
                    <a:gd name="T25" fmla="*/ 48 h 7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2" h="72">
                      <a:moveTo>
                        <a:pt x="392" y="48"/>
                      </a:moveTo>
                      <a:lnTo>
                        <a:pt x="352" y="72"/>
                      </a:lnTo>
                      <a:lnTo>
                        <a:pt x="222" y="70"/>
                      </a:lnTo>
                      <a:lnTo>
                        <a:pt x="166" y="64"/>
                      </a:lnTo>
                      <a:lnTo>
                        <a:pt x="72" y="48"/>
                      </a:lnTo>
                      <a:lnTo>
                        <a:pt x="32" y="34"/>
                      </a:lnTo>
                      <a:lnTo>
                        <a:pt x="0" y="0"/>
                      </a:lnTo>
                      <a:lnTo>
                        <a:pt x="58" y="8"/>
                      </a:lnTo>
                      <a:lnTo>
                        <a:pt x="126" y="18"/>
                      </a:lnTo>
                      <a:lnTo>
                        <a:pt x="170" y="22"/>
                      </a:lnTo>
                      <a:lnTo>
                        <a:pt x="228" y="34"/>
                      </a:lnTo>
                      <a:lnTo>
                        <a:pt x="372" y="46"/>
                      </a:lnTo>
                      <a:lnTo>
                        <a:pt x="392" y="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9" name="Group 28"/>
              <p:cNvGrpSpPr>
                <a:grpSpLocks/>
              </p:cNvGrpSpPr>
              <p:nvPr/>
            </p:nvGrpSpPr>
            <p:grpSpPr bwMode="auto">
              <a:xfrm>
                <a:off x="2322" y="1821"/>
                <a:ext cx="393" cy="97"/>
                <a:chOff x="2298" y="1821"/>
                <a:chExt cx="393" cy="97"/>
              </a:xfrm>
            </p:grpSpPr>
            <p:sp>
              <p:nvSpPr>
                <p:cNvPr id="11466" name="Freeform 29"/>
                <p:cNvSpPr>
                  <a:spLocks/>
                </p:cNvSpPr>
                <p:nvPr/>
              </p:nvSpPr>
              <p:spPr bwMode="auto">
                <a:xfrm>
                  <a:off x="2308" y="1821"/>
                  <a:ext cx="383" cy="72"/>
                </a:xfrm>
                <a:custGeom>
                  <a:avLst/>
                  <a:gdLst>
                    <a:gd name="T0" fmla="*/ 44 w 383"/>
                    <a:gd name="T1" fmla="*/ 0 h 72"/>
                    <a:gd name="T2" fmla="*/ 0 w 383"/>
                    <a:gd name="T3" fmla="*/ 27 h 72"/>
                    <a:gd name="T4" fmla="*/ 42 w 383"/>
                    <a:gd name="T5" fmla="*/ 41 h 72"/>
                    <a:gd name="T6" fmla="*/ 64 w 383"/>
                    <a:gd name="T7" fmla="*/ 43 h 72"/>
                    <a:gd name="T8" fmla="*/ 118 w 383"/>
                    <a:gd name="T9" fmla="*/ 55 h 72"/>
                    <a:gd name="T10" fmla="*/ 218 w 383"/>
                    <a:gd name="T11" fmla="*/ 60 h 72"/>
                    <a:gd name="T12" fmla="*/ 320 w 383"/>
                    <a:gd name="T13" fmla="*/ 72 h 72"/>
                    <a:gd name="T14" fmla="*/ 383 w 383"/>
                    <a:gd name="T15" fmla="*/ 72 h 72"/>
                    <a:gd name="T16" fmla="*/ 329 w 383"/>
                    <a:gd name="T17" fmla="*/ 30 h 72"/>
                    <a:gd name="T18" fmla="*/ 44 w 383"/>
                    <a:gd name="T19" fmla="*/ 0 h 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3" h="72">
                      <a:moveTo>
                        <a:pt x="44" y="0"/>
                      </a:moveTo>
                      <a:lnTo>
                        <a:pt x="0" y="27"/>
                      </a:lnTo>
                      <a:lnTo>
                        <a:pt x="42" y="41"/>
                      </a:lnTo>
                      <a:lnTo>
                        <a:pt x="64" y="43"/>
                      </a:lnTo>
                      <a:lnTo>
                        <a:pt x="118" y="55"/>
                      </a:lnTo>
                      <a:lnTo>
                        <a:pt x="218" y="60"/>
                      </a:lnTo>
                      <a:lnTo>
                        <a:pt x="320" y="72"/>
                      </a:lnTo>
                      <a:lnTo>
                        <a:pt x="383" y="72"/>
                      </a:lnTo>
                      <a:lnTo>
                        <a:pt x="329" y="3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7" name="Freeform 30"/>
                <p:cNvSpPr>
                  <a:spLocks/>
                </p:cNvSpPr>
                <p:nvPr/>
              </p:nvSpPr>
              <p:spPr bwMode="auto">
                <a:xfrm>
                  <a:off x="2298" y="1846"/>
                  <a:ext cx="392" cy="72"/>
                </a:xfrm>
                <a:custGeom>
                  <a:avLst/>
                  <a:gdLst>
                    <a:gd name="T0" fmla="*/ 392 w 392"/>
                    <a:gd name="T1" fmla="*/ 48 h 72"/>
                    <a:gd name="T2" fmla="*/ 352 w 392"/>
                    <a:gd name="T3" fmla="*/ 72 h 72"/>
                    <a:gd name="T4" fmla="*/ 222 w 392"/>
                    <a:gd name="T5" fmla="*/ 70 h 72"/>
                    <a:gd name="T6" fmla="*/ 166 w 392"/>
                    <a:gd name="T7" fmla="*/ 64 h 72"/>
                    <a:gd name="T8" fmla="*/ 72 w 392"/>
                    <a:gd name="T9" fmla="*/ 48 h 72"/>
                    <a:gd name="T10" fmla="*/ 32 w 392"/>
                    <a:gd name="T11" fmla="*/ 34 h 72"/>
                    <a:gd name="T12" fmla="*/ 0 w 392"/>
                    <a:gd name="T13" fmla="*/ 0 h 72"/>
                    <a:gd name="T14" fmla="*/ 58 w 392"/>
                    <a:gd name="T15" fmla="*/ 8 h 72"/>
                    <a:gd name="T16" fmla="*/ 126 w 392"/>
                    <a:gd name="T17" fmla="*/ 18 h 72"/>
                    <a:gd name="T18" fmla="*/ 170 w 392"/>
                    <a:gd name="T19" fmla="*/ 22 h 72"/>
                    <a:gd name="T20" fmla="*/ 228 w 392"/>
                    <a:gd name="T21" fmla="*/ 34 h 72"/>
                    <a:gd name="T22" fmla="*/ 372 w 392"/>
                    <a:gd name="T23" fmla="*/ 46 h 72"/>
                    <a:gd name="T24" fmla="*/ 392 w 392"/>
                    <a:gd name="T25" fmla="*/ 48 h 7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2" h="72">
                      <a:moveTo>
                        <a:pt x="392" y="48"/>
                      </a:moveTo>
                      <a:lnTo>
                        <a:pt x="352" y="72"/>
                      </a:lnTo>
                      <a:lnTo>
                        <a:pt x="222" y="70"/>
                      </a:lnTo>
                      <a:lnTo>
                        <a:pt x="166" y="64"/>
                      </a:lnTo>
                      <a:lnTo>
                        <a:pt x="72" y="48"/>
                      </a:lnTo>
                      <a:lnTo>
                        <a:pt x="32" y="34"/>
                      </a:lnTo>
                      <a:lnTo>
                        <a:pt x="0" y="0"/>
                      </a:lnTo>
                      <a:lnTo>
                        <a:pt x="58" y="8"/>
                      </a:lnTo>
                      <a:lnTo>
                        <a:pt x="126" y="18"/>
                      </a:lnTo>
                      <a:lnTo>
                        <a:pt x="170" y="22"/>
                      </a:lnTo>
                      <a:lnTo>
                        <a:pt x="228" y="34"/>
                      </a:lnTo>
                      <a:lnTo>
                        <a:pt x="372" y="46"/>
                      </a:lnTo>
                      <a:lnTo>
                        <a:pt x="392" y="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0" name="Group 31"/>
              <p:cNvGrpSpPr>
                <a:grpSpLocks/>
              </p:cNvGrpSpPr>
              <p:nvPr/>
            </p:nvGrpSpPr>
            <p:grpSpPr bwMode="auto">
              <a:xfrm>
                <a:off x="2306" y="1623"/>
                <a:ext cx="411" cy="229"/>
                <a:chOff x="2306" y="1623"/>
                <a:chExt cx="411" cy="229"/>
              </a:xfrm>
            </p:grpSpPr>
            <p:grpSp>
              <p:nvGrpSpPr>
                <p:cNvPr id="11457" name="Group 32"/>
                <p:cNvGrpSpPr>
                  <a:grpSpLocks/>
                </p:cNvGrpSpPr>
                <p:nvPr/>
              </p:nvGrpSpPr>
              <p:grpSpPr bwMode="auto">
                <a:xfrm>
                  <a:off x="2324" y="1755"/>
                  <a:ext cx="393" cy="97"/>
                  <a:chOff x="2298" y="1821"/>
                  <a:chExt cx="393" cy="97"/>
                </a:xfrm>
              </p:grpSpPr>
              <p:sp>
                <p:nvSpPr>
                  <p:cNvPr id="11464" name="Freeform 33"/>
                  <p:cNvSpPr>
                    <a:spLocks/>
                  </p:cNvSpPr>
                  <p:nvPr/>
                </p:nvSpPr>
                <p:spPr bwMode="auto">
                  <a:xfrm>
                    <a:off x="2308" y="1821"/>
                    <a:ext cx="383" cy="72"/>
                  </a:xfrm>
                  <a:custGeom>
                    <a:avLst/>
                    <a:gdLst>
                      <a:gd name="T0" fmla="*/ 44 w 383"/>
                      <a:gd name="T1" fmla="*/ 0 h 72"/>
                      <a:gd name="T2" fmla="*/ 0 w 383"/>
                      <a:gd name="T3" fmla="*/ 27 h 72"/>
                      <a:gd name="T4" fmla="*/ 42 w 383"/>
                      <a:gd name="T5" fmla="*/ 41 h 72"/>
                      <a:gd name="T6" fmla="*/ 64 w 383"/>
                      <a:gd name="T7" fmla="*/ 43 h 72"/>
                      <a:gd name="T8" fmla="*/ 118 w 383"/>
                      <a:gd name="T9" fmla="*/ 55 h 72"/>
                      <a:gd name="T10" fmla="*/ 218 w 383"/>
                      <a:gd name="T11" fmla="*/ 60 h 72"/>
                      <a:gd name="T12" fmla="*/ 320 w 383"/>
                      <a:gd name="T13" fmla="*/ 72 h 72"/>
                      <a:gd name="T14" fmla="*/ 383 w 383"/>
                      <a:gd name="T15" fmla="*/ 72 h 72"/>
                      <a:gd name="T16" fmla="*/ 329 w 383"/>
                      <a:gd name="T17" fmla="*/ 30 h 72"/>
                      <a:gd name="T18" fmla="*/ 44 w 383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83" h="72">
                        <a:moveTo>
                          <a:pt x="44" y="0"/>
                        </a:moveTo>
                        <a:lnTo>
                          <a:pt x="0" y="27"/>
                        </a:lnTo>
                        <a:lnTo>
                          <a:pt x="42" y="41"/>
                        </a:lnTo>
                        <a:lnTo>
                          <a:pt x="64" y="43"/>
                        </a:lnTo>
                        <a:lnTo>
                          <a:pt x="118" y="55"/>
                        </a:lnTo>
                        <a:lnTo>
                          <a:pt x="218" y="60"/>
                        </a:lnTo>
                        <a:lnTo>
                          <a:pt x="320" y="72"/>
                        </a:lnTo>
                        <a:lnTo>
                          <a:pt x="383" y="72"/>
                        </a:lnTo>
                        <a:lnTo>
                          <a:pt x="329" y="3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5" name="Freeform 34"/>
                  <p:cNvSpPr>
                    <a:spLocks/>
                  </p:cNvSpPr>
                  <p:nvPr/>
                </p:nvSpPr>
                <p:spPr bwMode="auto">
                  <a:xfrm>
                    <a:off x="2298" y="1846"/>
                    <a:ext cx="392" cy="72"/>
                  </a:xfrm>
                  <a:custGeom>
                    <a:avLst/>
                    <a:gdLst>
                      <a:gd name="T0" fmla="*/ 392 w 392"/>
                      <a:gd name="T1" fmla="*/ 48 h 72"/>
                      <a:gd name="T2" fmla="*/ 352 w 392"/>
                      <a:gd name="T3" fmla="*/ 72 h 72"/>
                      <a:gd name="T4" fmla="*/ 222 w 392"/>
                      <a:gd name="T5" fmla="*/ 70 h 72"/>
                      <a:gd name="T6" fmla="*/ 166 w 392"/>
                      <a:gd name="T7" fmla="*/ 64 h 72"/>
                      <a:gd name="T8" fmla="*/ 72 w 392"/>
                      <a:gd name="T9" fmla="*/ 48 h 72"/>
                      <a:gd name="T10" fmla="*/ 32 w 392"/>
                      <a:gd name="T11" fmla="*/ 34 h 72"/>
                      <a:gd name="T12" fmla="*/ 0 w 392"/>
                      <a:gd name="T13" fmla="*/ 0 h 72"/>
                      <a:gd name="T14" fmla="*/ 58 w 392"/>
                      <a:gd name="T15" fmla="*/ 8 h 72"/>
                      <a:gd name="T16" fmla="*/ 126 w 392"/>
                      <a:gd name="T17" fmla="*/ 18 h 72"/>
                      <a:gd name="T18" fmla="*/ 170 w 392"/>
                      <a:gd name="T19" fmla="*/ 22 h 72"/>
                      <a:gd name="T20" fmla="*/ 228 w 392"/>
                      <a:gd name="T21" fmla="*/ 34 h 72"/>
                      <a:gd name="T22" fmla="*/ 372 w 392"/>
                      <a:gd name="T23" fmla="*/ 46 h 72"/>
                      <a:gd name="T24" fmla="*/ 392 w 392"/>
                      <a:gd name="T25" fmla="*/ 48 h 7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92" h="72">
                        <a:moveTo>
                          <a:pt x="392" y="48"/>
                        </a:moveTo>
                        <a:lnTo>
                          <a:pt x="352" y="72"/>
                        </a:lnTo>
                        <a:lnTo>
                          <a:pt x="222" y="70"/>
                        </a:lnTo>
                        <a:lnTo>
                          <a:pt x="166" y="64"/>
                        </a:lnTo>
                        <a:lnTo>
                          <a:pt x="72" y="48"/>
                        </a:lnTo>
                        <a:lnTo>
                          <a:pt x="32" y="34"/>
                        </a:lnTo>
                        <a:lnTo>
                          <a:pt x="0" y="0"/>
                        </a:lnTo>
                        <a:lnTo>
                          <a:pt x="58" y="8"/>
                        </a:lnTo>
                        <a:lnTo>
                          <a:pt x="126" y="18"/>
                        </a:lnTo>
                        <a:lnTo>
                          <a:pt x="170" y="22"/>
                        </a:lnTo>
                        <a:lnTo>
                          <a:pt x="228" y="34"/>
                        </a:lnTo>
                        <a:lnTo>
                          <a:pt x="372" y="46"/>
                        </a:lnTo>
                        <a:lnTo>
                          <a:pt x="392" y="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458" name="Group 35"/>
                <p:cNvGrpSpPr>
                  <a:grpSpLocks/>
                </p:cNvGrpSpPr>
                <p:nvPr/>
              </p:nvGrpSpPr>
              <p:grpSpPr bwMode="auto">
                <a:xfrm>
                  <a:off x="2306" y="1693"/>
                  <a:ext cx="393" cy="97"/>
                  <a:chOff x="2298" y="1821"/>
                  <a:chExt cx="393" cy="97"/>
                </a:xfrm>
              </p:grpSpPr>
              <p:sp>
                <p:nvSpPr>
                  <p:cNvPr id="11462" name="Freeform 36"/>
                  <p:cNvSpPr>
                    <a:spLocks/>
                  </p:cNvSpPr>
                  <p:nvPr/>
                </p:nvSpPr>
                <p:spPr bwMode="auto">
                  <a:xfrm>
                    <a:off x="2308" y="1821"/>
                    <a:ext cx="383" cy="72"/>
                  </a:xfrm>
                  <a:custGeom>
                    <a:avLst/>
                    <a:gdLst>
                      <a:gd name="T0" fmla="*/ 44 w 383"/>
                      <a:gd name="T1" fmla="*/ 0 h 72"/>
                      <a:gd name="T2" fmla="*/ 0 w 383"/>
                      <a:gd name="T3" fmla="*/ 27 h 72"/>
                      <a:gd name="T4" fmla="*/ 42 w 383"/>
                      <a:gd name="T5" fmla="*/ 41 h 72"/>
                      <a:gd name="T6" fmla="*/ 64 w 383"/>
                      <a:gd name="T7" fmla="*/ 43 h 72"/>
                      <a:gd name="T8" fmla="*/ 118 w 383"/>
                      <a:gd name="T9" fmla="*/ 55 h 72"/>
                      <a:gd name="T10" fmla="*/ 218 w 383"/>
                      <a:gd name="T11" fmla="*/ 60 h 72"/>
                      <a:gd name="T12" fmla="*/ 320 w 383"/>
                      <a:gd name="T13" fmla="*/ 72 h 72"/>
                      <a:gd name="T14" fmla="*/ 383 w 383"/>
                      <a:gd name="T15" fmla="*/ 72 h 72"/>
                      <a:gd name="T16" fmla="*/ 329 w 383"/>
                      <a:gd name="T17" fmla="*/ 30 h 72"/>
                      <a:gd name="T18" fmla="*/ 44 w 383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83" h="72">
                        <a:moveTo>
                          <a:pt x="44" y="0"/>
                        </a:moveTo>
                        <a:lnTo>
                          <a:pt x="0" y="27"/>
                        </a:lnTo>
                        <a:lnTo>
                          <a:pt x="42" y="41"/>
                        </a:lnTo>
                        <a:lnTo>
                          <a:pt x="64" y="43"/>
                        </a:lnTo>
                        <a:lnTo>
                          <a:pt x="118" y="55"/>
                        </a:lnTo>
                        <a:lnTo>
                          <a:pt x="218" y="60"/>
                        </a:lnTo>
                        <a:lnTo>
                          <a:pt x="320" y="72"/>
                        </a:lnTo>
                        <a:lnTo>
                          <a:pt x="383" y="72"/>
                        </a:lnTo>
                        <a:lnTo>
                          <a:pt x="329" y="3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3" name="Freeform 37"/>
                  <p:cNvSpPr>
                    <a:spLocks/>
                  </p:cNvSpPr>
                  <p:nvPr/>
                </p:nvSpPr>
                <p:spPr bwMode="auto">
                  <a:xfrm>
                    <a:off x="2298" y="1846"/>
                    <a:ext cx="392" cy="72"/>
                  </a:xfrm>
                  <a:custGeom>
                    <a:avLst/>
                    <a:gdLst>
                      <a:gd name="T0" fmla="*/ 392 w 392"/>
                      <a:gd name="T1" fmla="*/ 48 h 72"/>
                      <a:gd name="T2" fmla="*/ 352 w 392"/>
                      <a:gd name="T3" fmla="*/ 72 h 72"/>
                      <a:gd name="T4" fmla="*/ 222 w 392"/>
                      <a:gd name="T5" fmla="*/ 70 h 72"/>
                      <a:gd name="T6" fmla="*/ 166 w 392"/>
                      <a:gd name="T7" fmla="*/ 64 h 72"/>
                      <a:gd name="T8" fmla="*/ 72 w 392"/>
                      <a:gd name="T9" fmla="*/ 48 h 72"/>
                      <a:gd name="T10" fmla="*/ 32 w 392"/>
                      <a:gd name="T11" fmla="*/ 34 h 72"/>
                      <a:gd name="T12" fmla="*/ 0 w 392"/>
                      <a:gd name="T13" fmla="*/ 0 h 72"/>
                      <a:gd name="T14" fmla="*/ 58 w 392"/>
                      <a:gd name="T15" fmla="*/ 8 h 72"/>
                      <a:gd name="T16" fmla="*/ 126 w 392"/>
                      <a:gd name="T17" fmla="*/ 18 h 72"/>
                      <a:gd name="T18" fmla="*/ 170 w 392"/>
                      <a:gd name="T19" fmla="*/ 22 h 72"/>
                      <a:gd name="T20" fmla="*/ 228 w 392"/>
                      <a:gd name="T21" fmla="*/ 34 h 72"/>
                      <a:gd name="T22" fmla="*/ 372 w 392"/>
                      <a:gd name="T23" fmla="*/ 46 h 72"/>
                      <a:gd name="T24" fmla="*/ 392 w 392"/>
                      <a:gd name="T25" fmla="*/ 48 h 7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92" h="72">
                        <a:moveTo>
                          <a:pt x="392" y="48"/>
                        </a:moveTo>
                        <a:lnTo>
                          <a:pt x="352" y="72"/>
                        </a:lnTo>
                        <a:lnTo>
                          <a:pt x="222" y="70"/>
                        </a:lnTo>
                        <a:lnTo>
                          <a:pt x="166" y="64"/>
                        </a:lnTo>
                        <a:lnTo>
                          <a:pt x="72" y="48"/>
                        </a:lnTo>
                        <a:lnTo>
                          <a:pt x="32" y="34"/>
                        </a:lnTo>
                        <a:lnTo>
                          <a:pt x="0" y="0"/>
                        </a:lnTo>
                        <a:lnTo>
                          <a:pt x="58" y="8"/>
                        </a:lnTo>
                        <a:lnTo>
                          <a:pt x="126" y="18"/>
                        </a:lnTo>
                        <a:lnTo>
                          <a:pt x="170" y="22"/>
                        </a:lnTo>
                        <a:lnTo>
                          <a:pt x="228" y="34"/>
                        </a:lnTo>
                        <a:lnTo>
                          <a:pt x="372" y="46"/>
                        </a:lnTo>
                        <a:lnTo>
                          <a:pt x="392" y="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459" name="Group 38"/>
                <p:cNvGrpSpPr>
                  <a:grpSpLocks/>
                </p:cNvGrpSpPr>
                <p:nvPr/>
              </p:nvGrpSpPr>
              <p:grpSpPr bwMode="auto">
                <a:xfrm>
                  <a:off x="2308" y="1623"/>
                  <a:ext cx="393" cy="97"/>
                  <a:chOff x="2298" y="1821"/>
                  <a:chExt cx="393" cy="97"/>
                </a:xfrm>
              </p:grpSpPr>
              <p:sp>
                <p:nvSpPr>
                  <p:cNvPr id="11460" name="Freeform 39"/>
                  <p:cNvSpPr>
                    <a:spLocks/>
                  </p:cNvSpPr>
                  <p:nvPr/>
                </p:nvSpPr>
                <p:spPr bwMode="auto">
                  <a:xfrm>
                    <a:off x="2308" y="1821"/>
                    <a:ext cx="383" cy="72"/>
                  </a:xfrm>
                  <a:custGeom>
                    <a:avLst/>
                    <a:gdLst>
                      <a:gd name="T0" fmla="*/ 44 w 383"/>
                      <a:gd name="T1" fmla="*/ 0 h 72"/>
                      <a:gd name="T2" fmla="*/ 0 w 383"/>
                      <a:gd name="T3" fmla="*/ 27 h 72"/>
                      <a:gd name="T4" fmla="*/ 42 w 383"/>
                      <a:gd name="T5" fmla="*/ 41 h 72"/>
                      <a:gd name="T6" fmla="*/ 64 w 383"/>
                      <a:gd name="T7" fmla="*/ 43 h 72"/>
                      <a:gd name="T8" fmla="*/ 118 w 383"/>
                      <a:gd name="T9" fmla="*/ 55 h 72"/>
                      <a:gd name="T10" fmla="*/ 218 w 383"/>
                      <a:gd name="T11" fmla="*/ 60 h 72"/>
                      <a:gd name="T12" fmla="*/ 320 w 383"/>
                      <a:gd name="T13" fmla="*/ 72 h 72"/>
                      <a:gd name="T14" fmla="*/ 383 w 383"/>
                      <a:gd name="T15" fmla="*/ 72 h 72"/>
                      <a:gd name="T16" fmla="*/ 329 w 383"/>
                      <a:gd name="T17" fmla="*/ 30 h 72"/>
                      <a:gd name="T18" fmla="*/ 44 w 383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83" h="72">
                        <a:moveTo>
                          <a:pt x="44" y="0"/>
                        </a:moveTo>
                        <a:lnTo>
                          <a:pt x="0" y="27"/>
                        </a:lnTo>
                        <a:lnTo>
                          <a:pt x="42" y="41"/>
                        </a:lnTo>
                        <a:lnTo>
                          <a:pt x="64" y="43"/>
                        </a:lnTo>
                        <a:lnTo>
                          <a:pt x="118" y="55"/>
                        </a:lnTo>
                        <a:lnTo>
                          <a:pt x="218" y="60"/>
                        </a:lnTo>
                        <a:lnTo>
                          <a:pt x="320" y="72"/>
                        </a:lnTo>
                        <a:lnTo>
                          <a:pt x="383" y="72"/>
                        </a:lnTo>
                        <a:lnTo>
                          <a:pt x="329" y="3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1" name="Freeform 40"/>
                  <p:cNvSpPr>
                    <a:spLocks/>
                  </p:cNvSpPr>
                  <p:nvPr/>
                </p:nvSpPr>
                <p:spPr bwMode="auto">
                  <a:xfrm>
                    <a:off x="2298" y="1846"/>
                    <a:ext cx="392" cy="72"/>
                  </a:xfrm>
                  <a:custGeom>
                    <a:avLst/>
                    <a:gdLst>
                      <a:gd name="T0" fmla="*/ 392 w 392"/>
                      <a:gd name="T1" fmla="*/ 48 h 72"/>
                      <a:gd name="T2" fmla="*/ 352 w 392"/>
                      <a:gd name="T3" fmla="*/ 72 h 72"/>
                      <a:gd name="T4" fmla="*/ 222 w 392"/>
                      <a:gd name="T5" fmla="*/ 70 h 72"/>
                      <a:gd name="T6" fmla="*/ 166 w 392"/>
                      <a:gd name="T7" fmla="*/ 64 h 72"/>
                      <a:gd name="T8" fmla="*/ 72 w 392"/>
                      <a:gd name="T9" fmla="*/ 48 h 72"/>
                      <a:gd name="T10" fmla="*/ 32 w 392"/>
                      <a:gd name="T11" fmla="*/ 34 h 72"/>
                      <a:gd name="T12" fmla="*/ 0 w 392"/>
                      <a:gd name="T13" fmla="*/ 0 h 72"/>
                      <a:gd name="T14" fmla="*/ 58 w 392"/>
                      <a:gd name="T15" fmla="*/ 8 h 72"/>
                      <a:gd name="T16" fmla="*/ 126 w 392"/>
                      <a:gd name="T17" fmla="*/ 18 h 72"/>
                      <a:gd name="T18" fmla="*/ 170 w 392"/>
                      <a:gd name="T19" fmla="*/ 22 h 72"/>
                      <a:gd name="T20" fmla="*/ 228 w 392"/>
                      <a:gd name="T21" fmla="*/ 34 h 72"/>
                      <a:gd name="T22" fmla="*/ 372 w 392"/>
                      <a:gd name="T23" fmla="*/ 46 h 72"/>
                      <a:gd name="T24" fmla="*/ 392 w 392"/>
                      <a:gd name="T25" fmla="*/ 48 h 7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92" h="72">
                        <a:moveTo>
                          <a:pt x="392" y="48"/>
                        </a:moveTo>
                        <a:lnTo>
                          <a:pt x="352" y="72"/>
                        </a:lnTo>
                        <a:lnTo>
                          <a:pt x="222" y="70"/>
                        </a:lnTo>
                        <a:lnTo>
                          <a:pt x="166" y="64"/>
                        </a:lnTo>
                        <a:lnTo>
                          <a:pt x="72" y="48"/>
                        </a:lnTo>
                        <a:lnTo>
                          <a:pt x="32" y="34"/>
                        </a:lnTo>
                        <a:lnTo>
                          <a:pt x="0" y="0"/>
                        </a:lnTo>
                        <a:lnTo>
                          <a:pt x="58" y="8"/>
                        </a:lnTo>
                        <a:lnTo>
                          <a:pt x="126" y="18"/>
                        </a:lnTo>
                        <a:lnTo>
                          <a:pt x="170" y="22"/>
                        </a:lnTo>
                        <a:lnTo>
                          <a:pt x="228" y="34"/>
                        </a:lnTo>
                        <a:lnTo>
                          <a:pt x="372" y="46"/>
                        </a:lnTo>
                        <a:lnTo>
                          <a:pt x="392" y="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51" name="Group 41"/>
              <p:cNvGrpSpPr>
                <a:grpSpLocks/>
              </p:cNvGrpSpPr>
              <p:nvPr/>
            </p:nvGrpSpPr>
            <p:grpSpPr bwMode="auto">
              <a:xfrm>
                <a:off x="2312" y="1563"/>
                <a:ext cx="393" cy="97"/>
                <a:chOff x="2298" y="1821"/>
                <a:chExt cx="393" cy="97"/>
              </a:xfrm>
            </p:grpSpPr>
            <p:sp>
              <p:nvSpPr>
                <p:cNvPr id="11455" name="Freeform 42"/>
                <p:cNvSpPr>
                  <a:spLocks/>
                </p:cNvSpPr>
                <p:nvPr/>
              </p:nvSpPr>
              <p:spPr bwMode="auto">
                <a:xfrm>
                  <a:off x="2308" y="1821"/>
                  <a:ext cx="383" cy="72"/>
                </a:xfrm>
                <a:custGeom>
                  <a:avLst/>
                  <a:gdLst>
                    <a:gd name="T0" fmla="*/ 44 w 383"/>
                    <a:gd name="T1" fmla="*/ 0 h 72"/>
                    <a:gd name="T2" fmla="*/ 0 w 383"/>
                    <a:gd name="T3" fmla="*/ 27 h 72"/>
                    <a:gd name="T4" fmla="*/ 42 w 383"/>
                    <a:gd name="T5" fmla="*/ 41 h 72"/>
                    <a:gd name="T6" fmla="*/ 64 w 383"/>
                    <a:gd name="T7" fmla="*/ 43 h 72"/>
                    <a:gd name="T8" fmla="*/ 118 w 383"/>
                    <a:gd name="T9" fmla="*/ 55 h 72"/>
                    <a:gd name="T10" fmla="*/ 218 w 383"/>
                    <a:gd name="T11" fmla="*/ 60 h 72"/>
                    <a:gd name="T12" fmla="*/ 320 w 383"/>
                    <a:gd name="T13" fmla="*/ 72 h 72"/>
                    <a:gd name="T14" fmla="*/ 383 w 383"/>
                    <a:gd name="T15" fmla="*/ 72 h 72"/>
                    <a:gd name="T16" fmla="*/ 329 w 383"/>
                    <a:gd name="T17" fmla="*/ 30 h 72"/>
                    <a:gd name="T18" fmla="*/ 44 w 383"/>
                    <a:gd name="T19" fmla="*/ 0 h 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3" h="72">
                      <a:moveTo>
                        <a:pt x="44" y="0"/>
                      </a:moveTo>
                      <a:lnTo>
                        <a:pt x="0" y="27"/>
                      </a:lnTo>
                      <a:lnTo>
                        <a:pt x="42" y="41"/>
                      </a:lnTo>
                      <a:lnTo>
                        <a:pt x="64" y="43"/>
                      </a:lnTo>
                      <a:lnTo>
                        <a:pt x="118" y="55"/>
                      </a:lnTo>
                      <a:lnTo>
                        <a:pt x="218" y="60"/>
                      </a:lnTo>
                      <a:lnTo>
                        <a:pt x="320" y="72"/>
                      </a:lnTo>
                      <a:lnTo>
                        <a:pt x="383" y="72"/>
                      </a:lnTo>
                      <a:lnTo>
                        <a:pt x="329" y="3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56" name="Freeform 43"/>
                <p:cNvSpPr>
                  <a:spLocks/>
                </p:cNvSpPr>
                <p:nvPr/>
              </p:nvSpPr>
              <p:spPr bwMode="auto">
                <a:xfrm>
                  <a:off x="2298" y="1846"/>
                  <a:ext cx="392" cy="72"/>
                </a:xfrm>
                <a:custGeom>
                  <a:avLst/>
                  <a:gdLst>
                    <a:gd name="T0" fmla="*/ 392 w 392"/>
                    <a:gd name="T1" fmla="*/ 48 h 72"/>
                    <a:gd name="T2" fmla="*/ 352 w 392"/>
                    <a:gd name="T3" fmla="*/ 72 h 72"/>
                    <a:gd name="T4" fmla="*/ 222 w 392"/>
                    <a:gd name="T5" fmla="*/ 70 h 72"/>
                    <a:gd name="T6" fmla="*/ 166 w 392"/>
                    <a:gd name="T7" fmla="*/ 64 h 72"/>
                    <a:gd name="T8" fmla="*/ 72 w 392"/>
                    <a:gd name="T9" fmla="*/ 48 h 72"/>
                    <a:gd name="T10" fmla="*/ 32 w 392"/>
                    <a:gd name="T11" fmla="*/ 34 h 72"/>
                    <a:gd name="T12" fmla="*/ 0 w 392"/>
                    <a:gd name="T13" fmla="*/ 0 h 72"/>
                    <a:gd name="T14" fmla="*/ 58 w 392"/>
                    <a:gd name="T15" fmla="*/ 8 h 72"/>
                    <a:gd name="T16" fmla="*/ 126 w 392"/>
                    <a:gd name="T17" fmla="*/ 18 h 72"/>
                    <a:gd name="T18" fmla="*/ 170 w 392"/>
                    <a:gd name="T19" fmla="*/ 22 h 72"/>
                    <a:gd name="T20" fmla="*/ 228 w 392"/>
                    <a:gd name="T21" fmla="*/ 34 h 72"/>
                    <a:gd name="T22" fmla="*/ 372 w 392"/>
                    <a:gd name="T23" fmla="*/ 46 h 72"/>
                    <a:gd name="T24" fmla="*/ 392 w 392"/>
                    <a:gd name="T25" fmla="*/ 48 h 7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2" h="72">
                      <a:moveTo>
                        <a:pt x="392" y="48"/>
                      </a:moveTo>
                      <a:lnTo>
                        <a:pt x="352" y="72"/>
                      </a:lnTo>
                      <a:lnTo>
                        <a:pt x="222" y="70"/>
                      </a:lnTo>
                      <a:lnTo>
                        <a:pt x="166" y="64"/>
                      </a:lnTo>
                      <a:lnTo>
                        <a:pt x="72" y="48"/>
                      </a:lnTo>
                      <a:lnTo>
                        <a:pt x="32" y="34"/>
                      </a:lnTo>
                      <a:lnTo>
                        <a:pt x="0" y="0"/>
                      </a:lnTo>
                      <a:lnTo>
                        <a:pt x="58" y="8"/>
                      </a:lnTo>
                      <a:lnTo>
                        <a:pt x="126" y="18"/>
                      </a:lnTo>
                      <a:lnTo>
                        <a:pt x="170" y="22"/>
                      </a:lnTo>
                      <a:lnTo>
                        <a:pt x="228" y="34"/>
                      </a:lnTo>
                      <a:lnTo>
                        <a:pt x="372" y="46"/>
                      </a:lnTo>
                      <a:lnTo>
                        <a:pt x="392" y="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452" name="Freeform 44"/>
              <p:cNvSpPr>
                <a:spLocks/>
              </p:cNvSpPr>
              <p:nvPr/>
            </p:nvSpPr>
            <p:spPr bwMode="auto">
              <a:xfrm>
                <a:off x="2324" y="1134"/>
                <a:ext cx="378" cy="470"/>
              </a:xfrm>
              <a:custGeom>
                <a:avLst/>
                <a:gdLst>
                  <a:gd name="T0" fmla="*/ 348 w 378"/>
                  <a:gd name="T1" fmla="*/ 470 h 470"/>
                  <a:gd name="T2" fmla="*/ 378 w 378"/>
                  <a:gd name="T3" fmla="*/ 448 h 470"/>
                  <a:gd name="T4" fmla="*/ 378 w 378"/>
                  <a:gd name="T5" fmla="*/ 0 h 470"/>
                  <a:gd name="T6" fmla="*/ 0 w 378"/>
                  <a:gd name="T7" fmla="*/ 0 h 470"/>
                  <a:gd name="T8" fmla="*/ 0 w 378"/>
                  <a:gd name="T9" fmla="*/ 460 h 470"/>
                  <a:gd name="T10" fmla="*/ 348 w 378"/>
                  <a:gd name="T11" fmla="*/ 470 h 4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8" h="470">
                    <a:moveTo>
                      <a:pt x="348" y="470"/>
                    </a:moveTo>
                    <a:lnTo>
                      <a:pt x="378" y="448"/>
                    </a:lnTo>
                    <a:lnTo>
                      <a:pt x="378" y="0"/>
                    </a:lnTo>
                    <a:lnTo>
                      <a:pt x="0" y="0"/>
                    </a:lnTo>
                    <a:lnTo>
                      <a:pt x="0" y="460"/>
                    </a:lnTo>
                    <a:lnTo>
                      <a:pt x="348" y="4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25252"/>
                  </a:gs>
                  <a:gs pos="50000">
                    <a:srgbClr val="B2B2B2"/>
                  </a:gs>
                  <a:gs pos="100000">
                    <a:srgbClr val="52525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53" name="Rectangle 45"/>
              <p:cNvSpPr>
                <a:spLocks noChangeArrowheads="1"/>
              </p:cNvSpPr>
              <p:nvPr/>
            </p:nvSpPr>
            <p:spPr bwMode="auto">
              <a:xfrm>
                <a:off x="2190" y="854"/>
                <a:ext cx="676" cy="284"/>
              </a:xfrm>
              <a:prstGeom prst="rect">
                <a:avLst/>
              </a:prstGeom>
              <a:gradFill rotWithShape="0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54" name="Rectangle 46"/>
              <p:cNvSpPr>
                <a:spLocks noChangeArrowheads="1"/>
              </p:cNvSpPr>
              <p:nvPr/>
            </p:nvSpPr>
            <p:spPr bwMode="auto">
              <a:xfrm>
                <a:off x="2480" y="852"/>
                <a:ext cx="102" cy="1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419" name="Freeform 47"/>
            <p:cNvSpPr>
              <a:spLocks/>
            </p:cNvSpPr>
            <p:nvPr/>
          </p:nvSpPr>
          <p:spPr bwMode="auto">
            <a:xfrm>
              <a:off x="1944" y="1128"/>
              <a:ext cx="144" cy="144"/>
            </a:xfrm>
            <a:custGeom>
              <a:avLst/>
              <a:gdLst>
                <a:gd name="T0" fmla="*/ 0 w 144"/>
                <a:gd name="T1" fmla="*/ 144 h 144"/>
                <a:gd name="T2" fmla="*/ 144 w 144"/>
                <a:gd name="T3" fmla="*/ 0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lnTo>
                    <a:pt x="144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0" name="Line 48"/>
            <p:cNvSpPr>
              <a:spLocks noChangeShapeType="1"/>
            </p:cNvSpPr>
            <p:nvPr/>
          </p:nvSpPr>
          <p:spPr bwMode="auto">
            <a:xfrm flipV="1">
              <a:off x="1944" y="1134"/>
              <a:ext cx="342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1" name="Line 49"/>
            <p:cNvSpPr>
              <a:spLocks noChangeShapeType="1"/>
            </p:cNvSpPr>
            <p:nvPr/>
          </p:nvSpPr>
          <p:spPr bwMode="auto">
            <a:xfrm flipV="1">
              <a:off x="1944" y="1332"/>
              <a:ext cx="348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2" name="Line 50"/>
            <p:cNvSpPr>
              <a:spLocks noChangeShapeType="1"/>
            </p:cNvSpPr>
            <p:nvPr/>
          </p:nvSpPr>
          <p:spPr bwMode="auto">
            <a:xfrm flipV="1">
              <a:off x="2088" y="1536"/>
              <a:ext cx="204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3" name="Line 51"/>
            <p:cNvSpPr>
              <a:spLocks noChangeShapeType="1"/>
            </p:cNvSpPr>
            <p:nvPr/>
          </p:nvSpPr>
          <p:spPr bwMode="auto">
            <a:xfrm flipV="1">
              <a:off x="2724" y="1140"/>
              <a:ext cx="132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4" name="Line 52"/>
            <p:cNvSpPr>
              <a:spLocks noChangeShapeType="1"/>
            </p:cNvSpPr>
            <p:nvPr/>
          </p:nvSpPr>
          <p:spPr bwMode="auto">
            <a:xfrm flipV="1">
              <a:off x="2724" y="1146"/>
              <a:ext cx="324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5" name="Line 53"/>
            <p:cNvSpPr>
              <a:spLocks noChangeShapeType="1"/>
            </p:cNvSpPr>
            <p:nvPr/>
          </p:nvSpPr>
          <p:spPr bwMode="auto">
            <a:xfrm flipV="1">
              <a:off x="2724" y="1344"/>
              <a:ext cx="324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6" name="Line 54"/>
            <p:cNvSpPr>
              <a:spLocks noChangeShapeType="1"/>
            </p:cNvSpPr>
            <p:nvPr/>
          </p:nvSpPr>
          <p:spPr bwMode="auto">
            <a:xfrm flipV="1">
              <a:off x="2850" y="1536"/>
              <a:ext cx="204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7" name="Line 55"/>
            <p:cNvSpPr>
              <a:spLocks noChangeShapeType="1"/>
            </p:cNvSpPr>
            <p:nvPr/>
          </p:nvSpPr>
          <p:spPr bwMode="auto">
            <a:xfrm>
              <a:off x="1950" y="1746"/>
              <a:ext cx="408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8" name="Line 56"/>
            <p:cNvSpPr>
              <a:spLocks noChangeShapeType="1"/>
            </p:cNvSpPr>
            <p:nvPr/>
          </p:nvSpPr>
          <p:spPr bwMode="auto">
            <a:xfrm>
              <a:off x="2196" y="1740"/>
              <a:ext cx="15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9" name="Line 57"/>
            <p:cNvSpPr>
              <a:spLocks noChangeShapeType="1"/>
            </p:cNvSpPr>
            <p:nvPr/>
          </p:nvSpPr>
          <p:spPr bwMode="auto">
            <a:xfrm>
              <a:off x="2670" y="221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0" name="Line 58"/>
            <p:cNvSpPr>
              <a:spLocks noChangeShapeType="1"/>
            </p:cNvSpPr>
            <p:nvPr/>
          </p:nvSpPr>
          <p:spPr bwMode="auto">
            <a:xfrm>
              <a:off x="2646" y="2448"/>
              <a:ext cx="27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1" name="Line 59"/>
            <p:cNvSpPr>
              <a:spLocks noChangeShapeType="1"/>
            </p:cNvSpPr>
            <p:nvPr/>
          </p:nvSpPr>
          <p:spPr bwMode="auto">
            <a:xfrm>
              <a:off x="1944" y="1980"/>
              <a:ext cx="408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2" name="Line 60"/>
            <p:cNvSpPr>
              <a:spLocks noChangeShapeType="1"/>
            </p:cNvSpPr>
            <p:nvPr/>
          </p:nvSpPr>
          <p:spPr bwMode="auto">
            <a:xfrm>
              <a:off x="1950" y="2208"/>
              <a:ext cx="522" cy="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3" name="Line 61"/>
            <p:cNvSpPr>
              <a:spLocks noChangeShapeType="1"/>
            </p:cNvSpPr>
            <p:nvPr/>
          </p:nvSpPr>
          <p:spPr bwMode="auto">
            <a:xfrm>
              <a:off x="1944" y="2430"/>
              <a:ext cx="294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4" name="Line 62"/>
            <p:cNvSpPr>
              <a:spLocks noChangeShapeType="1"/>
            </p:cNvSpPr>
            <p:nvPr/>
          </p:nvSpPr>
          <p:spPr bwMode="auto">
            <a:xfrm>
              <a:off x="1944" y="2652"/>
              <a:ext cx="66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5" name="Line 63"/>
            <p:cNvSpPr>
              <a:spLocks noChangeShapeType="1"/>
            </p:cNvSpPr>
            <p:nvPr/>
          </p:nvSpPr>
          <p:spPr bwMode="auto">
            <a:xfrm flipH="1" flipV="1">
              <a:off x="2670" y="1974"/>
              <a:ext cx="378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6" name="Line 64"/>
            <p:cNvSpPr>
              <a:spLocks noChangeShapeType="1"/>
            </p:cNvSpPr>
            <p:nvPr/>
          </p:nvSpPr>
          <p:spPr bwMode="auto">
            <a:xfrm flipH="1" flipV="1">
              <a:off x="2682" y="1752"/>
              <a:ext cx="366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7" name="Line 65"/>
            <p:cNvSpPr>
              <a:spLocks noChangeShapeType="1"/>
            </p:cNvSpPr>
            <p:nvPr/>
          </p:nvSpPr>
          <p:spPr bwMode="auto">
            <a:xfrm flipH="1" flipV="1">
              <a:off x="2898" y="1740"/>
              <a:ext cx="15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8" name="Line 66"/>
            <p:cNvSpPr>
              <a:spLocks noChangeShapeType="1"/>
            </p:cNvSpPr>
            <p:nvPr/>
          </p:nvSpPr>
          <p:spPr bwMode="auto">
            <a:xfrm>
              <a:off x="2526" y="2562"/>
              <a:ext cx="15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9" name="Freeform 67"/>
            <p:cNvSpPr>
              <a:spLocks/>
            </p:cNvSpPr>
            <p:nvPr/>
          </p:nvSpPr>
          <p:spPr bwMode="auto">
            <a:xfrm>
              <a:off x="2319" y="2277"/>
              <a:ext cx="276" cy="36"/>
            </a:xfrm>
            <a:custGeom>
              <a:avLst/>
              <a:gdLst>
                <a:gd name="T0" fmla="*/ 48 w 276"/>
                <a:gd name="T1" fmla="*/ 0 h 36"/>
                <a:gd name="T2" fmla="*/ 0 w 276"/>
                <a:gd name="T3" fmla="*/ 30 h 36"/>
                <a:gd name="T4" fmla="*/ 72 w 276"/>
                <a:gd name="T5" fmla="*/ 36 h 36"/>
                <a:gd name="T6" fmla="*/ 144 w 276"/>
                <a:gd name="T7" fmla="*/ 33 h 36"/>
                <a:gd name="T8" fmla="*/ 195 w 276"/>
                <a:gd name="T9" fmla="*/ 30 h 36"/>
                <a:gd name="T10" fmla="*/ 276 w 276"/>
                <a:gd name="T11" fmla="*/ 21 h 36"/>
                <a:gd name="T12" fmla="*/ 138 w 276"/>
                <a:gd name="T13" fmla="*/ 12 h 36"/>
                <a:gd name="T14" fmla="*/ 75 w 276"/>
                <a:gd name="T15" fmla="*/ 6 h 36"/>
                <a:gd name="T16" fmla="*/ 48 w 276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6">
                  <a:moveTo>
                    <a:pt x="48" y="0"/>
                  </a:moveTo>
                  <a:lnTo>
                    <a:pt x="0" y="30"/>
                  </a:lnTo>
                  <a:lnTo>
                    <a:pt x="72" y="36"/>
                  </a:lnTo>
                  <a:lnTo>
                    <a:pt x="144" y="33"/>
                  </a:lnTo>
                  <a:lnTo>
                    <a:pt x="195" y="30"/>
                  </a:lnTo>
                  <a:lnTo>
                    <a:pt x="276" y="21"/>
                  </a:lnTo>
                  <a:lnTo>
                    <a:pt x="138" y="12"/>
                  </a:lnTo>
                  <a:lnTo>
                    <a:pt x="75" y="6"/>
                  </a:lnTo>
                  <a:lnTo>
                    <a:pt x="48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40" name="Freeform 68"/>
            <p:cNvSpPr>
              <a:spLocks/>
            </p:cNvSpPr>
            <p:nvPr/>
          </p:nvSpPr>
          <p:spPr bwMode="auto">
            <a:xfrm>
              <a:off x="2364" y="2406"/>
              <a:ext cx="282" cy="111"/>
            </a:xfrm>
            <a:custGeom>
              <a:avLst/>
              <a:gdLst>
                <a:gd name="T0" fmla="*/ 0 w 282"/>
                <a:gd name="T1" fmla="*/ 158 h 93"/>
                <a:gd name="T2" fmla="*/ 282 w 282"/>
                <a:gd name="T3" fmla="*/ 153 h 93"/>
                <a:gd name="T4" fmla="*/ 282 w 282"/>
                <a:gd name="T5" fmla="*/ 0 h 93"/>
                <a:gd name="T6" fmla="*/ 3 w 282"/>
                <a:gd name="T7" fmla="*/ 0 h 93"/>
                <a:gd name="T8" fmla="*/ 0 w 282"/>
                <a:gd name="T9" fmla="*/ 158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93">
                  <a:moveTo>
                    <a:pt x="0" y="93"/>
                  </a:moveTo>
                  <a:lnTo>
                    <a:pt x="282" y="90"/>
                  </a:lnTo>
                  <a:lnTo>
                    <a:pt x="282" y="0"/>
                  </a:lnTo>
                  <a:lnTo>
                    <a:pt x="3" y="0"/>
                  </a:lnTo>
                  <a:lnTo>
                    <a:pt x="0" y="93"/>
                  </a:ln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50000">
                  <a:srgbClr val="185E18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41" name="Freeform 69"/>
            <p:cNvSpPr>
              <a:spLocks/>
            </p:cNvSpPr>
            <p:nvPr/>
          </p:nvSpPr>
          <p:spPr bwMode="auto">
            <a:xfrm>
              <a:off x="2361" y="2508"/>
              <a:ext cx="279" cy="78"/>
            </a:xfrm>
            <a:custGeom>
              <a:avLst/>
              <a:gdLst>
                <a:gd name="T0" fmla="*/ 0 w 279"/>
                <a:gd name="T1" fmla="*/ 0 h 78"/>
                <a:gd name="T2" fmla="*/ 141 w 279"/>
                <a:gd name="T3" fmla="*/ 78 h 78"/>
                <a:gd name="T4" fmla="*/ 279 w 279"/>
                <a:gd name="T5" fmla="*/ 6 h 78"/>
                <a:gd name="T6" fmla="*/ 0 w 279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9" h="78">
                  <a:moveTo>
                    <a:pt x="0" y="0"/>
                  </a:moveTo>
                  <a:lnTo>
                    <a:pt x="141" y="78"/>
                  </a:lnTo>
                  <a:lnTo>
                    <a:pt x="279" y="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50000">
                  <a:srgbClr val="269A26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42" name="Freeform 70"/>
            <p:cNvSpPr>
              <a:spLocks/>
            </p:cNvSpPr>
            <p:nvPr/>
          </p:nvSpPr>
          <p:spPr bwMode="auto">
            <a:xfrm>
              <a:off x="2317" y="2301"/>
              <a:ext cx="383" cy="69"/>
            </a:xfrm>
            <a:custGeom>
              <a:avLst/>
              <a:gdLst>
                <a:gd name="T0" fmla="*/ 350 w 383"/>
                <a:gd name="T1" fmla="*/ 0 h 69"/>
                <a:gd name="T2" fmla="*/ 383 w 383"/>
                <a:gd name="T3" fmla="*/ 24 h 69"/>
                <a:gd name="T4" fmla="*/ 341 w 383"/>
                <a:gd name="T5" fmla="*/ 38 h 69"/>
                <a:gd name="T6" fmla="*/ 319 w 383"/>
                <a:gd name="T7" fmla="*/ 40 h 69"/>
                <a:gd name="T8" fmla="*/ 265 w 383"/>
                <a:gd name="T9" fmla="*/ 52 h 69"/>
                <a:gd name="T10" fmla="*/ 165 w 383"/>
                <a:gd name="T11" fmla="*/ 57 h 69"/>
                <a:gd name="T12" fmla="*/ 63 w 383"/>
                <a:gd name="T13" fmla="*/ 69 h 69"/>
                <a:gd name="T14" fmla="*/ 0 w 383"/>
                <a:gd name="T15" fmla="*/ 69 h 69"/>
                <a:gd name="T16" fmla="*/ 54 w 383"/>
                <a:gd name="T17" fmla="*/ 27 h 69"/>
                <a:gd name="T18" fmla="*/ 350 w 383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3" h="69">
                  <a:moveTo>
                    <a:pt x="350" y="0"/>
                  </a:moveTo>
                  <a:lnTo>
                    <a:pt x="383" y="24"/>
                  </a:lnTo>
                  <a:lnTo>
                    <a:pt x="341" y="38"/>
                  </a:lnTo>
                  <a:lnTo>
                    <a:pt x="319" y="40"/>
                  </a:lnTo>
                  <a:lnTo>
                    <a:pt x="265" y="52"/>
                  </a:lnTo>
                  <a:lnTo>
                    <a:pt x="165" y="57"/>
                  </a:lnTo>
                  <a:lnTo>
                    <a:pt x="63" y="69"/>
                  </a:lnTo>
                  <a:lnTo>
                    <a:pt x="0" y="69"/>
                  </a:lnTo>
                  <a:lnTo>
                    <a:pt x="54" y="27"/>
                  </a:lnTo>
                  <a:lnTo>
                    <a:pt x="350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43" name="Freeform 71"/>
            <p:cNvSpPr>
              <a:spLocks/>
            </p:cNvSpPr>
            <p:nvPr/>
          </p:nvSpPr>
          <p:spPr bwMode="auto">
            <a:xfrm>
              <a:off x="2337" y="2358"/>
              <a:ext cx="342" cy="75"/>
            </a:xfrm>
            <a:custGeom>
              <a:avLst/>
              <a:gdLst>
                <a:gd name="T0" fmla="*/ 324 w 342"/>
                <a:gd name="T1" fmla="*/ 0 h 75"/>
                <a:gd name="T2" fmla="*/ 342 w 342"/>
                <a:gd name="T3" fmla="*/ 24 h 75"/>
                <a:gd name="T4" fmla="*/ 318 w 342"/>
                <a:gd name="T5" fmla="*/ 44 h 75"/>
                <a:gd name="T6" fmla="*/ 296 w 342"/>
                <a:gd name="T7" fmla="*/ 46 h 75"/>
                <a:gd name="T8" fmla="*/ 242 w 342"/>
                <a:gd name="T9" fmla="*/ 58 h 75"/>
                <a:gd name="T10" fmla="*/ 142 w 342"/>
                <a:gd name="T11" fmla="*/ 63 h 75"/>
                <a:gd name="T12" fmla="*/ 40 w 342"/>
                <a:gd name="T13" fmla="*/ 75 h 75"/>
                <a:gd name="T14" fmla="*/ 0 w 342"/>
                <a:gd name="T15" fmla="*/ 66 h 75"/>
                <a:gd name="T16" fmla="*/ 31 w 342"/>
                <a:gd name="T17" fmla="*/ 33 h 75"/>
                <a:gd name="T18" fmla="*/ 324 w 342"/>
                <a:gd name="T19" fmla="*/ 0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2" h="75">
                  <a:moveTo>
                    <a:pt x="324" y="0"/>
                  </a:moveTo>
                  <a:lnTo>
                    <a:pt x="342" y="24"/>
                  </a:lnTo>
                  <a:lnTo>
                    <a:pt x="318" y="44"/>
                  </a:lnTo>
                  <a:lnTo>
                    <a:pt x="296" y="46"/>
                  </a:lnTo>
                  <a:lnTo>
                    <a:pt x="242" y="58"/>
                  </a:lnTo>
                  <a:lnTo>
                    <a:pt x="142" y="63"/>
                  </a:lnTo>
                  <a:lnTo>
                    <a:pt x="40" y="75"/>
                  </a:lnTo>
                  <a:lnTo>
                    <a:pt x="0" y="66"/>
                  </a:lnTo>
                  <a:lnTo>
                    <a:pt x="31" y="33"/>
                  </a:lnTo>
                  <a:lnTo>
                    <a:pt x="324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304" name="Freeform 72"/>
            <p:cNvSpPr>
              <a:spLocks/>
            </p:cNvSpPr>
            <p:nvPr/>
          </p:nvSpPr>
          <p:spPr bwMode="auto">
            <a:xfrm>
              <a:off x="2349" y="2274"/>
              <a:ext cx="309" cy="21"/>
            </a:xfrm>
            <a:custGeom>
              <a:avLst/>
              <a:gdLst>
                <a:gd name="T0" fmla="*/ 15 w 309"/>
                <a:gd name="T1" fmla="*/ 0 h 21"/>
                <a:gd name="T2" fmla="*/ 0 w 309"/>
                <a:gd name="T3" fmla="*/ 18 h 21"/>
                <a:gd name="T4" fmla="*/ 309 w 309"/>
                <a:gd name="T5" fmla="*/ 21 h 21"/>
                <a:gd name="T6" fmla="*/ 15 w 30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9" h="21">
                  <a:moveTo>
                    <a:pt x="15" y="0"/>
                  </a:moveTo>
                  <a:lnTo>
                    <a:pt x="0" y="18"/>
                  </a:lnTo>
                  <a:lnTo>
                    <a:pt x="309" y="21"/>
                  </a:lnTo>
                  <a:lnTo>
                    <a:pt x="1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223451" name="Oval 219"/>
          <p:cNvSpPr>
            <a:spLocks noChangeArrowheads="1"/>
          </p:cNvSpPr>
          <p:nvPr/>
        </p:nvSpPr>
        <p:spPr bwMode="auto">
          <a:xfrm>
            <a:off x="6891338" y="3589338"/>
            <a:ext cx="609600" cy="5635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452" name="AutoShape 220"/>
          <p:cNvSpPr>
            <a:spLocks noChangeArrowheads="1"/>
          </p:cNvSpPr>
          <p:nvPr/>
        </p:nvSpPr>
        <p:spPr bwMode="auto">
          <a:xfrm>
            <a:off x="8156575" y="4762501"/>
            <a:ext cx="2273300" cy="936625"/>
          </a:xfrm>
          <a:prstGeom prst="wedgeEllipseCallout">
            <a:avLst>
              <a:gd name="adj1" fmla="val -78491"/>
              <a:gd name="adj2" fmla="val -143898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允许将螺</a:t>
            </a:r>
          </a:p>
          <a:p>
            <a:pPr algn="ctr"/>
            <a:r>
              <a:rPr kumimoji="1" lang="zh-CN" altLang="en-US" sz="24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纹画到底</a:t>
            </a:r>
          </a:p>
        </p:txBody>
      </p:sp>
      <p:grpSp>
        <p:nvGrpSpPr>
          <p:cNvPr id="11269" name="Group 224"/>
          <p:cNvGrpSpPr>
            <a:grpSpLocks/>
          </p:cNvGrpSpPr>
          <p:nvPr/>
        </p:nvGrpSpPr>
        <p:grpSpPr bwMode="auto">
          <a:xfrm>
            <a:off x="2311400" y="504825"/>
            <a:ext cx="2762250" cy="6096000"/>
            <a:chOff x="496" y="318"/>
            <a:chExt cx="1740" cy="3840"/>
          </a:xfrm>
        </p:grpSpPr>
        <p:sp>
          <p:nvSpPr>
            <p:cNvPr id="11340" name="Oval 75"/>
            <p:cNvSpPr>
              <a:spLocks noChangeArrowheads="1"/>
            </p:cNvSpPr>
            <p:nvPr/>
          </p:nvSpPr>
          <p:spPr bwMode="auto">
            <a:xfrm>
              <a:off x="880" y="3150"/>
              <a:ext cx="993" cy="912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341" name="Group 77"/>
            <p:cNvGrpSpPr>
              <a:grpSpLocks/>
            </p:cNvGrpSpPr>
            <p:nvPr/>
          </p:nvGrpSpPr>
          <p:grpSpPr bwMode="auto">
            <a:xfrm>
              <a:off x="496" y="1215"/>
              <a:ext cx="1740" cy="1729"/>
              <a:chOff x="672" y="1215"/>
              <a:chExt cx="1740" cy="1729"/>
            </a:xfrm>
          </p:grpSpPr>
          <p:sp>
            <p:nvSpPr>
              <p:cNvPr id="11374" name="Line 78"/>
              <p:cNvSpPr>
                <a:spLocks noChangeShapeType="1"/>
              </p:cNvSpPr>
              <p:nvPr/>
            </p:nvSpPr>
            <p:spPr bwMode="auto">
              <a:xfrm>
                <a:off x="720" y="1359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5" name="Freeform 79"/>
              <p:cNvSpPr>
                <a:spLocks/>
              </p:cNvSpPr>
              <p:nvPr/>
            </p:nvSpPr>
            <p:spPr bwMode="auto">
              <a:xfrm>
                <a:off x="672" y="2943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6" name="Freeform 80"/>
              <p:cNvSpPr>
                <a:spLocks/>
              </p:cNvSpPr>
              <p:nvPr/>
            </p:nvSpPr>
            <p:spPr bwMode="auto">
              <a:xfrm>
                <a:off x="1242" y="2464"/>
                <a:ext cx="585" cy="1"/>
              </a:xfrm>
              <a:custGeom>
                <a:avLst/>
                <a:gdLst>
                  <a:gd name="T0" fmla="*/ 0 w 585"/>
                  <a:gd name="T1" fmla="*/ 0 h 1"/>
                  <a:gd name="T2" fmla="*/ 585 w 585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5" h="1">
                    <a:moveTo>
                      <a:pt x="0" y="0"/>
                    </a:moveTo>
                    <a:lnTo>
                      <a:pt x="585" y="0"/>
                    </a:lnTo>
                  </a:path>
                </a:pathLst>
              </a:custGeom>
              <a:noFill/>
              <a:ln w="3810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7" name="Line 81"/>
              <p:cNvSpPr>
                <a:spLocks noChangeShapeType="1"/>
              </p:cNvSpPr>
              <p:nvPr/>
            </p:nvSpPr>
            <p:spPr bwMode="auto">
              <a:xfrm>
                <a:off x="1536" y="1215"/>
                <a:ext cx="0" cy="1680"/>
              </a:xfrm>
              <a:prstGeom prst="line">
                <a:avLst/>
              </a:prstGeom>
              <a:noFill/>
              <a:ln w="19050">
                <a:solidFill>
                  <a:srgbClr val="339933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" name="Freeform 82"/>
              <p:cNvSpPr>
                <a:spLocks/>
              </p:cNvSpPr>
              <p:nvPr/>
            </p:nvSpPr>
            <p:spPr bwMode="auto">
              <a:xfrm>
                <a:off x="1242" y="1369"/>
                <a:ext cx="1" cy="1110"/>
              </a:xfrm>
              <a:custGeom>
                <a:avLst/>
                <a:gdLst>
                  <a:gd name="T0" fmla="*/ 0 w 1"/>
                  <a:gd name="T1" fmla="*/ 0 h 1110"/>
                  <a:gd name="T2" fmla="*/ 0 w 1"/>
                  <a:gd name="T3" fmla="*/ 1110 h 1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0" y="1110"/>
                    </a:lnTo>
                  </a:path>
                </a:pathLst>
              </a:custGeom>
              <a:noFill/>
              <a:ln w="3810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9" name="Freeform 83"/>
              <p:cNvSpPr>
                <a:spLocks/>
              </p:cNvSpPr>
              <p:nvPr/>
            </p:nvSpPr>
            <p:spPr bwMode="auto">
              <a:xfrm>
                <a:off x="1824" y="1359"/>
                <a:ext cx="3" cy="1120"/>
              </a:xfrm>
              <a:custGeom>
                <a:avLst/>
                <a:gdLst>
                  <a:gd name="T0" fmla="*/ 0 w 3"/>
                  <a:gd name="T1" fmla="*/ 0 h 1120"/>
                  <a:gd name="T2" fmla="*/ 3 w 3"/>
                  <a:gd name="T3" fmla="*/ 1120 h 1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120">
                    <a:moveTo>
                      <a:pt x="0" y="0"/>
                    </a:moveTo>
                    <a:lnTo>
                      <a:pt x="3" y="1120"/>
                    </a:lnTo>
                  </a:path>
                </a:pathLst>
              </a:custGeom>
              <a:noFill/>
              <a:ln w="3810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0" name="Line 84"/>
              <p:cNvSpPr>
                <a:spLocks noChangeShapeType="1"/>
              </p:cNvSpPr>
              <p:nvPr/>
            </p:nvSpPr>
            <p:spPr bwMode="auto">
              <a:xfrm>
                <a:off x="1248" y="2463"/>
                <a:ext cx="288" cy="166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1" name="Line 85"/>
              <p:cNvSpPr>
                <a:spLocks noChangeShapeType="1"/>
              </p:cNvSpPr>
              <p:nvPr/>
            </p:nvSpPr>
            <p:spPr bwMode="auto">
              <a:xfrm flipH="1">
                <a:off x="1536" y="2463"/>
                <a:ext cx="288" cy="166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2" name="Freeform 86"/>
              <p:cNvSpPr>
                <a:spLocks/>
              </p:cNvSpPr>
              <p:nvPr/>
            </p:nvSpPr>
            <p:spPr bwMode="auto">
              <a:xfrm>
                <a:off x="672" y="1533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3" name="Freeform 87"/>
              <p:cNvSpPr>
                <a:spLocks/>
              </p:cNvSpPr>
              <p:nvPr/>
            </p:nvSpPr>
            <p:spPr bwMode="auto">
              <a:xfrm>
                <a:off x="687" y="1679"/>
                <a:ext cx="561" cy="559"/>
              </a:xfrm>
              <a:custGeom>
                <a:avLst/>
                <a:gdLst>
                  <a:gd name="T0" fmla="*/ 0 w 561"/>
                  <a:gd name="T1" fmla="*/ 559 h 559"/>
                  <a:gd name="T2" fmla="*/ 561 w 561"/>
                  <a:gd name="T3" fmla="*/ 0 h 5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1" h="559">
                    <a:moveTo>
                      <a:pt x="0" y="559"/>
                    </a:moveTo>
                    <a:lnTo>
                      <a:pt x="561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4" name="Freeform 88"/>
              <p:cNvSpPr>
                <a:spLocks/>
              </p:cNvSpPr>
              <p:nvPr/>
            </p:nvSpPr>
            <p:spPr bwMode="auto">
              <a:xfrm>
                <a:off x="672" y="1833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5" name="Freeform 89"/>
              <p:cNvSpPr>
                <a:spLocks/>
              </p:cNvSpPr>
              <p:nvPr/>
            </p:nvSpPr>
            <p:spPr bwMode="auto">
              <a:xfrm>
                <a:off x="672" y="1973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6" name="Freeform 90"/>
              <p:cNvSpPr>
                <a:spLocks/>
              </p:cNvSpPr>
              <p:nvPr/>
            </p:nvSpPr>
            <p:spPr bwMode="auto">
              <a:xfrm>
                <a:off x="672" y="211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7" name="Freeform 91"/>
              <p:cNvSpPr>
                <a:spLocks/>
              </p:cNvSpPr>
              <p:nvPr/>
            </p:nvSpPr>
            <p:spPr bwMode="auto">
              <a:xfrm>
                <a:off x="672" y="2261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8" name="Freeform 92"/>
              <p:cNvSpPr>
                <a:spLocks/>
              </p:cNvSpPr>
              <p:nvPr/>
            </p:nvSpPr>
            <p:spPr bwMode="auto">
              <a:xfrm>
                <a:off x="717" y="2405"/>
                <a:ext cx="525" cy="523"/>
              </a:xfrm>
              <a:custGeom>
                <a:avLst/>
                <a:gdLst>
                  <a:gd name="T0" fmla="*/ 0 w 525"/>
                  <a:gd name="T1" fmla="*/ 523 h 523"/>
                  <a:gd name="T2" fmla="*/ 525 w 525"/>
                  <a:gd name="T3" fmla="*/ 0 h 52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5" h="523">
                    <a:moveTo>
                      <a:pt x="0" y="523"/>
                    </a:moveTo>
                    <a:lnTo>
                      <a:pt x="525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9" name="Freeform 93"/>
              <p:cNvSpPr>
                <a:spLocks/>
              </p:cNvSpPr>
              <p:nvPr/>
            </p:nvSpPr>
            <p:spPr bwMode="auto">
              <a:xfrm>
                <a:off x="672" y="1391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0" name="Freeform 94"/>
              <p:cNvSpPr>
                <a:spLocks/>
              </p:cNvSpPr>
              <p:nvPr/>
            </p:nvSpPr>
            <p:spPr bwMode="auto">
              <a:xfrm>
                <a:off x="1824" y="148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1" name="Freeform 95"/>
              <p:cNvSpPr>
                <a:spLocks/>
              </p:cNvSpPr>
              <p:nvPr/>
            </p:nvSpPr>
            <p:spPr bwMode="auto">
              <a:xfrm>
                <a:off x="1827" y="1631"/>
                <a:ext cx="573" cy="577"/>
              </a:xfrm>
              <a:custGeom>
                <a:avLst/>
                <a:gdLst>
                  <a:gd name="T0" fmla="*/ 0 w 573"/>
                  <a:gd name="T1" fmla="*/ 577 h 577"/>
                  <a:gd name="T2" fmla="*/ 573 w 573"/>
                  <a:gd name="T3" fmla="*/ 0 h 5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77">
                    <a:moveTo>
                      <a:pt x="0" y="577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2" name="Freeform 96"/>
              <p:cNvSpPr>
                <a:spLocks/>
              </p:cNvSpPr>
              <p:nvPr/>
            </p:nvSpPr>
            <p:spPr bwMode="auto">
              <a:xfrm>
                <a:off x="1392" y="1938"/>
                <a:ext cx="990" cy="990"/>
              </a:xfrm>
              <a:custGeom>
                <a:avLst/>
                <a:gdLst>
                  <a:gd name="T0" fmla="*/ 0 w 990"/>
                  <a:gd name="T1" fmla="*/ 990 h 990"/>
                  <a:gd name="T2" fmla="*/ 990 w 990"/>
                  <a:gd name="T3" fmla="*/ 0 h 9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0" h="990">
                    <a:moveTo>
                      <a:pt x="0" y="990"/>
                    </a:moveTo>
                    <a:lnTo>
                      <a:pt x="99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3" name="Freeform 97"/>
              <p:cNvSpPr>
                <a:spLocks/>
              </p:cNvSpPr>
              <p:nvPr/>
            </p:nvSpPr>
            <p:spPr bwMode="auto">
              <a:xfrm>
                <a:off x="1824" y="177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4" name="Freeform 98"/>
              <p:cNvSpPr>
                <a:spLocks/>
              </p:cNvSpPr>
              <p:nvPr/>
            </p:nvSpPr>
            <p:spPr bwMode="auto">
              <a:xfrm>
                <a:off x="1542" y="2069"/>
                <a:ext cx="852" cy="859"/>
              </a:xfrm>
              <a:custGeom>
                <a:avLst/>
                <a:gdLst>
                  <a:gd name="T0" fmla="*/ 0 w 852"/>
                  <a:gd name="T1" fmla="*/ 859 h 859"/>
                  <a:gd name="T2" fmla="*/ 852 w 852"/>
                  <a:gd name="T3" fmla="*/ 0 h 8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52" h="859">
                    <a:moveTo>
                      <a:pt x="0" y="859"/>
                    </a:moveTo>
                    <a:lnTo>
                      <a:pt x="852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5" name="Freeform 99"/>
              <p:cNvSpPr>
                <a:spLocks/>
              </p:cNvSpPr>
              <p:nvPr/>
            </p:nvSpPr>
            <p:spPr bwMode="auto">
              <a:xfrm>
                <a:off x="1662" y="2213"/>
                <a:ext cx="732" cy="730"/>
              </a:xfrm>
              <a:custGeom>
                <a:avLst/>
                <a:gdLst>
                  <a:gd name="T0" fmla="*/ 0 w 732"/>
                  <a:gd name="T1" fmla="*/ 730 h 730"/>
                  <a:gd name="T2" fmla="*/ 732 w 732"/>
                  <a:gd name="T3" fmla="*/ 0 h 7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2" h="730">
                    <a:moveTo>
                      <a:pt x="0" y="730"/>
                    </a:moveTo>
                    <a:lnTo>
                      <a:pt x="732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6" name="Freeform 100"/>
              <p:cNvSpPr>
                <a:spLocks/>
              </p:cNvSpPr>
              <p:nvPr/>
            </p:nvSpPr>
            <p:spPr bwMode="auto">
              <a:xfrm>
                <a:off x="1827" y="1369"/>
                <a:ext cx="540" cy="540"/>
              </a:xfrm>
              <a:custGeom>
                <a:avLst/>
                <a:gdLst>
                  <a:gd name="T0" fmla="*/ 0 w 540"/>
                  <a:gd name="T1" fmla="*/ 540 h 540"/>
                  <a:gd name="T2" fmla="*/ 540 w 540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540">
                    <a:moveTo>
                      <a:pt x="0" y="540"/>
                    </a:moveTo>
                    <a:lnTo>
                      <a:pt x="54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7" name="Freeform 101"/>
              <p:cNvSpPr>
                <a:spLocks/>
              </p:cNvSpPr>
              <p:nvPr/>
            </p:nvSpPr>
            <p:spPr bwMode="auto">
              <a:xfrm>
                <a:off x="864" y="2478"/>
                <a:ext cx="453" cy="449"/>
              </a:xfrm>
              <a:custGeom>
                <a:avLst/>
                <a:gdLst>
                  <a:gd name="T0" fmla="*/ 0 w 453"/>
                  <a:gd name="T1" fmla="*/ 449 h 449"/>
                  <a:gd name="T2" fmla="*/ 453 w 453"/>
                  <a:gd name="T3" fmla="*/ 0 h 44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3" h="449">
                    <a:moveTo>
                      <a:pt x="0" y="449"/>
                    </a:moveTo>
                    <a:lnTo>
                      <a:pt x="453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8" name="Freeform 102"/>
              <p:cNvSpPr>
                <a:spLocks/>
              </p:cNvSpPr>
              <p:nvPr/>
            </p:nvSpPr>
            <p:spPr bwMode="auto">
              <a:xfrm>
                <a:off x="1047" y="2554"/>
                <a:ext cx="375" cy="374"/>
              </a:xfrm>
              <a:custGeom>
                <a:avLst/>
                <a:gdLst>
                  <a:gd name="T0" fmla="*/ 0 w 375"/>
                  <a:gd name="T1" fmla="*/ 374 h 374"/>
                  <a:gd name="T2" fmla="*/ 375 w 375"/>
                  <a:gd name="T3" fmla="*/ 0 h 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4">
                    <a:moveTo>
                      <a:pt x="0" y="374"/>
                    </a:moveTo>
                    <a:lnTo>
                      <a:pt x="375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9" name="Freeform 103"/>
              <p:cNvSpPr>
                <a:spLocks/>
              </p:cNvSpPr>
              <p:nvPr/>
            </p:nvSpPr>
            <p:spPr bwMode="auto">
              <a:xfrm>
                <a:off x="1212" y="2629"/>
                <a:ext cx="315" cy="315"/>
              </a:xfrm>
              <a:custGeom>
                <a:avLst/>
                <a:gdLst>
                  <a:gd name="T0" fmla="*/ 0 w 315"/>
                  <a:gd name="T1" fmla="*/ 315 h 315"/>
                  <a:gd name="T2" fmla="*/ 315 w 31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5" h="315">
                    <a:moveTo>
                      <a:pt x="0" y="315"/>
                    </a:moveTo>
                    <a:lnTo>
                      <a:pt x="315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0" name="Freeform 104"/>
              <p:cNvSpPr>
                <a:spLocks/>
              </p:cNvSpPr>
              <p:nvPr/>
            </p:nvSpPr>
            <p:spPr bwMode="auto">
              <a:xfrm>
                <a:off x="672" y="1354"/>
                <a:ext cx="465" cy="469"/>
              </a:xfrm>
              <a:custGeom>
                <a:avLst/>
                <a:gdLst>
                  <a:gd name="T0" fmla="*/ 0 w 465"/>
                  <a:gd name="T1" fmla="*/ 469 h 469"/>
                  <a:gd name="T2" fmla="*/ 465 w 465"/>
                  <a:gd name="T3" fmla="*/ 0 h 4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5" h="469">
                    <a:moveTo>
                      <a:pt x="0" y="469"/>
                    </a:moveTo>
                    <a:lnTo>
                      <a:pt x="465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1" name="Freeform 105"/>
              <p:cNvSpPr>
                <a:spLocks/>
              </p:cNvSpPr>
              <p:nvPr/>
            </p:nvSpPr>
            <p:spPr bwMode="auto">
              <a:xfrm>
                <a:off x="702" y="1354"/>
                <a:ext cx="285" cy="285"/>
              </a:xfrm>
              <a:custGeom>
                <a:avLst/>
                <a:gdLst>
                  <a:gd name="T0" fmla="*/ 0 w 285"/>
                  <a:gd name="T1" fmla="*/ 285 h 285"/>
                  <a:gd name="T2" fmla="*/ 285 w 285"/>
                  <a:gd name="T3" fmla="*/ 0 h 28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5" h="285">
                    <a:moveTo>
                      <a:pt x="0" y="285"/>
                    </a:moveTo>
                    <a:lnTo>
                      <a:pt x="285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2" name="Freeform 106"/>
              <p:cNvSpPr>
                <a:spLocks/>
              </p:cNvSpPr>
              <p:nvPr/>
            </p:nvSpPr>
            <p:spPr bwMode="auto">
              <a:xfrm>
                <a:off x="681" y="1368"/>
                <a:ext cx="135" cy="135"/>
              </a:xfrm>
              <a:custGeom>
                <a:avLst/>
                <a:gdLst>
                  <a:gd name="T0" fmla="*/ 0 w 135"/>
                  <a:gd name="T1" fmla="*/ 135 h 135"/>
                  <a:gd name="T2" fmla="*/ 135 w 135"/>
                  <a:gd name="T3" fmla="*/ 0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135"/>
                    </a:moveTo>
                    <a:lnTo>
                      <a:pt x="135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3" name="Freeform 107"/>
              <p:cNvSpPr>
                <a:spLocks/>
              </p:cNvSpPr>
              <p:nvPr/>
            </p:nvSpPr>
            <p:spPr bwMode="auto">
              <a:xfrm>
                <a:off x="1824" y="2358"/>
                <a:ext cx="573" cy="569"/>
              </a:xfrm>
              <a:custGeom>
                <a:avLst/>
                <a:gdLst>
                  <a:gd name="T0" fmla="*/ 0 w 573"/>
                  <a:gd name="T1" fmla="*/ 569 h 569"/>
                  <a:gd name="T2" fmla="*/ 573 w 573"/>
                  <a:gd name="T3" fmla="*/ 0 h 5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69">
                    <a:moveTo>
                      <a:pt x="0" y="569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4" name="Freeform 108"/>
              <p:cNvSpPr>
                <a:spLocks/>
              </p:cNvSpPr>
              <p:nvPr/>
            </p:nvSpPr>
            <p:spPr bwMode="auto">
              <a:xfrm>
                <a:off x="1992" y="2523"/>
                <a:ext cx="405" cy="405"/>
              </a:xfrm>
              <a:custGeom>
                <a:avLst/>
                <a:gdLst>
                  <a:gd name="T0" fmla="*/ 0 w 405"/>
                  <a:gd name="T1" fmla="*/ 405 h 405"/>
                  <a:gd name="T2" fmla="*/ 405 w 405"/>
                  <a:gd name="T3" fmla="*/ 0 h 4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5" h="405">
                    <a:moveTo>
                      <a:pt x="0" y="405"/>
                    </a:moveTo>
                    <a:lnTo>
                      <a:pt x="405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5" name="Line 109"/>
              <p:cNvSpPr>
                <a:spLocks noChangeShapeType="1"/>
              </p:cNvSpPr>
              <p:nvPr/>
            </p:nvSpPr>
            <p:spPr bwMode="auto">
              <a:xfrm flipV="1">
                <a:off x="2160" y="2687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6" name="Line 110"/>
              <p:cNvSpPr>
                <a:spLocks noChangeShapeType="1"/>
              </p:cNvSpPr>
              <p:nvPr/>
            </p:nvSpPr>
            <p:spPr bwMode="auto">
              <a:xfrm flipV="1">
                <a:off x="2304" y="2831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7" name="Freeform 111"/>
              <p:cNvSpPr>
                <a:spLocks/>
              </p:cNvSpPr>
              <p:nvPr/>
            </p:nvSpPr>
            <p:spPr bwMode="auto">
              <a:xfrm>
                <a:off x="1824" y="1354"/>
                <a:ext cx="423" cy="421"/>
              </a:xfrm>
              <a:custGeom>
                <a:avLst/>
                <a:gdLst>
                  <a:gd name="T0" fmla="*/ 0 w 423"/>
                  <a:gd name="T1" fmla="*/ 421 h 421"/>
                  <a:gd name="T2" fmla="*/ 423 w 423"/>
                  <a:gd name="T3" fmla="*/ 0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3" h="421">
                    <a:moveTo>
                      <a:pt x="0" y="421"/>
                    </a:moveTo>
                    <a:lnTo>
                      <a:pt x="423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8" name="Freeform 112"/>
              <p:cNvSpPr>
                <a:spLocks/>
              </p:cNvSpPr>
              <p:nvPr/>
            </p:nvSpPr>
            <p:spPr bwMode="auto">
              <a:xfrm>
                <a:off x="1827" y="1354"/>
                <a:ext cx="270" cy="270"/>
              </a:xfrm>
              <a:custGeom>
                <a:avLst/>
                <a:gdLst>
                  <a:gd name="T0" fmla="*/ 0 w 270"/>
                  <a:gd name="T1" fmla="*/ 270 h 270"/>
                  <a:gd name="T2" fmla="*/ 270 w 270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0" h="270">
                    <a:moveTo>
                      <a:pt x="0" y="270"/>
                    </a:moveTo>
                    <a:lnTo>
                      <a:pt x="27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9" name="Freeform 113"/>
              <p:cNvSpPr>
                <a:spLocks/>
              </p:cNvSpPr>
              <p:nvPr/>
            </p:nvSpPr>
            <p:spPr bwMode="auto">
              <a:xfrm>
                <a:off x="1827" y="1354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10" name="Line 114"/>
              <p:cNvSpPr>
                <a:spLocks noChangeShapeType="1"/>
              </p:cNvSpPr>
              <p:nvPr/>
            </p:nvSpPr>
            <p:spPr bwMode="auto">
              <a:xfrm>
                <a:off x="1200" y="2286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11" name="Line 115"/>
              <p:cNvSpPr>
                <a:spLocks noChangeShapeType="1"/>
              </p:cNvSpPr>
              <p:nvPr/>
            </p:nvSpPr>
            <p:spPr bwMode="auto">
              <a:xfrm flipV="1">
                <a:off x="1872" y="1359"/>
                <a:ext cx="0" cy="927"/>
              </a:xfrm>
              <a:prstGeom prst="line">
                <a:avLst/>
              </a:prstGeom>
              <a:noFill/>
              <a:ln w="190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12" name="Freeform 116"/>
              <p:cNvSpPr>
                <a:spLocks/>
              </p:cNvSpPr>
              <p:nvPr/>
            </p:nvSpPr>
            <p:spPr bwMode="auto">
              <a:xfrm>
                <a:off x="1194" y="1354"/>
                <a:ext cx="1" cy="930"/>
              </a:xfrm>
              <a:custGeom>
                <a:avLst/>
                <a:gdLst>
                  <a:gd name="T0" fmla="*/ 0 w 1"/>
                  <a:gd name="T1" fmla="*/ 960 h 915"/>
                  <a:gd name="T2" fmla="*/ 0 w 1"/>
                  <a:gd name="T3" fmla="*/ 0 h 9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915">
                    <a:moveTo>
                      <a:pt x="0" y="91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42" name="Group 117"/>
            <p:cNvGrpSpPr>
              <a:grpSpLocks/>
            </p:cNvGrpSpPr>
            <p:nvPr/>
          </p:nvGrpSpPr>
          <p:grpSpPr bwMode="auto">
            <a:xfrm>
              <a:off x="523" y="684"/>
              <a:ext cx="1713" cy="773"/>
              <a:chOff x="699" y="684"/>
              <a:chExt cx="1713" cy="773"/>
            </a:xfrm>
          </p:grpSpPr>
          <p:sp>
            <p:nvSpPr>
              <p:cNvPr id="11359" name="Line 118"/>
              <p:cNvSpPr>
                <a:spLocks noChangeShapeType="1"/>
              </p:cNvSpPr>
              <p:nvPr/>
            </p:nvSpPr>
            <p:spPr bwMode="auto">
              <a:xfrm flipV="1">
                <a:off x="1137" y="849"/>
                <a:ext cx="0" cy="511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0" name="Freeform 119"/>
              <p:cNvSpPr>
                <a:spLocks/>
              </p:cNvSpPr>
              <p:nvPr/>
            </p:nvSpPr>
            <p:spPr bwMode="auto">
              <a:xfrm>
                <a:off x="1929" y="1044"/>
                <a:ext cx="321" cy="312"/>
              </a:xfrm>
              <a:custGeom>
                <a:avLst/>
                <a:gdLst>
                  <a:gd name="T0" fmla="*/ 0 w 321"/>
                  <a:gd name="T1" fmla="*/ 0 h 312"/>
                  <a:gd name="T2" fmla="*/ 321 w 321"/>
                  <a:gd name="T3" fmla="*/ 312 h 3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21" h="312">
                    <a:moveTo>
                      <a:pt x="0" y="0"/>
                    </a:moveTo>
                    <a:lnTo>
                      <a:pt x="321" y="312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1" name="Line 120"/>
              <p:cNvSpPr>
                <a:spLocks noChangeShapeType="1"/>
              </p:cNvSpPr>
              <p:nvPr/>
            </p:nvSpPr>
            <p:spPr bwMode="auto">
              <a:xfrm>
                <a:off x="717" y="1360"/>
                <a:ext cx="1650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2" name="Line 121"/>
              <p:cNvSpPr>
                <a:spLocks noChangeShapeType="1"/>
              </p:cNvSpPr>
              <p:nvPr/>
            </p:nvSpPr>
            <p:spPr bwMode="auto">
              <a:xfrm>
                <a:off x="720" y="849"/>
                <a:ext cx="169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3" name="Line 122"/>
              <p:cNvSpPr>
                <a:spLocks noChangeShapeType="1"/>
              </p:cNvSpPr>
              <p:nvPr/>
            </p:nvSpPr>
            <p:spPr bwMode="auto">
              <a:xfrm flipV="1">
                <a:off x="1535" y="684"/>
                <a:ext cx="0" cy="773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4" name="Freeform 123"/>
              <p:cNvSpPr>
                <a:spLocks/>
              </p:cNvSpPr>
              <p:nvPr/>
            </p:nvSpPr>
            <p:spPr bwMode="auto">
              <a:xfrm>
                <a:off x="1929" y="849"/>
                <a:ext cx="1" cy="526"/>
              </a:xfrm>
              <a:custGeom>
                <a:avLst/>
                <a:gdLst>
                  <a:gd name="T0" fmla="*/ 0 w 1"/>
                  <a:gd name="T1" fmla="*/ 526 h 526"/>
                  <a:gd name="T2" fmla="*/ 0 w 1"/>
                  <a:gd name="T3" fmla="*/ 0 h 52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526">
                    <a:moveTo>
                      <a:pt x="0" y="52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5" name="Freeform 124"/>
              <p:cNvSpPr>
                <a:spLocks/>
              </p:cNvSpPr>
              <p:nvPr/>
            </p:nvSpPr>
            <p:spPr bwMode="auto">
              <a:xfrm>
                <a:off x="999" y="849"/>
                <a:ext cx="135" cy="135"/>
              </a:xfrm>
              <a:custGeom>
                <a:avLst/>
                <a:gdLst>
                  <a:gd name="T0" fmla="*/ 0 w 135"/>
                  <a:gd name="T1" fmla="*/ 0 h 135"/>
                  <a:gd name="T2" fmla="*/ 135 w 135"/>
                  <a:gd name="T3" fmla="*/ 135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0"/>
                    </a:moveTo>
                    <a:lnTo>
                      <a:pt x="135" y="135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6" name="Freeform 125"/>
              <p:cNvSpPr>
                <a:spLocks/>
              </p:cNvSpPr>
              <p:nvPr/>
            </p:nvSpPr>
            <p:spPr bwMode="auto">
              <a:xfrm>
                <a:off x="816" y="849"/>
                <a:ext cx="318" cy="316"/>
              </a:xfrm>
              <a:custGeom>
                <a:avLst/>
                <a:gdLst>
                  <a:gd name="T0" fmla="*/ 0 w 318"/>
                  <a:gd name="T1" fmla="*/ 0 h 316"/>
                  <a:gd name="T2" fmla="*/ 318 w 318"/>
                  <a:gd name="T3" fmla="*/ 316 h 3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8" h="316">
                    <a:moveTo>
                      <a:pt x="0" y="0"/>
                    </a:moveTo>
                    <a:lnTo>
                      <a:pt x="318" y="316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" name="Freeform 126"/>
              <p:cNvSpPr>
                <a:spLocks/>
              </p:cNvSpPr>
              <p:nvPr/>
            </p:nvSpPr>
            <p:spPr bwMode="auto">
              <a:xfrm>
                <a:off x="714" y="924"/>
                <a:ext cx="420" cy="421"/>
              </a:xfrm>
              <a:custGeom>
                <a:avLst/>
                <a:gdLst>
                  <a:gd name="T0" fmla="*/ 0 w 420"/>
                  <a:gd name="T1" fmla="*/ 0 h 421"/>
                  <a:gd name="T2" fmla="*/ 420 w 420"/>
                  <a:gd name="T3" fmla="*/ 421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0" h="421">
                    <a:moveTo>
                      <a:pt x="0" y="0"/>
                    </a:moveTo>
                    <a:lnTo>
                      <a:pt x="420" y="421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" name="Line 127"/>
              <p:cNvSpPr>
                <a:spLocks noChangeShapeType="1"/>
              </p:cNvSpPr>
              <p:nvPr/>
            </p:nvSpPr>
            <p:spPr bwMode="auto">
              <a:xfrm>
                <a:off x="729" y="1120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9" name="Line 128"/>
              <p:cNvSpPr>
                <a:spLocks noChangeShapeType="1"/>
              </p:cNvSpPr>
              <p:nvPr/>
            </p:nvSpPr>
            <p:spPr bwMode="auto">
              <a:xfrm>
                <a:off x="1929" y="864"/>
                <a:ext cx="438" cy="438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" name="Freeform 129"/>
              <p:cNvSpPr>
                <a:spLocks/>
              </p:cNvSpPr>
              <p:nvPr/>
            </p:nvSpPr>
            <p:spPr bwMode="auto">
              <a:xfrm>
                <a:off x="2094" y="849"/>
                <a:ext cx="300" cy="301"/>
              </a:xfrm>
              <a:custGeom>
                <a:avLst/>
                <a:gdLst>
                  <a:gd name="T0" fmla="*/ 0 w 300"/>
                  <a:gd name="T1" fmla="*/ 0 h 301"/>
                  <a:gd name="T2" fmla="*/ 300 w 300"/>
                  <a:gd name="T3" fmla="*/ 301 h 30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1">
                    <a:moveTo>
                      <a:pt x="0" y="0"/>
                    </a:moveTo>
                    <a:lnTo>
                      <a:pt x="300" y="301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" name="Line 130"/>
              <p:cNvSpPr>
                <a:spLocks noChangeShapeType="1"/>
              </p:cNvSpPr>
              <p:nvPr/>
            </p:nvSpPr>
            <p:spPr bwMode="auto">
              <a:xfrm>
                <a:off x="2247" y="849"/>
                <a:ext cx="135" cy="135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2" name="Line 131"/>
              <p:cNvSpPr>
                <a:spLocks noChangeShapeType="1"/>
              </p:cNvSpPr>
              <p:nvPr/>
            </p:nvSpPr>
            <p:spPr bwMode="auto">
              <a:xfrm flipH="1" flipV="1">
                <a:off x="699" y="1258"/>
                <a:ext cx="87" cy="87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3" name="Freeform 132"/>
              <p:cNvSpPr>
                <a:spLocks/>
              </p:cNvSpPr>
              <p:nvPr/>
            </p:nvSpPr>
            <p:spPr bwMode="auto">
              <a:xfrm>
                <a:off x="1929" y="1221"/>
                <a:ext cx="156" cy="150"/>
              </a:xfrm>
              <a:custGeom>
                <a:avLst/>
                <a:gdLst>
                  <a:gd name="T0" fmla="*/ 0 w 156"/>
                  <a:gd name="T1" fmla="*/ 0 h 150"/>
                  <a:gd name="T2" fmla="*/ 156 w 156"/>
                  <a:gd name="T3" fmla="*/ 150 h 1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6" h="150">
                    <a:moveTo>
                      <a:pt x="0" y="0"/>
                    </a:moveTo>
                    <a:lnTo>
                      <a:pt x="156" y="150"/>
                    </a:lnTo>
                  </a:path>
                </a:pathLst>
              </a:custGeom>
              <a:noFill/>
              <a:ln w="19050" cmpd="sng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43" name="Group 133"/>
            <p:cNvGrpSpPr>
              <a:grpSpLocks/>
            </p:cNvGrpSpPr>
            <p:nvPr/>
          </p:nvGrpSpPr>
          <p:grpSpPr bwMode="auto">
            <a:xfrm>
              <a:off x="536" y="3054"/>
              <a:ext cx="1666" cy="1104"/>
              <a:chOff x="712" y="3054"/>
              <a:chExt cx="1666" cy="1104"/>
            </a:xfrm>
          </p:grpSpPr>
          <p:sp>
            <p:nvSpPr>
              <p:cNvPr id="11353" name="Freeform 134"/>
              <p:cNvSpPr>
                <a:spLocks/>
              </p:cNvSpPr>
              <p:nvPr/>
            </p:nvSpPr>
            <p:spPr bwMode="auto">
              <a:xfrm>
                <a:off x="1560" y="3078"/>
                <a:ext cx="1" cy="1080"/>
              </a:xfrm>
              <a:custGeom>
                <a:avLst/>
                <a:gdLst>
                  <a:gd name="T0" fmla="*/ 0 w 1"/>
                  <a:gd name="T1" fmla="*/ 0 h 1080"/>
                  <a:gd name="T2" fmla="*/ 0 w 1"/>
                  <a:gd name="T3" fmla="*/ 1080 h 10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080">
                    <a:moveTo>
                      <a:pt x="0" y="0"/>
                    </a:moveTo>
                    <a:lnTo>
                      <a:pt x="0" y="1080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4" name="Freeform 135"/>
              <p:cNvSpPr>
                <a:spLocks/>
              </p:cNvSpPr>
              <p:nvPr/>
            </p:nvSpPr>
            <p:spPr bwMode="auto">
              <a:xfrm>
                <a:off x="930" y="3601"/>
                <a:ext cx="1260" cy="1"/>
              </a:xfrm>
              <a:custGeom>
                <a:avLst/>
                <a:gdLst>
                  <a:gd name="T0" fmla="*/ 0 w 1260"/>
                  <a:gd name="T1" fmla="*/ 0 h 1"/>
                  <a:gd name="T2" fmla="*/ 1260 w 126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60" h="1">
                    <a:moveTo>
                      <a:pt x="0" y="0"/>
                    </a:moveTo>
                    <a:lnTo>
                      <a:pt x="1260" y="0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5" name="Line 136"/>
              <p:cNvSpPr>
                <a:spLocks noChangeShapeType="1"/>
              </p:cNvSpPr>
              <p:nvPr/>
            </p:nvSpPr>
            <p:spPr bwMode="auto">
              <a:xfrm>
                <a:off x="768" y="3054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6" name="Line 137"/>
              <p:cNvSpPr>
                <a:spLocks noChangeShapeType="1"/>
              </p:cNvSpPr>
              <p:nvPr/>
            </p:nvSpPr>
            <p:spPr bwMode="auto">
              <a:xfrm>
                <a:off x="720" y="4158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7" name="Freeform 138"/>
              <p:cNvSpPr>
                <a:spLocks/>
              </p:cNvSpPr>
              <p:nvPr/>
            </p:nvSpPr>
            <p:spPr bwMode="auto">
              <a:xfrm>
                <a:off x="2301" y="3054"/>
                <a:ext cx="77" cy="1102"/>
              </a:xfrm>
              <a:custGeom>
                <a:avLst/>
                <a:gdLst>
                  <a:gd name="T0" fmla="*/ 51 w 77"/>
                  <a:gd name="T1" fmla="*/ 0 h 1102"/>
                  <a:gd name="T2" fmla="*/ 3 w 77"/>
                  <a:gd name="T3" fmla="*/ 240 h 1102"/>
                  <a:gd name="T4" fmla="*/ 51 w 77"/>
                  <a:gd name="T5" fmla="*/ 480 h 1102"/>
                  <a:gd name="T6" fmla="*/ 3 w 77"/>
                  <a:gd name="T7" fmla="*/ 720 h 1102"/>
                  <a:gd name="T8" fmla="*/ 69 w 77"/>
                  <a:gd name="T9" fmla="*/ 892 h 1102"/>
                  <a:gd name="T10" fmla="*/ 54 w 77"/>
                  <a:gd name="T11" fmla="*/ 1102 h 11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1102">
                    <a:moveTo>
                      <a:pt x="51" y="0"/>
                    </a:moveTo>
                    <a:cubicBezTo>
                      <a:pt x="27" y="80"/>
                      <a:pt x="3" y="160"/>
                      <a:pt x="3" y="240"/>
                    </a:cubicBezTo>
                    <a:cubicBezTo>
                      <a:pt x="3" y="320"/>
                      <a:pt x="51" y="400"/>
                      <a:pt x="51" y="480"/>
                    </a:cubicBezTo>
                    <a:cubicBezTo>
                      <a:pt x="51" y="560"/>
                      <a:pt x="0" y="651"/>
                      <a:pt x="3" y="720"/>
                    </a:cubicBezTo>
                    <a:cubicBezTo>
                      <a:pt x="6" y="789"/>
                      <a:pt x="61" y="828"/>
                      <a:pt x="69" y="892"/>
                    </a:cubicBezTo>
                    <a:cubicBezTo>
                      <a:pt x="77" y="956"/>
                      <a:pt x="57" y="1058"/>
                      <a:pt x="54" y="1102"/>
                    </a:cubicBez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8" name="Freeform 139"/>
              <p:cNvSpPr>
                <a:spLocks/>
              </p:cNvSpPr>
              <p:nvPr/>
            </p:nvSpPr>
            <p:spPr bwMode="auto">
              <a:xfrm>
                <a:off x="712" y="3054"/>
                <a:ext cx="104" cy="1104"/>
              </a:xfrm>
              <a:custGeom>
                <a:avLst/>
                <a:gdLst>
                  <a:gd name="T0" fmla="*/ 56 w 104"/>
                  <a:gd name="T1" fmla="*/ 0 h 1104"/>
                  <a:gd name="T2" fmla="*/ 8 w 104"/>
                  <a:gd name="T3" fmla="*/ 192 h 1104"/>
                  <a:gd name="T4" fmla="*/ 104 w 104"/>
                  <a:gd name="T5" fmla="*/ 432 h 1104"/>
                  <a:gd name="T6" fmla="*/ 8 w 104"/>
                  <a:gd name="T7" fmla="*/ 672 h 1104"/>
                  <a:gd name="T8" fmla="*/ 104 w 104"/>
                  <a:gd name="T9" fmla="*/ 912 h 1104"/>
                  <a:gd name="T10" fmla="*/ 8 w 104"/>
                  <a:gd name="T11" fmla="*/ 1104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4" h="1104">
                    <a:moveTo>
                      <a:pt x="56" y="0"/>
                    </a:moveTo>
                    <a:cubicBezTo>
                      <a:pt x="28" y="60"/>
                      <a:pt x="0" y="120"/>
                      <a:pt x="8" y="192"/>
                    </a:cubicBezTo>
                    <a:cubicBezTo>
                      <a:pt x="16" y="264"/>
                      <a:pt x="104" y="352"/>
                      <a:pt x="104" y="432"/>
                    </a:cubicBezTo>
                    <a:cubicBezTo>
                      <a:pt x="104" y="512"/>
                      <a:pt x="8" y="592"/>
                      <a:pt x="8" y="672"/>
                    </a:cubicBezTo>
                    <a:cubicBezTo>
                      <a:pt x="8" y="752"/>
                      <a:pt x="104" y="840"/>
                      <a:pt x="104" y="912"/>
                    </a:cubicBezTo>
                    <a:cubicBezTo>
                      <a:pt x="104" y="984"/>
                      <a:pt x="56" y="1044"/>
                      <a:pt x="8" y="1104"/>
                    </a:cubicBez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44" name="Group 223"/>
            <p:cNvGrpSpPr>
              <a:grpSpLocks/>
            </p:cNvGrpSpPr>
            <p:nvPr/>
          </p:nvGrpSpPr>
          <p:grpSpPr bwMode="auto">
            <a:xfrm>
              <a:off x="868" y="318"/>
              <a:ext cx="993" cy="1857"/>
              <a:chOff x="868" y="318"/>
              <a:chExt cx="993" cy="1857"/>
            </a:xfrm>
          </p:grpSpPr>
          <p:sp>
            <p:nvSpPr>
              <p:cNvPr id="11347" name="Rectangle 141"/>
              <p:cNvSpPr>
                <a:spLocks noChangeArrowheads="1"/>
              </p:cNvSpPr>
              <p:nvPr/>
            </p:nvSpPr>
            <p:spPr bwMode="auto">
              <a:xfrm>
                <a:off x="1018" y="843"/>
                <a:ext cx="678" cy="1260"/>
              </a:xfrm>
              <a:prstGeom prst="rect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48" name="Rectangle 142"/>
              <p:cNvSpPr>
                <a:spLocks noChangeArrowheads="1"/>
              </p:cNvSpPr>
              <p:nvPr/>
            </p:nvSpPr>
            <p:spPr bwMode="auto">
              <a:xfrm>
                <a:off x="868" y="438"/>
                <a:ext cx="993" cy="405"/>
              </a:xfrm>
              <a:prstGeom prst="rect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49" name="Line 143"/>
              <p:cNvSpPr>
                <a:spLocks noChangeShapeType="1"/>
              </p:cNvSpPr>
              <p:nvPr/>
            </p:nvSpPr>
            <p:spPr bwMode="auto">
              <a:xfrm flipV="1">
                <a:off x="1066" y="1038"/>
                <a:ext cx="0" cy="10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0" name="Freeform 144"/>
              <p:cNvSpPr>
                <a:spLocks/>
              </p:cNvSpPr>
              <p:nvPr/>
            </p:nvSpPr>
            <p:spPr bwMode="auto">
              <a:xfrm>
                <a:off x="1648" y="1023"/>
                <a:ext cx="1" cy="1081"/>
              </a:xfrm>
              <a:custGeom>
                <a:avLst/>
                <a:gdLst>
                  <a:gd name="T0" fmla="*/ 0 w 1"/>
                  <a:gd name="T1" fmla="*/ 1081 h 1081"/>
                  <a:gd name="T2" fmla="*/ 0 w 1"/>
                  <a:gd name="T3" fmla="*/ 0 h 108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081">
                    <a:moveTo>
                      <a:pt x="0" y="108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1" name="Line 145"/>
              <p:cNvSpPr>
                <a:spLocks noChangeShapeType="1"/>
              </p:cNvSpPr>
              <p:nvPr/>
            </p:nvSpPr>
            <p:spPr bwMode="auto">
              <a:xfrm>
                <a:off x="1018" y="1038"/>
                <a:ext cx="67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2" name="Freeform 146"/>
              <p:cNvSpPr>
                <a:spLocks/>
              </p:cNvSpPr>
              <p:nvPr/>
            </p:nvSpPr>
            <p:spPr bwMode="auto">
              <a:xfrm>
                <a:off x="1356" y="318"/>
                <a:ext cx="3" cy="1857"/>
              </a:xfrm>
              <a:custGeom>
                <a:avLst/>
                <a:gdLst>
                  <a:gd name="T0" fmla="*/ 3 w 3"/>
                  <a:gd name="T1" fmla="*/ 1857 h 1857"/>
                  <a:gd name="T2" fmla="*/ 0 w 3"/>
                  <a:gd name="T3" fmla="*/ 0 h 18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857">
                    <a:moveTo>
                      <a:pt x="3" y="185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9050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45" name="Line 221"/>
            <p:cNvSpPr>
              <a:spLocks noChangeShapeType="1"/>
            </p:cNvSpPr>
            <p:nvPr/>
          </p:nvSpPr>
          <p:spPr bwMode="auto">
            <a:xfrm>
              <a:off x="1356" y="438"/>
              <a:ext cx="0" cy="186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" name="Line 222"/>
            <p:cNvSpPr>
              <a:spLocks noChangeShapeType="1"/>
            </p:cNvSpPr>
            <p:nvPr/>
          </p:nvSpPr>
          <p:spPr bwMode="auto">
            <a:xfrm flipV="1">
              <a:off x="1034" y="3269"/>
              <a:ext cx="680" cy="673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3459" name="Group 227"/>
          <p:cNvGrpSpPr>
            <a:grpSpLocks/>
          </p:cNvGrpSpPr>
          <p:nvPr/>
        </p:nvGrpSpPr>
        <p:grpSpPr bwMode="auto">
          <a:xfrm>
            <a:off x="5337175" y="496888"/>
            <a:ext cx="2762250" cy="6096000"/>
            <a:chOff x="2402" y="313"/>
            <a:chExt cx="1740" cy="3840"/>
          </a:xfrm>
        </p:grpSpPr>
        <p:sp>
          <p:nvSpPr>
            <p:cNvPr id="11271" name="Oval 150"/>
            <p:cNvSpPr>
              <a:spLocks noChangeArrowheads="1"/>
            </p:cNvSpPr>
            <p:nvPr/>
          </p:nvSpPr>
          <p:spPr bwMode="auto">
            <a:xfrm>
              <a:off x="2786" y="3145"/>
              <a:ext cx="993" cy="912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Line 152"/>
            <p:cNvSpPr>
              <a:spLocks noChangeShapeType="1"/>
            </p:cNvSpPr>
            <p:nvPr/>
          </p:nvSpPr>
          <p:spPr bwMode="auto">
            <a:xfrm>
              <a:off x="2450" y="1354"/>
              <a:ext cx="168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Freeform 153"/>
            <p:cNvSpPr>
              <a:spLocks/>
            </p:cNvSpPr>
            <p:nvPr/>
          </p:nvSpPr>
          <p:spPr bwMode="auto">
            <a:xfrm>
              <a:off x="2402" y="2938"/>
              <a:ext cx="1740" cy="1"/>
            </a:xfrm>
            <a:custGeom>
              <a:avLst/>
              <a:gdLst>
                <a:gd name="T0" fmla="*/ 0 w 1740"/>
                <a:gd name="T1" fmla="*/ 0 h 1"/>
                <a:gd name="T2" fmla="*/ 1740 w 1740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0" h="1">
                  <a:moveTo>
                    <a:pt x="0" y="0"/>
                  </a:moveTo>
                  <a:lnTo>
                    <a:pt x="1740" y="1"/>
                  </a:lnTo>
                </a:path>
              </a:pathLst>
            </a:custGeom>
            <a:noFill/>
            <a:ln w="3810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154"/>
            <p:cNvSpPr>
              <a:spLocks noChangeShapeType="1"/>
            </p:cNvSpPr>
            <p:nvPr/>
          </p:nvSpPr>
          <p:spPr bwMode="auto">
            <a:xfrm>
              <a:off x="3266" y="1210"/>
              <a:ext cx="0" cy="168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Freeform 155"/>
            <p:cNvSpPr>
              <a:spLocks/>
            </p:cNvSpPr>
            <p:nvPr/>
          </p:nvSpPr>
          <p:spPr bwMode="auto">
            <a:xfrm>
              <a:off x="2972" y="1364"/>
              <a:ext cx="1" cy="1110"/>
            </a:xfrm>
            <a:custGeom>
              <a:avLst/>
              <a:gdLst>
                <a:gd name="T0" fmla="*/ 0 w 1"/>
                <a:gd name="T1" fmla="*/ 0 h 1110"/>
                <a:gd name="T2" fmla="*/ 0 w 1"/>
                <a:gd name="T3" fmla="*/ 1110 h 11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10">
                  <a:moveTo>
                    <a:pt x="0" y="0"/>
                  </a:moveTo>
                  <a:lnTo>
                    <a:pt x="0" y="1110"/>
                  </a:lnTo>
                </a:path>
              </a:pathLst>
            </a:custGeom>
            <a:noFill/>
            <a:ln w="3810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Freeform 156"/>
            <p:cNvSpPr>
              <a:spLocks/>
            </p:cNvSpPr>
            <p:nvPr/>
          </p:nvSpPr>
          <p:spPr bwMode="auto">
            <a:xfrm>
              <a:off x="3554" y="1354"/>
              <a:ext cx="3" cy="1120"/>
            </a:xfrm>
            <a:custGeom>
              <a:avLst/>
              <a:gdLst>
                <a:gd name="T0" fmla="*/ 0 w 3"/>
                <a:gd name="T1" fmla="*/ 0 h 1120"/>
                <a:gd name="T2" fmla="*/ 3 w 3"/>
                <a:gd name="T3" fmla="*/ 1120 h 1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120">
                  <a:moveTo>
                    <a:pt x="0" y="0"/>
                  </a:moveTo>
                  <a:lnTo>
                    <a:pt x="3" y="1120"/>
                  </a:lnTo>
                </a:path>
              </a:pathLst>
            </a:custGeom>
            <a:noFill/>
            <a:ln w="3810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57"/>
            <p:cNvSpPr>
              <a:spLocks noChangeShapeType="1"/>
            </p:cNvSpPr>
            <p:nvPr/>
          </p:nvSpPr>
          <p:spPr bwMode="auto">
            <a:xfrm>
              <a:off x="2978" y="2458"/>
              <a:ext cx="288" cy="16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58"/>
            <p:cNvSpPr>
              <a:spLocks noChangeShapeType="1"/>
            </p:cNvSpPr>
            <p:nvPr/>
          </p:nvSpPr>
          <p:spPr bwMode="auto">
            <a:xfrm flipH="1">
              <a:off x="3266" y="2458"/>
              <a:ext cx="288" cy="16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Freeform 159"/>
            <p:cNvSpPr>
              <a:spLocks/>
            </p:cNvSpPr>
            <p:nvPr/>
          </p:nvSpPr>
          <p:spPr bwMode="auto">
            <a:xfrm>
              <a:off x="2402" y="1528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Freeform 160"/>
            <p:cNvSpPr>
              <a:spLocks/>
            </p:cNvSpPr>
            <p:nvPr/>
          </p:nvSpPr>
          <p:spPr bwMode="auto">
            <a:xfrm>
              <a:off x="2417" y="1674"/>
              <a:ext cx="561" cy="559"/>
            </a:xfrm>
            <a:custGeom>
              <a:avLst/>
              <a:gdLst>
                <a:gd name="T0" fmla="*/ 0 w 561"/>
                <a:gd name="T1" fmla="*/ 559 h 559"/>
                <a:gd name="T2" fmla="*/ 561 w 561"/>
                <a:gd name="T3" fmla="*/ 0 h 5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1" h="559">
                  <a:moveTo>
                    <a:pt x="0" y="559"/>
                  </a:moveTo>
                  <a:lnTo>
                    <a:pt x="561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Freeform 161"/>
            <p:cNvSpPr>
              <a:spLocks/>
            </p:cNvSpPr>
            <p:nvPr/>
          </p:nvSpPr>
          <p:spPr bwMode="auto">
            <a:xfrm>
              <a:off x="2402" y="1828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Freeform 162"/>
            <p:cNvSpPr>
              <a:spLocks/>
            </p:cNvSpPr>
            <p:nvPr/>
          </p:nvSpPr>
          <p:spPr bwMode="auto">
            <a:xfrm>
              <a:off x="2402" y="1968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Freeform 163"/>
            <p:cNvSpPr>
              <a:spLocks/>
            </p:cNvSpPr>
            <p:nvPr/>
          </p:nvSpPr>
          <p:spPr bwMode="auto">
            <a:xfrm>
              <a:off x="2402" y="2112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Freeform 164"/>
            <p:cNvSpPr>
              <a:spLocks/>
            </p:cNvSpPr>
            <p:nvPr/>
          </p:nvSpPr>
          <p:spPr bwMode="auto">
            <a:xfrm>
              <a:off x="2402" y="2256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Freeform 165"/>
            <p:cNvSpPr>
              <a:spLocks/>
            </p:cNvSpPr>
            <p:nvPr/>
          </p:nvSpPr>
          <p:spPr bwMode="auto">
            <a:xfrm>
              <a:off x="2447" y="2400"/>
              <a:ext cx="525" cy="523"/>
            </a:xfrm>
            <a:custGeom>
              <a:avLst/>
              <a:gdLst>
                <a:gd name="T0" fmla="*/ 0 w 525"/>
                <a:gd name="T1" fmla="*/ 523 h 523"/>
                <a:gd name="T2" fmla="*/ 525 w 525"/>
                <a:gd name="T3" fmla="*/ 0 h 5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5" h="523">
                  <a:moveTo>
                    <a:pt x="0" y="523"/>
                  </a:moveTo>
                  <a:lnTo>
                    <a:pt x="525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Freeform 166"/>
            <p:cNvSpPr>
              <a:spLocks/>
            </p:cNvSpPr>
            <p:nvPr/>
          </p:nvSpPr>
          <p:spPr bwMode="auto">
            <a:xfrm>
              <a:off x="2402" y="1386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Freeform 167"/>
            <p:cNvSpPr>
              <a:spLocks/>
            </p:cNvSpPr>
            <p:nvPr/>
          </p:nvSpPr>
          <p:spPr bwMode="auto">
            <a:xfrm>
              <a:off x="3554" y="1480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Freeform 168"/>
            <p:cNvSpPr>
              <a:spLocks/>
            </p:cNvSpPr>
            <p:nvPr/>
          </p:nvSpPr>
          <p:spPr bwMode="auto">
            <a:xfrm>
              <a:off x="3557" y="1626"/>
              <a:ext cx="573" cy="577"/>
            </a:xfrm>
            <a:custGeom>
              <a:avLst/>
              <a:gdLst>
                <a:gd name="T0" fmla="*/ 0 w 573"/>
                <a:gd name="T1" fmla="*/ 577 h 577"/>
                <a:gd name="T2" fmla="*/ 573 w 573"/>
                <a:gd name="T3" fmla="*/ 0 h 5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3" h="577">
                  <a:moveTo>
                    <a:pt x="0" y="577"/>
                  </a:moveTo>
                  <a:lnTo>
                    <a:pt x="573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Freeform 169"/>
            <p:cNvSpPr>
              <a:spLocks/>
            </p:cNvSpPr>
            <p:nvPr/>
          </p:nvSpPr>
          <p:spPr bwMode="auto">
            <a:xfrm>
              <a:off x="3122" y="1933"/>
              <a:ext cx="990" cy="990"/>
            </a:xfrm>
            <a:custGeom>
              <a:avLst/>
              <a:gdLst>
                <a:gd name="T0" fmla="*/ 0 w 990"/>
                <a:gd name="T1" fmla="*/ 990 h 990"/>
                <a:gd name="T2" fmla="*/ 990 w 990"/>
                <a:gd name="T3" fmla="*/ 0 h 9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90" h="990">
                  <a:moveTo>
                    <a:pt x="0" y="990"/>
                  </a:moveTo>
                  <a:lnTo>
                    <a:pt x="99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Freeform 170"/>
            <p:cNvSpPr>
              <a:spLocks/>
            </p:cNvSpPr>
            <p:nvPr/>
          </p:nvSpPr>
          <p:spPr bwMode="auto">
            <a:xfrm>
              <a:off x="3554" y="1770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Freeform 171"/>
            <p:cNvSpPr>
              <a:spLocks/>
            </p:cNvSpPr>
            <p:nvPr/>
          </p:nvSpPr>
          <p:spPr bwMode="auto">
            <a:xfrm>
              <a:off x="3272" y="2064"/>
              <a:ext cx="852" cy="859"/>
            </a:xfrm>
            <a:custGeom>
              <a:avLst/>
              <a:gdLst>
                <a:gd name="T0" fmla="*/ 0 w 852"/>
                <a:gd name="T1" fmla="*/ 859 h 859"/>
                <a:gd name="T2" fmla="*/ 852 w 852"/>
                <a:gd name="T3" fmla="*/ 0 h 8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2" h="859">
                  <a:moveTo>
                    <a:pt x="0" y="859"/>
                  </a:moveTo>
                  <a:lnTo>
                    <a:pt x="852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Freeform 172"/>
            <p:cNvSpPr>
              <a:spLocks/>
            </p:cNvSpPr>
            <p:nvPr/>
          </p:nvSpPr>
          <p:spPr bwMode="auto">
            <a:xfrm>
              <a:off x="3392" y="2208"/>
              <a:ext cx="732" cy="730"/>
            </a:xfrm>
            <a:custGeom>
              <a:avLst/>
              <a:gdLst>
                <a:gd name="T0" fmla="*/ 0 w 732"/>
                <a:gd name="T1" fmla="*/ 730 h 730"/>
                <a:gd name="T2" fmla="*/ 732 w 732"/>
                <a:gd name="T3" fmla="*/ 0 h 7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730">
                  <a:moveTo>
                    <a:pt x="0" y="730"/>
                  </a:moveTo>
                  <a:lnTo>
                    <a:pt x="732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Freeform 173"/>
            <p:cNvSpPr>
              <a:spLocks/>
            </p:cNvSpPr>
            <p:nvPr/>
          </p:nvSpPr>
          <p:spPr bwMode="auto">
            <a:xfrm>
              <a:off x="3557" y="1364"/>
              <a:ext cx="540" cy="540"/>
            </a:xfrm>
            <a:custGeom>
              <a:avLst/>
              <a:gdLst>
                <a:gd name="T0" fmla="*/ 0 w 540"/>
                <a:gd name="T1" fmla="*/ 540 h 540"/>
                <a:gd name="T2" fmla="*/ 540 w 540"/>
                <a:gd name="T3" fmla="*/ 0 h 5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540">
                  <a:moveTo>
                    <a:pt x="0" y="540"/>
                  </a:moveTo>
                  <a:lnTo>
                    <a:pt x="54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Freeform 174"/>
            <p:cNvSpPr>
              <a:spLocks/>
            </p:cNvSpPr>
            <p:nvPr/>
          </p:nvSpPr>
          <p:spPr bwMode="auto">
            <a:xfrm>
              <a:off x="2594" y="2473"/>
              <a:ext cx="453" cy="449"/>
            </a:xfrm>
            <a:custGeom>
              <a:avLst/>
              <a:gdLst>
                <a:gd name="T0" fmla="*/ 0 w 453"/>
                <a:gd name="T1" fmla="*/ 449 h 449"/>
                <a:gd name="T2" fmla="*/ 453 w 453"/>
                <a:gd name="T3" fmla="*/ 0 h 44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3" h="449">
                  <a:moveTo>
                    <a:pt x="0" y="449"/>
                  </a:moveTo>
                  <a:lnTo>
                    <a:pt x="453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Freeform 175"/>
            <p:cNvSpPr>
              <a:spLocks/>
            </p:cNvSpPr>
            <p:nvPr/>
          </p:nvSpPr>
          <p:spPr bwMode="auto">
            <a:xfrm>
              <a:off x="2777" y="2549"/>
              <a:ext cx="375" cy="374"/>
            </a:xfrm>
            <a:custGeom>
              <a:avLst/>
              <a:gdLst>
                <a:gd name="T0" fmla="*/ 0 w 375"/>
                <a:gd name="T1" fmla="*/ 374 h 374"/>
                <a:gd name="T2" fmla="*/ 375 w 375"/>
                <a:gd name="T3" fmla="*/ 0 h 3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5" h="374">
                  <a:moveTo>
                    <a:pt x="0" y="374"/>
                  </a:moveTo>
                  <a:lnTo>
                    <a:pt x="375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Freeform 176"/>
            <p:cNvSpPr>
              <a:spLocks/>
            </p:cNvSpPr>
            <p:nvPr/>
          </p:nvSpPr>
          <p:spPr bwMode="auto">
            <a:xfrm>
              <a:off x="2942" y="2624"/>
              <a:ext cx="315" cy="315"/>
            </a:xfrm>
            <a:custGeom>
              <a:avLst/>
              <a:gdLst>
                <a:gd name="T0" fmla="*/ 0 w 315"/>
                <a:gd name="T1" fmla="*/ 315 h 315"/>
                <a:gd name="T2" fmla="*/ 315 w 315"/>
                <a:gd name="T3" fmla="*/ 0 h 3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5" h="315">
                  <a:moveTo>
                    <a:pt x="0" y="315"/>
                  </a:moveTo>
                  <a:lnTo>
                    <a:pt x="315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Freeform 177"/>
            <p:cNvSpPr>
              <a:spLocks/>
            </p:cNvSpPr>
            <p:nvPr/>
          </p:nvSpPr>
          <p:spPr bwMode="auto">
            <a:xfrm>
              <a:off x="2402" y="1349"/>
              <a:ext cx="465" cy="469"/>
            </a:xfrm>
            <a:custGeom>
              <a:avLst/>
              <a:gdLst>
                <a:gd name="T0" fmla="*/ 0 w 465"/>
                <a:gd name="T1" fmla="*/ 469 h 469"/>
                <a:gd name="T2" fmla="*/ 465 w 465"/>
                <a:gd name="T3" fmla="*/ 0 h 4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469">
                  <a:moveTo>
                    <a:pt x="0" y="469"/>
                  </a:moveTo>
                  <a:lnTo>
                    <a:pt x="465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Freeform 178"/>
            <p:cNvSpPr>
              <a:spLocks/>
            </p:cNvSpPr>
            <p:nvPr/>
          </p:nvSpPr>
          <p:spPr bwMode="auto">
            <a:xfrm>
              <a:off x="2432" y="1349"/>
              <a:ext cx="285" cy="285"/>
            </a:xfrm>
            <a:custGeom>
              <a:avLst/>
              <a:gdLst>
                <a:gd name="T0" fmla="*/ 0 w 285"/>
                <a:gd name="T1" fmla="*/ 285 h 285"/>
                <a:gd name="T2" fmla="*/ 285 w 285"/>
                <a:gd name="T3" fmla="*/ 0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285"/>
                  </a:moveTo>
                  <a:lnTo>
                    <a:pt x="285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Freeform 179"/>
            <p:cNvSpPr>
              <a:spLocks/>
            </p:cNvSpPr>
            <p:nvPr/>
          </p:nvSpPr>
          <p:spPr bwMode="auto">
            <a:xfrm>
              <a:off x="2411" y="1363"/>
              <a:ext cx="135" cy="135"/>
            </a:xfrm>
            <a:custGeom>
              <a:avLst/>
              <a:gdLst>
                <a:gd name="T0" fmla="*/ 0 w 135"/>
                <a:gd name="T1" fmla="*/ 135 h 135"/>
                <a:gd name="T2" fmla="*/ 135 w 135"/>
                <a:gd name="T3" fmla="*/ 0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135"/>
                  </a:moveTo>
                  <a:lnTo>
                    <a:pt x="135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Freeform 180"/>
            <p:cNvSpPr>
              <a:spLocks/>
            </p:cNvSpPr>
            <p:nvPr/>
          </p:nvSpPr>
          <p:spPr bwMode="auto">
            <a:xfrm>
              <a:off x="3554" y="2353"/>
              <a:ext cx="573" cy="569"/>
            </a:xfrm>
            <a:custGeom>
              <a:avLst/>
              <a:gdLst>
                <a:gd name="T0" fmla="*/ 0 w 573"/>
                <a:gd name="T1" fmla="*/ 569 h 569"/>
                <a:gd name="T2" fmla="*/ 573 w 573"/>
                <a:gd name="T3" fmla="*/ 0 h 5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3" h="569">
                  <a:moveTo>
                    <a:pt x="0" y="569"/>
                  </a:moveTo>
                  <a:lnTo>
                    <a:pt x="573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Freeform 181"/>
            <p:cNvSpPr>
              <a:spLocks/>
            </p:cNvSpPr>
            <p:nvPr/>
          </p:nvSpPr>
          <p:spPr bwMode="auto">
            <a:xfrm>
              <a:off x="3722" y="2518"/>
              <a:ext cx="405" cy="405"/>
            </a:xfrm>
            <a:custGeom>
              <a:avLst/>
              <a:gdLst>
                <a:gd name="T0" fmla="*/ 0 w 405"/>
                <a:gd name="T1" fmla="*/ 405 h 405"/>
                <a:gd name="T2" fmla="*/ 405 w 405"/>
                <a:gd name="T3" fmla="*/ 0 h 4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5" h="405">
                  <a:moveTo>
                    <a:pt x="0" y="405"/>
                  </a:moveTo>
                  <a:lnTo>
                    <a:pt x="405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182"/>
            <p:cNvSpPr>
              <a:spLocks noChangeShapeType="1"/>
            </p:cNvSpPr>
            <p:nvPr/>
          </p:nvSpPr>
          <p:spPr bwMode="auto">
            <a:xfrm flipV="1">
              <a:off x="3890" y="2682"/>
              <a:ext cx="240" cy="24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Line 183"/>
            <p:cNvSpPr>
              <a:spLocks noChangeShapeType="1"/>
            </p:cNvSpPr>
            <p:nvPr/>
          </p:nvSpPr>
          <p:spPr bwMode="auto">
            <a:xfrm flipV="1">
              <a:off x="4034" y="2826"/>
              <a:ext cx="96" cy="96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Freeform 184"/>
            <p:cNvSpPr>
              <a:spLocks/>
            </p:cNvSpPr>
            <p:nvPr/>
          </p:nvSpPr>
          <p:spPr bwMode="auto">
            <a:xfrm>
              <a:off x="3554" y="1349"/>
              <a:ext cx="423" cy="421"/>
            </a:xfrm>
            <a:custGeom>
              <a:avLst/>
              <a:gdLst>
                <a:gd name="T0" fmla="*/ 0 w 423"/>
                <a:gd name="T1" fmla="*/ 421 h 421"/>
                <a:gd name="T2" fmla="*/ 423 w 423"/>
                <a:gd name="T3" fmla="*/ 0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3" h="421">
                  <a:moveTo>
                    <a:pt x="0" y="421"/>
                  </a:moveTo>
                  <a:lnTo>
                    <a:pt x="423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Freeform 185"/>
            <p:cNvSpPr>
              <a:spLocks/>
            </p:cNvSpPr>
            <p:nvPr/>
          </p:nvSpPr>
          <p:spPr bwMode="auto">
            <a:xfrm>
              <a:off x="3557" y="1349"/>
              <a:ext cx="270" cy="270"/>
            </a:xfrm>
            <a:custGeom>
              <a:avLst/>
              <a:gdLst>
                <a:gd name="T0" fmla="*/ 0 w 270"/>
                <a:gd name="T1" fmla="*/ 270 h 270"/>
                <a:gd name="T2" fmla="*/ 270 w 270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0" h="270">
                  <a:moveTo>
                    <a:pt x="0" y="270"/>
                  </a:moveTo>
                  <a:lnTo>
                    <a:pt x="27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Freeform 186"/>
            <p:cNvSpPr>
              <a:spLocks/>
            </p:cNvSpPr>
            <p:nvPr/>
          </p:nvSpPr>
          <p:spPr bwMode="auto">
            <a:xfrm>
              <a:off x="3557" y="1349"/>
              <a:ext cx="120" cy="120"/>
            </a:xfrm>
            <a:custGeom>
              <a:avLst/>
              <a:gdLst>
                <a:gd name="T0" fmla="*/ 0 w 120"/>
                <a:gd name="T1" fmla="*/ 120 h 120"/>
                <a:gd name="T2" fmla="*/ 120 w 120"/>
                <a:gd name="T3" fmla="*/ 0 h 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120">
                  <a:moveTo>
                    <a:pt x="0" y="120"/>
                  </a:moveTo>
                  <a:lnTo>
                    <a:pt x="120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187"/>
            <p:cNvSpPr>
              <a:spLocks noChangeShapeType="1"/>
            </p:cNvSpPr>
            <p:nvPr/>
          </p:nvSpPr>
          <p:spPr bwMode="auto">
            <a:xfrm>
              <a:off x="2919" y="2459"/>
              <a:ext cx="67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Line 188"/>
            <p:cNvSpPr>
              <a:spLocks noChangeShapeType="1"/>
            </p:cNvSpPr>
            <p:nvPr/>
          </p:nvSpPr>
          <p:spPr bwMode="auto">
            <a:xfrm flipV="1">
              <a:off x="3602" y="1354"/>
              <a:ext cx="0" cy="1104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Freeform 189"/>
            <p:cNvSpPr>
              <a:spLocks/>
            </p:cNvSpPr>
            <p:nvPr/>
          </p:nvSpPr>
          <p:spPr bwMode="auto">
            <a:xfrm>
              <a:off x="2923" y="1349"/>
              <a:ext cx="1" cy="1106"/>
            </a:xfrm>
            <a:custGeom>
              <a:avLst/>
              <a:gdLst>
                <a:gd name="T0" fmla="*/ 0 w 1"/>
                <a:gd name="T1" fmla="*/ 1106 h 1106"/>
                <a:gd name="T2" fmla="*/ 1 w 1"/>
                <a:gd name="T3" fmla="*/ 0 h 110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06">
                  <a:moveTo>
                    <a:pt x="0" y="110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Freeform 190"/>
            <p:cNvSpPr>
              <a:spLocks/>
            </p:cNvSpPr>
            <p:nvPr/>
          </p:nvSpPr>
          <p:spPr bwMode="auto">
            <a:xfrm>
              <a:off x="2868" y="845"/>
              <a:ext cx="1" cy="510"/>
            </a:xfrm>
            <a:custGeom>
              <a:avLst/>
              <a:gdLst>
                <a:gd name="T0" fmla="*/ 0 w 1"/>
                <a:gd name="T1" fmla="*/ 510 h 510"/>
                <a:gd name="T2" fmla="*/ 0 w 1"/>
                <a:gd name="T3" fmla="*/ 0 h 5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10">
                  <a:moveTo>
                    <a:pt x="0" y="51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Freeform 191"/>
            <p:cNvSpPr>
              <a:spLocks/>
            </p:cNvSpPr>
            <p:nvPr/>
          </p:nvSpPr>
          <p:spPr bwMode="auto">
            <a:xfrm>
              <a:off x="3659" y="1039"/>
              <a:ext cx="321" cy="312"/>
            </a:xfrm>
            <a:custGeom>
              <a:avLst/>
              <a:gdLst>
                <a:gd name="T0" fmla="*/ 0 w 321"/>
                <a:gd name="T1" fmla="*/ 0 h 312"/>
                <a:gd name="T2" fmla="*/ 321 w 321"/>
                <a:gd name="T3" fmla="*/ 312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1" h="312">
                  <a:moveTo>
                    <a:pt x="0" y="0"/>
                  </a:moveTo>
                  <a:lnTo>
                    <a:pt x="321" y="312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192"/>
            <p:cNvSpPr>
              <a:spLocks noChangeShapeType="1"/>
            </p:cNvSpPr>
            <p:nvPr/>
          </p:nvSpPr>
          <p:spPr bwMode="auto">
            <a:xfrm>
              <a:off x="2447" y="1355"/>
              <a:ext cx="165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Line 193"/>
            <p:cNvSpPr>
              <a:spLocks noChangeShapeType="1"/>
            </p:cNvSpPr>
            <p:nvPr/>
          </p:nvSpPr>
          <p:spPr bwMode="auto">
            <a:xfrm>
              <a:off x="2450" y="844"/>
              <a:ext cx="169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Line 194"/>
            <p:cNvSpPr>
              <a:spLocks noChangeShapeType="1"/>
            </p:cNvSpPr>
            <p:nvPr/>
          </p:nvSpPr>
          <p:spPr bwMode="auto">
            <a:xfrm flipV="1">
              <a:off x="3265" y="679"/>
              <a:ext cx="0" cy="77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5" name="Freeform 195"/>
            <p:cNvSpPr>
              <a:spLocks/>
            </p:cNvSpPr>
            <p:nvPr/>
          </p:nvSpPr>
          <p:spPr bwMode="auto">
            <a:xfrm>
              <a:off x="3659" y="844"/>
              <a:ext cx="1" cy="526"/>
            </a:xfrm>
            <a:custGeom>
              <a:avLst/>
              <a:gdLst>
                <a:gd name="T0" fmla="*/ 0 w 1"/>
                <a:gd name="T1" fmla="*/ 526 h 526"/>
                <a:gd name="T2" fmla="*/ 0 w 1"/>
                <a:gd name="T3" fmla="*/ 0 h 5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6">
                  <a:moveTo>
                    <a:pt x="0" y="5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6" name="Freeform 196"/>
            <p:cNvSpPr>
              <a:spLocks/>
            </p:cNvSpPr>
            <p:nvPr/>
          </p:nvSpPr>
          <p:spPr bwMode="auto">
            <a:xfrm>
              <a:off x="2729" y="844"/>
              <a:ext cx="135" cy="135"/>
            </a:xfrm>
            <a:custGeom>
              <a:avLst/>
              <a:gdLst>
                <a:gd name="T0" fmla="*/ 0 w 135"/>
                <a:gd name="T1" fmla="*/ 0 h 135"/>
                <a:gd name="T2" fmla="*/ 135 w 135"/>
                <a:gd name="T3" fmla="*/ 135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0"/>
                  </a:moveTo>
                  <a:lnTo>
                    <a:pt x="135" y="135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Freeform 197"/>
            <p:cNvSpPr>
              <a:spLocks/>
            </p:cNvSpPr>
            <p:nvPr/>
          </p:nvSpPr>
          <p:spPr bwMode="auto">
            <a:xfrm>
              <a:off x="2546" y="844"/>
              <a:ext cx="318" cy="316"/>
            </a:xfrm>
            <a:custGeom>
              <a:avLst/>
              <a:gdLst>
                <a:gd name="T0" fmla="*/ 0 w 318"/>
                <a:gd name="T1" fmla="*/ 0 h 316"/>
                <a:gd name="T2" fmla="*/ 318 w 318"/>
                <a:gd name="T3" fmla="*/ 316 h 3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316">
                  <a:moveTo>
                    <a:pt x="0" y="0"/>
                  </a:moveTo>
                  <a:lnTo>
                    <a:pt x="318" y="316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Freeform 198"/>
            <p:cNvSpPr>
              <a:spLocks/>
            </p:cNvSpPr>
            <p:nvPr/>
          </p:nvSpPr>
          <p:spPr bwMode="auto">
            <a:xfrm>
              <a:off x="2444" y="919"/>
              <a:ext cx="420" cy="421"/>
            </a:xfrm>
            <a:custGeom>
              <a:avLst/>
              <a:gdLst>
                <a:gd name="T0" fmla="*/ 0 w 420"/>
                <a:gd name="T1" fmla="*/ 0 h 421"/>
                <a:gd name="T2" fmla="*/ 420 w 420"/>
                <a:gd name="T3" fmla="*/ 421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0" h="421">
                  <a:moveTo>
                    <a:pt x="0" y="0"/>
                  </a:moveTo>
                  <a:lnTo>
                    <a:pt x="420" y="421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Line 199"/>
            <p:cNvSpPr>
              <a:spLocks noChangeShapeType="1"/>
            </p:cNvSpPr>
            <p:nvPr/>
          </p:nvSpPr>
          <p:spPr bwMode="auto">
            <a:xfrm>
              <a:off x="2459" y="1115"/>
              <a:ext cx="240" cy="24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Line 200"/>
            <p:cNvSpPr>
              <a:spLocks noChangeShapeType="1"/>
            </p:cNvSpPr>
            <p:nvPr/>
          </p:nvSpPr>
          <p:spPr bwMode="auto">
            <a:xfrm>
              <a:off x="3659" y="859"/>
              <a:ext cx="438" cy="4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Freeform 201"/>
            <p:cNvSpPr>
              <a:spLocks/>
            </p:cNvSpPr>
            <p:nvPr/>
          </p:nvSpPr>
          <p:spPr bwMode="auto">
            <a:xfrm>
              <a:off x="3824" y="844"/>
              <a:ext cx="300" cy="301"/>
            </a:xfrm>
            <a:custGeom>
              <a:avLst/>
              <a:gdLst>
                <a:gd name="T0" fmla="*/ 0 w 300"/>
                <a:gd name="T1" fmla="*/ 0 h 301"/>
                <a:gd name="T2" fmla="*/ 300 w 300"/>
                <a:gd name="T3" fmla="*/ 301 h 3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301">
                  <a:moveTo>
                    <a:pt x="0" y="0"/>
                  </a:moveTo>
                  <a:lnTo>
                    <a:pt x="300" y="301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2" name="Line 202"/>
            <p:cNvSpPr>
              <a:spLocks noChangeShapeType="1"/>
            </p:cNvSpPr>
            <p:nvPr/>
          </p:nvSpPr>
          <p:spPr bwMode="auto">
            <a:xfrm>
              <a:off x="3977" y="844"/>
              <a:ext cx="135" cy="13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203"/>
            <p:cNvSpPr>
              <a:spLocks noChangeShapeType="1"/>
            </p:cNvSpPr>
            <p:nvPr/>
          </p:nvSpPr>
          <p:spPr bwMode="auto">
            <a:xfrm flipH="1" flipV="1">
              <a:off x="2429" y="1253"/>
              <a:ext cx="87" cy="87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Freeform 204"/>
            <p:cNvSpPr>
              <a:spLocks/>
            </p:cNvSpPr>
            <p:nvPr/>
          </p:nvSpPr>
          <p:spPr bwMode="auto">
            <a:xfrm>
              <a:off x="3659" y="1216"/>
              <a:ext cx="156" cy="150"/>
            </a:xfrm>
            <a:custGeom>
              <a:avLst/>
              <a:gdLst>
                <a:gd name="T0" fmla="*/ 0 w 156"/>
                <a:gd name="T1" fmla="*/ 0 h 150"/>
                <a:gd name="T2" fmla="*/ 156 w 156"/>
                <a:gd name="T3" fmla="*/ 150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6" h="150">
                  <a:moveTo>
                    <a:pt x="0" y="0"/>
                  </a:moveTo>
                  <a:lnTo>
                    <a:pt x="156" y="150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25" name="Group 205"/>
            <p:cNvGrpSpPr>
              <a:grpSpLocks/>
            </p:cNvGrpSpPr>
            <p:nvPr/>
          </p:nvGrpSpPr>
          <p:grpSpPr bwMode="auto">
            <a:xfrm>
              <a:off x="2442" y="3049"/>
              <a:ext cx="1666" cy="1104"/>
              <a:chOff x="712" y="3054"/>
              <a:chExt cx="1666" cy="1104"/>
            </a:xfrm>
          </p:grpSpPr>
          <p:sp>
            <p:nvSpPr>
              <p:cNvPr id="11334" name="Freeform 206"/>
              <p:cNvSpPr>
                <a:spLocks/>
              </p:cNvSpPr>
              <p:nvPr/>
            </p:nvSpPr>
            <p:spPr bwMode="auto">
              <a:xfrm>
                <a:off x="1560" y="3078"/>
                <a:ext cx="1" cy="1080"/>
              </a:xfrm>
              <a:custGeom>
                <a:avLst/>
                <a:gdLst>
                  <a:gd name="T0" fmla="*/ 0 w 1"/>
                  <a:gd name="T1" fmla="*/ 0 h 1080"/>
                  <a:gd name="T2" fmla="*/ 0 w 1"/>
                  <a:gd name="T3" fmla="*/ 1080 h 10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080">
                    <a:moveTo>
                      <a:pt x="0" y="0"/>
                    </a:moveTo>
                    <a:lnTo>
                      <a:pt x="0" y="1080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" name="Freeform 207"/>
              <p:cNvSpPr>
                <a:spLocks/>
              </p:cNvSpPr>
              <p:nvPr/>
            </p:nvSpPr>
            <p:spPr bwMode="auto">
              <a:xfrm>
                <a:off x="930" y="3601"/>
                <a:ext cx="1260" cy="1"/>
              </a:xfrm>
              <a:custGeom>
                <a:avLst/>
                <a:gdLst>
                  <a:gd name="T0" fmla="*/ 0 w 1260"/>
                  <a:gd name="T1" fmla="*/ 0 h 1"/>
                  <a:gd name="T2" fmla="*/ 1260 w 126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60" h="1">
                    <a:moveTo>
                      <a:pt x="0" y="0"/>
                    </a:moveTo>
                    <a:lnTo>
                      <a:pt x="1260" y="0"/>
                    </a:ln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Line 208"/>
              <p:cNvSpPr>
                <a:spLocks noChangeShapeType="1"/>
              </p:cNvSpPr>
              <p:nvPr/>
            </p:nvSpPr>
            <p:spPr bwMode="auto">
              <a:xfrm>
                <a:off x="768" y="3054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Line 209"/>
              <p:cNvSpPr>
                <a:spLocks noChangeShapeType="1"/>
              </p:cNvSpPr>
              <p:nvPr/>
            </p:nvSpPr>
            <p:spPr bwMode="auto">
              <a:xfrm>
                <a:off x="720" y="4158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Freeform 210"/>
              <p:cNvSpPr>
                <a:spLocks/>
              </p:cNvSpPr>
              <p:nvPr/>
            </p:nvSpPr>
            <p:spPr bwMode="auto">
              <a:xfrm>
                <a:off x="2301" y="3054"/>
                <a:ext cx="77" cy="1102"/>
              </a:xfrm>
              <a:custGeom>
                <a:avLst/>
                <a:gdLst>
                  <a:gd name="T0" fmla="*/ 51 w 77"/>
                  <a:gd name="T1" fmla="*/ 0 h 1102"/>
                  <a:gd name="T2" fmla="*/ 3 w 77"/>
                  <a:gd name="T3" fmla="*/ 240 h 1102"/>
                  <a:gd name="T4" fmla="*/ 51 w 77"/>
                  <a:gd name="T5" fmla="*/ 480 h 1102"/>
                  <a:gd name="T6" fmla="*/ 3 w 77"/>
                  <a:gd name="T7" fmla="*/ 720 h 1102"/>
                  <a:gd name="T8" fmla="*/ 69 w 77"/>
                  <a:gd name="T9" fmla="*/ 892 h 1102"/>
                  <a:gd name="T10" fmla="*/ 54 w 77"/>
                  <a:gd name="T11" fmla="*/ 1102 h 11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1102">
                    <a:moveTo>
                      <a:pt x="51" y="0"/>
                    </a:moveTo>
                    <a:cubicBezTo>
                      <a:pt x="27" y="80"/>
                      <a:pt x="3" y="160"/>
                      <a:pt x="3" y="240"/>
                    </a:cubicBezTo>
                    <a:cubicBezTo>
                      <a:pt x="3" y="320"/>
                      <a:pt x="51" y="400"/>
                      <a:pt x="51" y="480"/>
                    </a:cubicBezTo>
                    <a:cubicBezTo>
                      <a:pt x="51" y="560"/>
                      <a:pt x="0" y="651"/>
                      <a:pt x="3" y="720"/>
                    </a:cubicBezTo>
                    <a:cubicBezTo>
                      <a:pt x="6" y="789"/>
                      <a:pt x="61" y="828"/>
                      <a:pt x="69" y="892"/>
                    </a:cubicBezTo>
                    <a:cubicBezTo>
                      <a:pt x="77" y="956"/>
                      <a:pt x="57" y="1058"/>
                      <a:pt x="54" y="1102"/>
                    </a:cubicBez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9" name="Freeform 211"/>
              <p:cNvSpPr>
                <a:spLocks/>
              </p:cNvSpPr>
              <p:nvPr/>
            </p:nvSpPr>
            <p:spPr bwMode="auto">
              <a:xfrm>
                <a:off x="712" y="3054"/>
                <a:ext cx="104" cy="1104"/>
              </a:xfrm>
              <a:custGeom>
                <a:avLst/>
                <a:gdLst>
                  <a:gd name="T0" fmla="*/ 56 w 104"/>
                  <a:gd name="T1" fmla="*/ 0 h 1104"/>
                  <a:gd name="T2" fmla="*/ 8 w 104"/>
                  <a:gd name="T3" fmla="*/ 192 h 1104"/>
                  <a:gd name="T4" fmla="*/ 104 w 104"/>
                  <a:gd name="T5" fmla="*/ 432 h 1104"/>
                  <a:gd name="T6" fmla="*/ 8 w 104"/>
                  <a:gd name="T7" fmla="*/ 672 h 1104"/>
                  <a:gd name="T8" fmla="*/ 104 w 104"/>
                  <a:gd name="T9" fmla="*/ 912 h 1104"/>
                  <a:gd name="T10" fmla="*/ 8 w 104"/>
                  <a:gd name="T11" fmla="*/ 1104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4" h="1104">
                    <a:moveTo>
                      <a:pt x="56" y="0"/>
                    </a:moveTo>
                    <a:cubicBezTo>
                      <a:pt x="28" y="60"/>
                      <a:pt x="0" y="120"/>
                      <a:pt x="8" y="192"/>
                    </a:cubicBezTo>
                    <a:cubicBezTo>
                      <a:pt x="16" y="264"/>
                      <a:pt x="104" y="352"/>
                      <a:pt x="104" y="432"/>
                    </a:cubicBezTo>
                    <a:cubicBezTo>
                      <a:pt x="104" y="512"/>
                      <a:pt x="8" y="592"/>
                      <a:pt x="8" y="672"/>
                    </a:cubicBezTo>
                    <a:cubicBezTo>
                      <a:pt x="8" y="752"/>
                      <a:pt x="104" y="840"/>
                      <a:pt x="104" y="912"/>
                    </a:cubicBezTo>
                    <a:cubicBezTo>
                      <a:pt x="104" y="984"/>
                      <a:pt x="56" y="1044"/>
                      <a:pt x="8" y="1104"/>
                    </a:cubicBezTo>
                  </a:path>
                </a:pathLst>
              </a:cu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26" name="Rectangle 212"/>
            <p:cNvSpPr>
              <a:spLocks noChangeArrowheads="1"/>
            </p:cNvSpPr>
            <p:nvPr/>
          </p:nvSpPr>
          <p:spPr bwMode="auto">
            <a:xfrm>
              <a:off x="2924" y="838"/>
              <a:ext cx="678" cy="1326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7" name="Rectangle 213"/>
            <p:cNvSpPr>
              <a:spLocks noChangeArrowheads="1"/>
            </p:cNvSpPr>
            <p:nvPr/>
          </p:nvSpPr>
          <p:spPr bwMode="auto">
            <a:xfrm>
              <a:off x="2774" y="433"/>
              <a:ext cx="993" cy="405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8" name="Freeform 214"/>
            <p:cNvSpPr>
              <a:spLocks/>
            </p:cNvSpPr>
            <p:nvPr/>
          </p:nvSpPr>
          <p:spPr bwMode="auto">
            <a:xfrm>
              <a:off x="2978" y="1033"/>
              <a:ext cx="1" cy="1133"/>
            </a:xfrm>
            <a:custGeom>
              <a:avLst/>
              <a:gdLst>
                <a:gd name="T0" fmla="*/ 0 w 1"/>
                <a:gd name="T1" fmla="*/ 1133 h 1133"/>
                <a:gd name="T2" fmla="*/ 0 w 1"/>
                <a:gd name="T3" fmla="*/ 0 h 11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33">
                  <a:moveTo>
                    <a:pt x="0" y="1133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Freeform 215"/>
            <p:cNvSpPr>
              <a:spLocks/>
            </p:cNvSpPr>
            <p:nvPr/>
          </p:nvSpPr>
          <p:spPr bwMode="auto">
            <a:xfrm>
              <a:off x="3556" y="1033"/>
              <a:ext cx="1" cy="1145"/>
            </a:xfrm>
            <a:custGeom>
              <a:avLst/>
              <a:gdLst>
                <a:gd name="T0" fmla="*/ 0 w 1"/>
                <a:gd name="T1" fmla="*/ 1145 h 1145"/>
                <a:gd name="T2" fmla="*/ 0 w 1"/>
                <a:gd name="T3" fmla="*/ 0 h 11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45">
                  <a:moveTo>
                    <a:pt x="0" y="1145"/>
                  </a:move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0" name="Line 216"/>
            <p:cNvSpPr>
              <a:spLocks noChangeShapeType="1"/>
            </p:cNvSpPr>
            <p:nvPr/>
          </p:nvSpPr>
          <p:spPr bwMode="auto">
            <a:xfrm>
              <a:off x="2924" y="1033"/>
              <a:ext cx="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Freeform 217"/>
            <p:cNvSpPr>
              <a:spLocks/>
            </p:cNvSpPr>
            <p:nvPr/>
          </p:nvSpPr>
          <p:spPr bwMode="auto">
            <a:xfrm>
              <a:off x="3262" y="313"/>
              <a:ext cx="3" cy="1857"/>
            </a:xfrm>
            <a:custGeom>
              <a:avLst/>
              <a:gdLst>
                <a:gd name="T0" fmla="*/ 3 w 3"/>
                <a:gd name="T1" fmla="*/ 1857 h 1857"/>
                <a:gd name="T2" fmla="*/ 0 w 3"/>
                <a:gd name="T3" fmla="*/ 0 h 18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857">
                  <a:moveTo>
                    <a:pt x="3" y="1857"/>
                  </a:move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225"/>
            <p:cNvSpPr>
              <a:spLocks noChangeShapeType="1"/>
            </p:cNvSpPr>
            <p:nvPr/>
          </p:nvSpPr>
          <p:spPr bwMode="auto">
            <a:xfrm>
              <a:off x="3267" y="438"/>
              <a:ext cx="0" cy="186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226"/>
            <p:cNvSpPr>
              <a:spLocks noChangeShapeType="1"/>
            </p:cNvSpPr>
            <p:nvPr/>
          </p:nvSpPr>
          <p:spPr bwMode="auto">
            <a:xfrm flipV="1">
              <a:off x="2950" y="3262"/>
              <a:ext cx="680" cy="6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658075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51" grpId="0" animBg="1"/>
      <p:bldP spid="22345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5"/>
          <p:cNvGrpSpPr>
            <a:grpSpLocks/>
          </p:cNvGrpSpPr>
          <p:nvPr/>
        </p:nvGrpSpPr>
        <p:grpSpPr bwMode="auto">
          <a:xfrm>
            <a:off x="4789488" y="2809875"/>
            <a:ext cx="2762250" cy="2516188"/>
            <a:chOff x="960" y="2016"/>
            <a:chExt cx="1740" cy="1585"/>
          </a:xfrm>
        </p:grpSpPr>
        <p:sp>
          <p:nvSpPr>
            <p:cNvPr id="12477" name="Line 6"/>
            <p:cNvSpPr>
              <a:spLocks noChangeShapeType="1"/>
            </p:cNvSpPr>
            <p:nvPr/>
          </p:nvSpPr>
          <p:spPr bwMode="auto">
            <a:xfrm>
              <a:off x="1008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78" name="Freeform 7"/>
            <p:cNvSpPr>
              <a:spLocks/>
            </p:cNvSpPr>
            <p:nvPr/>
          </p:nvSpPr>
          <p:spPr bwMode="auto">
            <a:xfrm>
              <a:off x="960" y="3600"/>
              <a:ext cx="1740" cy="1"/>
            </a:xfrm>
            <a:custGeom>
              <a:avLst/>
              <a:gdLst>
                <a:gd name="T0" fmla="*/ 0 w 1740"/>
                <a:gd name="T1" fmla="*/ 0 h 1"/>
                <a:gd name="T2" fmla="*/ 1740 w 1740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0" h="1">
                  <a:moveTo>
                    <a:pt x="0" y="0"/>
                  </a:moveTo>
                  <a:lnTo>
                    <a:pt x="1740" y="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1" name="Freeform 8"/>
          <p:cNvSpPr>
            <a:spLocks/>
          </p:cNvSpPr>
          <p:nvPr/>
        </p:nvSpPr>
        <p:spPr bwMode="auto">
          <a:xfrm>
            <a:off x="5694364" y="4564064"/>
            <a:ext cx="928687" cy="1587"/>
          </a:xfrm>
          <a:custGeom>
            <a:avLst/>
            <a:gdLst>
              <a:gd name="T0" fmla="*/ 0 w 585"/>
              <a:gd name="T1" fmla="*/ 0 h 1"/>
              <a:gd name="T2" fmla="*/ 2147483647 w 585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85" h="1">
                <a:moveTo>
                  <a:pt x="0" y="0"/>
                </a:moveTo>
                <a:lnTo>
                  <a:pt x="585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Freeform 9"/>
          <p:cNvSpPr>
            <a:spLocks/>
          </p:cNvSpPr>
          <p:nvPr/>
        </p:nvSpPr>
        <p:spPr bwMode="auto">
          <a:xfrm>
            <a:off x="5694364" y="2825751"/>
            <a:ext cx="1587" cy="1762125"/>
          </a:xfrm>
          <a:custGeom>
            <a:avLst/>
            <a:gdLst>
              <a:gd name="T0" fmla="*/ 0 w 1"/>
              <a:gd name="T1" fmla="*/ 0 h 1110"/>
              <a:gd name="T2" fmla="*/ 0 w 1"/>
              <a:gd name="T3" fmla="*/ 2147483647 h 11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110">
                <a:moveTo>
                  <a:pt x="0" y="0"/>
                </a:moveTo>
                <a:lnTo>
                  <a:pt x="0" y="111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Freeform 10"/>
          <p:cNvSpPr>
            <a:spLocks/>
          </p:cNvSpPr>
          <p:nvPr/>
        </p:nvSpPr>
        <p:spPr bwMode="auto">
          <a:xfrm>
            <a:off x="6618288" y="2809875"/>
            <a:ext cx="4762" cy="1778000"/>
          </a:xfrm>
          <a:custGeom>
            <a:avLst/>
            <a:gdLst>
              <a:gd name="T0" fmla="*/ 0 w 3"/>
              <a:gd name="T1" fmla="*/ 0 h 1120"/>
              <a:gd name="T2" fmla="*/ 2147483647 w 3"/>
              <a:gd name="T3" fmla="*/ 2147483647 h 11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1120">
                <a:moveTo>
                  <a:pt x="0" y="0"/>
                </a:moveTo>
                <a:lnTo>
                  <a:pt x="3" y="11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11"/>
          <p:cNvSpPr>
            <a:spLocks noChangeShapeType="1"/>
          </p:cNvSpPr>
          <p:nvPr/>
        </p:nvSpPr>
        <p:spPr bwMode="auto">
          <a:xfrm>
            <a:off x="5703888" y="4562476"/>
            <a:ext cx="45720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Line 12"/>
          <p:cNvSpPr>
            <a:spLocks noChangeShapeType="1"/>
          </p:cNvSpPr>
          <p:nvPr/>
        </p:nvSpPr>
        <p:spPr bwMode="auto">
          <a:xfrm flipH="1">
            <a:off x="6161088" y="4562476"/>
            <a:ext cx="45720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Freeform 13"/>
          <p:cNvSpPr>
            <a:spLocks/>
          </p:cNvSpPr>
          <p:nvPr/>
        </p:nvSpPr>
        <p:spPr bwMode="auto">
          <a:xfrm>
            <a:off x="4789489" y="30861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Freeform 14"/>
          <p:cNvSpPr>
            <a:spLocks/>
          </p:cNvSpPr>
          <p:nvPr/>
        </p:nvSpPr>
        <p:spPr bwMode="auto">
          <a:xfrm>
            <a:off x="4813300" y="3317876"/>
            <a:ext cx="890588" cy="887413"/>
          </a:xfrm>
          <a:custGeom>
            <a:avLst/>
            <a:gdLst>
              <a:gd name="T0" fmla="*/ 0 w 561"/>
              <a:gd name="T1" fmla="*/ 2147483647 h 559"/>
              <a:gd name="T2" fmla="*/ 2147483647 w 561"/>
              <a:gd name="T3" fmla="*/ 0 h 5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61" h="559">
                <a:moveTo>
                  <a:pt x="0" y="559"/>
                </a:moveTo>
                <a:lnTo>
                  <a:pt x="561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Freeform 15"/>
          <p:cNvSpPr>
            <a:spLocks/>
          </p:cNvSpPr>
          <p:nvPr/>
        </p:nvSpPr>
        <p:spPr bwMode="auto">
          <a:xfrm>
            <a:off x="4789489" y="356235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Freeform 16"/>
          <p:cNvSpPr>
            <a:spLocks/>
          </p:cNvSpPr>
          <p:nvPr/>
        </p:nvSpPr>
        <p:spPr bwMode="auto">
          <a:xfrm>
            <a:off x="4789489" y="37846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Freeform 17"/>
          <p:cNvSpPr>
            <a:spLocks/>
          </p:cNvSpPr>
          <p:nvPr/>
        </p:nvSpPr>
        <p:spPr bwMode="auto">
          <a:xfrm>
            <a:off x="4789489" y="40132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Freeform 18"/>
          <p:cNvSpPr>
            <a:spLocks/>
          </p:cNvSpPr>
          <p:nvPr/>
        </p:nvSpPr>
        <p:spPr bwMode="auto">
          <a:xfrm>
            <a:off x="4789489" y="42418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Freeform 19"/>
          <p:cNvSpPr>
            <a:spLocks/>
          </p:cNvSpPr>
          <p:nvPr/>
        </p:nvSpPr>
        <p:spPr bwMode="auto">
          <a:xfrm>
            <a:off x="4860925" y="4470401"/>
            <a:ext cx="833438" cy="830263"/>
          </a:xfrm>
          <a:custGeom>
            <a:avLst/>
            <a:gdLst>
              <a:gd name="T0" fmla="*/ 0 w 525"/>
              <a:gd name="T1" fmla="*/ 2147483647 h 523"/>
              <a:gd name="T2" fmla="*/ 2147483647 w 525"/>
              <a:gd name="T3" fmla="*/ 0 h 52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5" h="523">
                <a:moveTo>
                  <a:pt x="0" y="523"/>
                </a:moveTo>
                <a:lnTo>
                  <a:pt x="52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Freeform 20"/>
          <p:cNvSpPr>
            <a:spLocks/>
          </p:cNvSpPr>
          <p:nvPr/>
        </p:nvSpPr>
        <p:spPr bwMode="auto">
          <a:xfrm>
            <a:off x="4789489" y="2860676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Freeform 21"/>
          <p:cNvSpPr>
            <a:spLocks/>
          </p:cNvSpPr>
          <p:nvPr/>
        </p:nvSpPr>
        <p:spPr bwMode="auto">
          <a:xfrm>
            <a:off x="6618289" y="30099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Freeform 22"/>
          <p:cNvSpPr>
            <a:spLocks/>
          </p:cNvSpPr>
          <p:nvPr/>
        </p:nvSpPr>
        <p:spPr bwMode="auto">
          <a:xfrm>
            <a:off x="6623050" y="3241675"/>
            <a:ext cx="909638" cy="915988"/>
          </a:xfrm>
          <a:custGeom>
            <a:avLst/>
            <a:gdLst>
              <a:gd name="T0" fmla="*/ 0 w 573"/>
              <a:gd name="T1" fmla="*/ 2147483647 h 577"/>
              <a:gd name="T2" fmla="*/ 2147483647 w 573"/>
              <a:gd name="T3" fmla="*/ 0 h 5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3" h="577">
                <a:moveTo>
                  <a:pt x="0" y="577"/>
                </a:moveTo>
                <a:lnTo>
                  <a:pt x="57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Freeform 23"/>
          <p:cNvSpPr>
            <a:spLocks/>
          </p:cNvSpPr>
          <p:nvPr/>
        </p:nvSpPr>
        <p:spPr bwMode="auto">
          <a:xfrm>
            <a:off x="5932489" y="3729039"/>
            <a:ext cx="1571625" cy="1571625"/>
          </a:xfrm>
          <a:custGeom>
            <a:avLst/>
            <a:gdLst>
              <a:gd name="T0" fmla="*/ 0 w 990"/>
              <a:gd name="T1" fmla="*/ 2147483647 h 990"/>
              <a:gd name="T2" fmla="*/ 2147483647 w 990"/>
              <a:gd name="T3" fmla="*/ 0 h 9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90" h="990">
                <a:moveTo>
                  <a:pt x="0" y="990"/>
                </a:moveTo>
                <a:lnTo>
                  <a:pt x="99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Freeform 24"/>
          <p:cNvSpPr>
            <a:spLocks/>
          </p:cNvSpPr>
          <p:nvPr/>
        </p:nvSpPr>
        <p:spPr bwMode="auto">
          <a:xfrm>
            <a:off x="6618289" y="3470276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Freeform 25"/>
          <p:cNvSpPr>
            <a:spLocks/>
          </p:cNvSpPr>
          <p:nvPr/>
        </p:nvSpPr>
        <p:spPr bwMode="auto">
          <a:xfrm>
            <a:off x="6170613" y="3937001"/>
            <a:ext cx="1352550" cy="1363663"/>
          </a:xfrm>
          <a:custGeom>
            <a:avLst/>
            <a:gdLst>
              <a:gd name="T0" fmla="*/ 0 w 852"/>
              <a:gd name="T1" fmla="*/ 2147483647 h 859"/>
              <a:gd name="T2" fmla="*/ 2147483647 w 852"/>
              <a:gd name="T3" fmla="*/ 0 h 8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2" h="859">
                <a:moveTo>
                  <a:pt x="0" y="859"/>
                </a:moveTo>
                <a:lnTo>
                  <a:pt x="85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Freeform 26"/>
          <p:cNvSpPr>
            <a:spLocks/>
          </p:cNvSpPr>
          <p:nvPr/>
        </p:nvSpPr>
        <p:spPr bwMode="auto">
          <a:xfrm>
            <a:off x="6361113" y="4165601"/>
            <a:ext cx="1162050" cy="1158875"/>
          </a:xfrm>
          <a:custGeom>
            <a:avLst/>
            <a:gdLst>
              <a:gd name="T0" fmla="*/ 0 w 732"/>
              <a:gd name="T1" fmla="*/ 2147483647 h 730"/>
              <a:gd name="T2" fmla="*/ 2147483647 w 732"/>
              <a:gd name="T3" fmla="*/ 0 h 7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730">
                <a:moveTo>
                  <a:pt x="0" y="730"/>
                </a:moveTo>
                <a:lnTo>
                  <a:pt x="73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Freeform 27"/>
          <p:cNvSpPr>
            <a:spLocks/>
          </p:cNvSpPr>
          <p:nvPr/>
        </p:nvSpPr>
        <p:spPr bwMode="auto">
          <a:xfrm>
            <a:off x="6623050" y="2825750"/>
            <a:ext cx="857250" cy="857250"/>
          </a:xfrm>
          <a:custGeom>
            <a:avLst/>
            <a:gdLst>
              <a:gd name="T0" fmla="*/ 0 w 540"/>
              <a:gd name="T1" fmla="*/ 2147483647 h 540"/>
              <a:gd name="T2" fmla="*/ 2147483647 w 540"/>
              <a:gd name="T3" fmla="*/ 0 h 5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0" h="540">
                <a:moveTo>
                  <a:pt x="0" y="540"/>
                </a:moveTo>
                <a:lnTo>
                  <a:pt x="54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Freeform 28"/>
          <p:cNvSpPr>
            <a:spLocks/>
          </p:cNvSpPr>
          <p:nvPr/>
        </p:nvSpPr>
        <p:spPr bwMode="auto">
          <a:xfrm>
            <a:off x="5094289" y="4586289"/>
            <a:ext cx="719137" cy="712787"/>
          </a:xfrm>
          <a:custGeom>
            <a:avLst/>
            <a:gdLst>
              <a:gd name="T0" fmla="*/ 0 w 453"/>
              <a:gd name="T1" fmla="*/ 2147483647 h 449"/>
              <a:gd name="T2" fmla="*/ 2147483647 w 453"/>
              <a:gd name="T3" fmla="*/ 0 h 4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3" h="449">
                <a:moveTo>
                  <a:pt x="0" y="449"/>
                </a:moveTo>
                <a:lnTo>
                  <a:pt x="45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Freeform 29"/>
          <p:cNvSpPr>
            <a:spLocks/>
          </p:cNvSpPr>
          <p:nvPr/>
        </p:nvSpPr>
        <p:spPr bwMode="auto">
          <a:xfrm>
            <a:off x="5384801" y="4706939"/>
            <a:ext cx="595313" cy="593725"/>
          </a:xfrm>
          <a:custGeom>
            <a:avLst/>
            <a:gdLst>
              <a:gd name="T0" fmla="*/ 0 w 375"/>
              <a:gd name="T1" fmla="*/ 2147483647 h 374"/>
              <a:gd name="T2" fmla="*/ 2147483647 w 375"/>
              <a:gd name="T3" fmla="*/ 0 h 3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5" h="374">
                <a:moveTo>
                  <a:pt x="0" y="374"/>
                </a:moveTo>
                <a:lnTo>
                  <a:pt x="37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3" name="Freeform 30"/>
          <p:cNvSpPr>
            <a:spLocks/>
          </p:cNvSpPr>
          <p:nvPr/>
        </p:nvSpPr>
        <p:spPr bwMode="auto">
          <a:xfrm>
            <a:off x="5646738" y="4826001"/>
            <a:ext cx="500062" cy="500063"/>
          </a:xfrm>
          <a:custGeom>
            <a:avLst/>
            <a:gdLst>
              <a:gd name="T0" fmla="*/ 0 w 315"/>
              <a:gd name="T1" fmla="*/ 2147483647 h 315"/>
              <a:gd name="T2" fmla="*/ 2147483647 w 315"/>
              <a:gd name="T3" fmla="*/ 0 h 3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5" h="315">
                <a:moveTo>
                  <a:pt x="0" y="315"/>
                </a:moveTo>
                <a:lnTo>
                  <a:pt x="31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4" name="Freeform 31"/>
          <p:cNvSpPr>
            <a:spLocks/>
          </p:cNvSpPr>
          <p:nvPr/>
        </p:nvSpPr>
        <p:spPr bwMode="auto">
          <a:xfrm>
            <a:off x="4789489" y="2801939"/>
            <a:ext cx="738187" cy="744537"/>
          </a:xfrm>
          <a:custGeom>
            <a:avLst/>
            <a:gdLst>
              <a:gd name="T0" fmla="*/ 0 w 465"/>
              <a:gd name="T1" fmla="*/ 2147483647 h 469"/>
              <a:gd name="T2" fmla="*/ 2147483647 w 465"/>
              <a:gd name="T3" fmla="*/ 0 h 4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5" h="469">
                <a:moveTo>
                  <a:pt x="0" y="469"/>
                </a:moveTo>
                <a:lnTo>
                  <a:pt x="46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5" name="Freeform 32"/>
          <p:cNvSpPr>
            <a:spLocks/>
          </p:cNvSpPr>
          <p:nvPr/>
        </p:nvSpPr>
        <p:spPr bwMode="auto">
          <a:xfrm>
            <a:off x="4837114" y="2801939"/>
            <a:ext cx="452437" cy="452437"/>
          </a:xfrm>
          <a:custGeom>
            <a:avLst/>
            <a:gdLst>
              <a:gd name="T0" fmla="*/ 0 w 285"/>
              <a:gd name="T1" fmla="*/ 2147483647 h 285"/>
              <a:gd name="T2" fmla="*/ 2147483647 w 285"/>
              <a:gd name="T3" fmla="*/ 0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285"/>
                </a:moveTo>
                <a:lnTo>
                  <a:pt x="28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Freeform 33"/>
          <p:cNvSpPr>
            <a:spLocks/>
          </p:cNvSpPr>
          <p:nvPr/>
        </p:nvSpPr>
        <p:spPr bwMode="auto">
          <a:xfrm>
            <a:off x="4803776" y="2824163"/>
            <a:ext cx="214313" cy="214312"/>
          </a:xfrm>
          <a:custGeom>
            <a:avLst/>
            <a:gdLst>
              <a:gd name="T0" fmla="*/ 0 w 135"/>
              <a:gd name="T1" fmla="*/ 2147483647 h 135"/>
              <a:gd name="T2" fmla="*/ 2147483647 w 135"/>
              <a:gd name="T3" fmla="*/ 0 h 1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5" h="135">
                <a:moveTo>
                  <a:pt x="0" y="135"/>
                </a:moveTo>
                <a:lnTo>
                  <a:pt x="13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7" name="Freeform 34"/>
          <p:cNvSpPr>
            <a:spLocks/>
          </p:cNvSpPr>
          <p:nvPr/>
        </p:nvSpPr>
        <p:spPr bwMode="auto">
          <a:xfrm>
            <a:off x="6618289" y="4395789"/>
            <a:ext cx="909637" cy="903287"/>
          </a:xfrm>
          <a:custGeom>
            <a:avLst/>
            <a:gdLst>
              <a:gd name="T0" fmla="*/ 0 w 573"/>
              <a:gd name="T1" fmla="*/ 2147483647 h 569"/>
              <a:gd name="T2" fmla="*/ 2147483647 w 573"/>
              <a:gd name="T3" fmla="*/ 0 h 5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3" h="569">
                <a:moveTo>
                  <a:pt x="0" y="569"/>
                </a:moveTo>
                <a:lnTo>
                  <a:pt x="57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8" name="Freeform 35"/>
          <p:cNvSpPr>
            <a:spLocks/>
          </p:cNvSpPr>
          <p:nvPr/>
        </p:nvSpPr>
        <p:spPr bwMode="auto">
          <a:xfrm>
            <a:off x="6884989" y="4657725"/>
            <a:ext cx="642937" cy="642938"/>
          </a:xfrm>
          <a:custGeom>
            <a:avLst/>
            <a:gdLst>
              <a:gd name="T0" fmla="*/ 0 w 405"/>
              <a:gd name="T1" fmla="*/ 2147483647 h 405"/>
              <a:gd name="T2" fmla="*/ 2147483647 w 405"/>
              <a:gd name="T3" fmla="*/ 0 h 4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5" h="405">
                <a:moveTo>
                  <a:pt x="0" y="405"/>
                </a:moveTo>
                <a:lnTo>
                  <a:pt x="40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9" name="Line 36"/>
          <p:cNvSpPr>
            <a:spLocks noChangeShapeType="1"/>
          </p:cNvSpPr>
          <p:nvPr/>
        </p:nvSpPr>
        <p:spPr bwMode="auto">
          <a:xfrm flipV="1">
            <a:off x="7151688" y="4918075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0" name="Line 37"/>
          <p:cNvSpPr>
            <a:spLocks noChangeShapeType="1"/>
          </p:cNvSpPr>
          <p:nvPr/>
        </p:nvSpPr>
        <p:spPr bwMode="auto">
          <a:xfrm flipV="1">
            <a:off x="7380288" y="5146675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1" name="Freeform 38"/>
          <p:cNvSpPr>
            <a:spLocks/>
          </p:cNvSpPr>
          <p:nvPr/>
        </p:nvSpPr>
        <p:spPr bwMode="auto">
          <a:xfrm>
            <a:off x="6618288" y="2801939"/>
            <a:ext cx="671512" cy="668337"/>
          </a:xfrm>
          <a:custGeom>
            <a:avLst/>
            <a:gdLst>
              <a:gd name="T0" fmla="*/ 0 w 423"/>
              <a:gd name="T1" fmla="*/ 2147483647 h 421"/>
              <a:gd name="T2" fmla="*/ 2147483647 w 423"/>
              <a:gd name="T3" fmla="*/ 0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3" h="421">
                <a:moveTo>
                  <a:pt x="0" y="421"/>
                </a:moveTo>
                <a:lnTo>
                  <a:pt x="42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2" name="Freeform 39"/>
          <p:cNvSpPr>
            <a:spLocks/>
          </p:cNvSpPr>
          <p:nvPr/>
        </p:nvSpPr>
        <p:spPr bwMode="auto">
          <a:xfrm>
            <a:off x="6623051" y="2801939"/>
            <a:ext cx="428625" cy="428625"/>
          </a:xfrm>
          <a:custGeom>
            <a:avLst/>
            <a:gdLst>
              <a:gd name="T0" fmla="*/ 0 w 270"/>
              <a:gd name="T1" fmla="*/ 2147483647 h 270"/>
              <a:gd name="T2" fmla="*/ 2147483647 w 270"/>
              <a:gd name="T3" fmla="*/ 0 h 2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0" h="270">
                <a:moveTo>
                  <a:pt x="0" y="270"/>
                </a:moveTo>
                <a:lnTo>
                  <a:pt x="2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Freeform 40"/>
          <p:cNvSpPr>
            <a:spLocks/>
          </p:cNvSpPr>
          <p:nvPr/>
        </p:nvSpPr>
        <p:spPr bwMode="auto">
          <a:xfrm>
            <a:off x="6623050" y="2801938"/>
            <a:ext cx="190500" cy="190500"/>
          </a:xfrm>
          <a:custGeom>
            <a:avLst/>
            <a:gdLst>
              <a:gd name="T0" fmla="*/ 0 w 120"/>
              <a:gd name="T1" fmla="*/ 2147483647 h 120"/>
              <a:gd name="T2" fmla="*/ 2147483647 w 120"/>
              <a:gd name="T3" fmla="*/ 0 h 1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" h="120">
                <a:moveTo>
                  <a:pt x="0" y="120"/>
                </a:moveTo>
                <a:lnTo>
                  <a:pt x="12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4" name="Line 41"/>
          <p:cNvSpPr>
            <a:spLocks noChangeShapeType="1"/>
          </p:cNvSpPr>
          <p:nvPr/>
        </p:nvSpPr>
        <p:spPr bwMode="auto">
          <a:xfrm>
            <a:off x="5627688" y="45624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5" name="Line 42"/>
          <p:cNvSpPr>
            <a:spLocks noChangeShapeType="1"/>
          </p:cNvSpPr>
          <p:nvPr/>
        </p:nvSpPr>
        <p:spPr bwMode="auto">
          <a:xfrm flipV="1">
            <a:off x="6694488" y="2811463"/>
            <a:ext cx="0" cy="175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Freeform 43"/>
          <p:cNvSpPr>
            <a:spLocks/>
          </p:cNvSpPr>
          <p:nvPr/>
        </p:nvSpPr>
        <p:spPr bwMode="auto">
          <a:xfrm>
            <a:off x="5618164" y="2801938"/>
            <a:ext cx="1587" cy="1757362"/>
          </a:xfrm>
          <a:custGeom>
            <a:avLst/>
            <a:gdLst>
              <a:gd name="T0" fmla="*/ 0 w 1"/>
              <a:gd name="T1" fmla="*/ 2147483647 h 915"/>
              <a:gd name="T2" fmla="*/ 0 w 1"/>
              <a:gd name="T3" fmla="*/ 0 h 9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15">
                <a:moveTo>
                  <a:pt x="0" y="915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7" name="Line 44"/>
          <p:cNvSpPr>
            <a:spLocks noChangeShapeType="1"/>
          </p:cNvSpPr>
          <p:nvPr/>
        </p:nvSpPr>
        <p:spPr bwMode="auto">
          <a:xfrm flipV="1">
            <a:off x="5527675" y="1998663"/>
            <a:ext cx="0" cy="811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8" name="Freeform 45"/>
          <p:cNvSpPr>
            <a:spLocks/>
          </p:cNvSpPr>
          <p:nvPr/>
        </p:nvSpPr>
        <p:spPr bwMode="auto">
          <a:xfrm>
            <a:off x="6784976" y="2308225"/>
            <a:ext cx="500063" cy="501650"/>
          </a:xfrm>
          <a:custGeom>
            <a:avLst/>
            <a:gdLst>
              <a:gd name="T0" fmla="*/ 0 w 315"/>
              <a:gd name="T1" fmla="*/ 0 h 316"/>
              <a:gd name="T2" fmla="*/ 2147483647 w 315"/>
              <a:gd name="T3" fmla="*/ 2147483647 h 3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5" h="316">
                <a:moveTo>
                  <a:pt x="0" y="0"/>
                </a:moveTo>
                <a:lnTo>
                  <a:pt x="315" y="3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9" name="Line 46"/>
          <p:cNvSpPr>
            <a:spLocks noChangeShapeType="1"/>
          </p:cNvSpPr>
          <p:nvPr/>
        </p:nvSpPr>
        <p:spPr bwMode="auto">
          <a:xfrm>
            <a:off x="4860926" y="2809875"/>
            <a:ext cx="2619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0" name="Line 47"/>
          <p:cNvSpPr>
            <a:spLocks noChangeShapeType="1"/>
          </p:cNvSpPr>
          <p:nvPr/>
        </p:nvSpPr>
        <p:spPr bwMode="auto">
          <a:xfrm>
            <a:off x="4865688" y="1998663"/>
            <a:ext cx="2686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1" name="Freeform 48"/>
          <p:cNvSpPr>
            <a:spLocks/>
          </p:cNvSpPr>
          <p:nvPr/>
        </p:nvSpPr>
        <p:spPr bwMode="auto">
          <a:xfrm>
            <a:off x="6784975" y="1998664"/>
            <a:ext cx="1588" cy="835025"/>
          </a:xfrm>
          <a:custGeom>
            <a:avLst/>
            <a:gdLst>
              <a:gd name="T0" fmla="*/ 0 w 1"/>
              <a:gd name="T1" fmla="*/ 2147483647 h 526"/>
              <a:gd name="T2" fmla="*/ 0 w 1"/>
              <a:gd name="T3" fmla="*/ 0 h 52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26">
                <a:moveTo>
                  <a:pt x="0" y="52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2" name="Freeform 49"/>
          <p:cNvSpPr>
            <a:spLocks/>
          </p:cNvSpPr>
          <p:nvPr/>
        </p:nvSpPr>
        <p:spPr bwMode="auto">
          <a:xfrm>
            <a:off x="5308601" y="1998663"/>
            <a:ext cx="214313" cy="214312"/>
          </a:xfrm>
          <a:custGeom>
            <a:avLst/>
            <a:gdLst>
              <a:gd name="T0" fmla="*/ 0 w 135"/>
              <a:gd name="T1" fmla="*/ 0 h 135"/>
              <a:gd name="T2" fmla="*/ 2147483647 w 135"/>
              <a:gd name="T3" fmla="*/ 2147483647 h 1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5" h="135">
                <a:moveTo>
                  <a:pt x="0" y="0"/>
                </a:moveTo>
                <a:lnTo>
                  <a:pt x="135" y="13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3" name="Freeform 50"/>
          <p:cNvSpPr>
            <a:spLocks/>
          </p:cNvSpPr>
          <p:nvPr/>
        </p:nvSpPr>
        <p:spPr bwMode="auto">
          <a:xfrm>
            <a:off x="5018089" y="1998663"/>
            <a:ext cx="504825" cy="501650"/>
          </a:xfrm>
          <a:custGeom>
            <a:avLst/>
            <a:gdLst>
              <a:gd name="T0" fmla="*/ 0 w 318"/>
              <a:gd name="T1" fmla="*/ 0 h 316"/>
              <a:gd name="T2" fmla="*/ 2147483647 w 318"/>
              <a:gd name="T3" fmla="*/ 2147483647 h 3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8" h="316">
                <a:moveTo>
                  <a:pt x="0" y="0"/>
                </a:moveTo>
                <a:lnTo>
                  <a:pt x="318" y="3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4" name="Freeform 51"/>
          <p:cNvSpPr>
            <a:spLocks/>
          </p:cNvSpPr>
          <p:nvPr/>
        </p:nvSpPr>
        <p:spPr bwMode="auto">
          <a:xfrm>
            <a:off x="4856163" y="2117725"/>
            <a:ext cx="666750" cy="668338"/>
          </a:xfrm>
          <a:custGeom>
            <a:avLst/>
            <a:gdLst>
              <a:gd name="T0" fmla="*/ 0 w 420"/>
              <a:gd name="T1" fmla="*/ 0 h 421"/>
              <a:gd name="T2" fmla="*/ 2147483647 w 420"/>
              <a:gd name="T3" fmla="*/ 2147483647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0" h="421">
                <a:moveTo>
                  <a:pt x="0" y="0"/>
                </a:moveTo>
                <a:lnTo>
                  <a:pt x="420" y="42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5" name="Line 52"/>
          <p:cNvSpPr>
            <a:spLocks noChangeShapeType="1"/>
          </p:cNvSpPr>
          <p:nvPr/>
        </p:nvSpPr>
        <p:spPr bwMode="auto">
          <a:xfrm>
            <a:off x="4879975" y="2428875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6" name="Line 53"/>
          <p:cNvSpPr>
            <a:spLocks noChangeShapeType="1"/>
          </p:cNvSpPr>
          <p:nvPr/>
        </p:nvSpPr>
        <p:spPr bwMode="auto">
          <a:xfrm>
            <a:off x="6784976" y="2022476"/>
            <a:ext cx="695325" cy="695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7" name="Freeform 54"/>
          <p:cNvSpPr>
            <a:spLocks/>
          </p:cNvSpPr>
          <p:nvPr/>
        </p:nvSpPr>
        <p:spPr bwMode="auto">
          <a:xfrm>
            <a:off x="7046913" y="1998664"/>
            <a:ext cx="476250" cy="477837"/>
          </a:xfrm>
          <a:custGeom>
            <a:avLst/>
            <a:gdLst>
              <a:gd name="T0" fmla="*/ 0 w 300"/>
              <a:gd name="T1" fmla="*/ 0 h 301"/>
              <a:gd name="T2" fmla="*/ 2147483647 w 300"/>
              <a:gd name="T3" fmla="*/ 2147483647 h 3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01">
                <a:moveTo>
                  <a:pt x="0" y="0"/>
                </a:moveTo>
                <a:lnTo>
                  <a:pt x="300" y="30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8" name="Line 55"/>
          <p:cNvSpPr>
            <a:spLocks noChangeShapeType="1"/>
          </p:cNvSpPr>
          <p:nvPr/>
        </p:nvSpPr>
        <p:spPr bwMode="auto">
          <a:xfrm>
            <a:off x="7289801" y="1998663"/>
            <a:ext cx="214313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" name="Line 56"/>
          <p:cNvSpPr>
            <a:spLocks noChangeShapeType="1"/>
          </p:cNvSpPr>
          <p:nvPr/>
        </p:nvSpPr>
        <p:spPr bwMode="auto">
          <a:xfrm flipH="1" flipV="1">
            <a:off x="4832351" y="2647951"/>
            <a:ext cx="138113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0" name="Freeform 57"/>
          <p:cNvSpPr>
            <a:spLocks/>
          </p:cNvSpPr>
          <p:nvPr/>
        </p:nvSpPr>
        <p:spPr bwMode="auto">
          <a:xfrm>
            <a:off x="6784976" y="2589214"/>
            <a:ext cx="227013" cy="223837"/>
          </a:xfrm>
          <a:custGeom>
            <a:avLst/>
            <a:gdLst>
              <a:gd name="T0" fmla="*/ 0 w 143"/>
              <a:gd name="T1" fmla="*/ 0 h 141"/>
              <a:gd name="T2" fmla="*/ 2147483647 w 143"/>
              <a:gd name="T3" fmla="*/ 2147483647 h 1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141">
                <a:moveTo>
                  <a:pt x="0" y="0"/>
                </a:moveTo>
                <a:lnTo>
                  <a:pt x="143" y="14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1" name="Rectangle 124"/>
          <p:cNvSpPr>
            <a:spLocks noChangeArrowheads="1"/>
          </p:cNvSpPr>
          <p:nvPr/>
        </p:nvSpPr>
        <p:spPr bwMode="auto">
          <a:xfrm>
            <a:off x="5619751" y="1925638"/>
            <a:ext cx="1076325" cy="2640012"/>
          </a:xfrm>
          <a:prstGeom prst="rect">
            <a:avLst/>
          </a:prstGeom>
          <a:solidFill>
            <a:srgbClr val="EAEAEA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42" name="Rectangle 125"/>
          <p:cNvSpPr>
            <a:spLocks noChangeArrowheads="1"/>
          </p:cNvSpPr>
          <p:nvPr/>
        </p:nvSpPr>
        <p:spPr bwMode="auto">
          <a:xfrm>
            <a:off x="5381625" y="1282700"/>
            <a:ext cx="1576388" cy="642938"/>
          </a:xfrm>
          <a:prstGeom prst="rect">
            <a:avLst/>
          </a:prstGeom>
          <a:solidFill>
            <a:srgbClr val="EAEAEA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43" name="Freeform 126"/>
          <p:cNvSpPr>
            <a:spLocks/>
          </p:cNvSpPr>
          <p:nvPr/>
        </p:nvSpPr>
        <p:spPr bwMode="auto">
          <a:xfrm>
            <a:off x="5691189" y="2230439"/>
            <a:ext cx="1587" cy="2359025"/>
          </a:xfrm>
          <a:custGeom>
            <a:avLst/>
            <a:gdLst>
              <a:gd name="T0" fmla="*/ 0 w 1"/>
              <a:gd name="T1" fmla="*/ 2147483647 h 1486"/>
              <a:gd name="T2" fmla="*/ 0 w 1"/>
              <a:gd name="T3" fmla="*/ 0 h 14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486">
                <a:moveTo>
                  <a:pt x="0" y="1486"/>
                </a:move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4" name="Freeform 127"/>
          <p:cNvSpPr>
            <a:spLocks/>
          </p:cNvSpPr>
          <p:nvPr/>
        </p:nvSpPr>
        <p:spPr bwMode="auto">
          <a:xfrm>
            <a:off x="6619875" y="2211388"/>
            <a:ext cx="1588" cy="2354262"/>
          </a:xfrm>
          <a:custGeom>
            <a:avLst/>
            <a:gdLst>
              <a:gd name="T0" fmla="*/ 2147483647 w 1"/>
              <a:gd name="T1" fmla="*/ 2147483647 h 1483"/>
              <a:gd name="T2" fmla="*/ 0 w 1"/>
              <a:gd name="T3" fmla="*/ 0 h 1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483">
                <a:moveTo>
                  <a:pt x="1" y="1483"/>
                </a:moveTo>
                <a:lnTo>
                  <a:pt x="0" y="0"/>
                </a:lnTo>
              </a:path>
            </a:pathLst>
          </a:custGeom>
          <a:solidFill>
            <a:srgbClr val="EAEAEA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5" name="Line 128"/>
          <p:cNvSpPr>
            <a:spLocks noChangeShapeType="1"/>
          </p:cNvSpPr>
          <p:nvPr/>
        </p:nvSpPr>
        <p:spPr bwMode="auto">
          <a:xfrm>
            <a:off x="5619751" y="2235200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6" name="Line 200"/>
          <p:cNvSpPr>
            <a:spLocks noChangeShapeType="1"/>
          </p:cNvSpPr>
          <p:nvPr/>
        </p:nvSpPr>
        <p:spPr bwMode="auto">
          <a:xfrm>
            <a:off x="6149975" y="1277939"/>
            <a:ext cx="0" cy="2428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7" name="Line 2"/>
          <p:cNvSpPr>
            <a:spLocks noChangeShapeType="1"/>
          </p:cNvSpPr>
          <p:nvPr/>
        </p:nvSpPr>
        <p:spPr bwMode="auto">
          <a:xfrm flipV="1">
            <a:off x="9467850" y="4143376"/>
            <a:ext cx="0" cy="4095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48" name="Group 60"/>
          <p:cNvGrpSpPr>
            <a:grpSpLocks/>
          </p:cNvGrpSpPr>
          <p:nvPr/>
        </p:nvGrpSpPr>
        <p:grpSpPr bwMode="auto">
          <a:xfrm>
            <a:off x="1865313" y="2809875"/>
            <a:ext cx="2762250" cy="2516188"/>
            <a:chOff x="960" y="2016"/>
            <a:chExt cx="1740" cy="1585"/>
          </a:xfrm>
        </p:grpSpPr>
        <p:sp>
          <p:nvSpPr>
            <p:cNvPr id="12475" name="Line 61"/>
            <p:cNvSpPr>
              <a:spLocks noChangeShapeType="1"/>
            </p:cNvSpPr>
            <p:nvPr/>
          </p:nvSpPr>
          <p:spPr bwMode="auto">
            <a:xfrm>
              <a:off x="1008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76" name="Freeform 62"/>
            <p:cNvSpPr>
              <a:spLocks/>
            </p:cNvSpPr>
            <p:nvPr/>
          </p:nvSpPr>
          <p:spPr bwMode="auto">
            <a:xfrm>
              <a:off x="960" y="3600"/>
              <a:ext cx="1740" cy="1"/>
            </a:xfrm>
            <a:custGeom>
              <a:avLst/>
              <a:gdLst>
                <a:gd name="T0" fmla="*/ 0 w 1740"/>
                <a:gd name="T1" fmla="*/ 0 h 1"/>
                <a:gd name="T2" fmla="*/ 1740 w 1740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0" h="1">
                  <a:moveTo>
                    <a:pt x="0" y="0"/>
                  </a:moveTo>
                  <a:lnTo>
                    <a:pt x="1740" y="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49" name="Freeform 63"/>
          <p:cNvSpPr>
            <a:spLocks/>
          </p:cNvSpPr>
          <p:nvPr/>
        </p:nvSpPr>
        <p:spPr bwMode="auto">
          <a:xfrm>
            <a:off x="2770189" y="4564064"/>
            <a:ext cx="928687" cy="1587"/>
          </a:xfrm>
          <a:custGeom>
            <a:avLst/>
            <a:gdLst>
              <a:gd name="T0" fmla="*/ 0 w 585"/>
              <a:gd name="T1" fmla="*/ 0 h 1"/>
              <a:gd name="T2" fmla="*/ 2147483647 w 585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85" h="1">
                <a:moveTo>
                  <a:pt x="0" y="0"/>
                </a:moveTo>
                <a:lnTo>
                  <a:pt x="585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0" name="Freeform 64"/>
          <p:cNvSpPr>
            <a:spLocks/>
          </p:cNvSpPr>
          <p:nvPr/>
        </p:nvSpPr>
        <p:spPr bwMode="auto">
          <a:xfrm>
            <a:off x="2770189" y="2825751"/>
            <a:ext cx="1587" cy="1762125"/>
          </a:xfrm>
          <a:custGeom>
            <a:avLst/>
            <a:gdLst>
              <a:gd name="T0" fmla="*/ 0 w 1"/>
              <a:gd name="T1" fmla="*/ 0 h 1110"/>
              <a:gd name="T2" fmla="*/ 0 w 1"/>
              <a:gd name="T3" fmla="*/ 2147483647 h 11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110">
                <a:moveTo>
                  <a:pt x="0" y="0"/>
                </a:moveTo>
                <a:lnTo>
                  <a:pt x="0" y="111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1" name="Freeform 65"/>
          <p:cNvSpPr>
            <a:spLocks/>
          </p:cNvSpPr>
          <p:nvPr/>
        </p:nvSpPr>
        <p:spPr bwMode="auto">
          <a:xfrm>
            <a:off x="3694114" y="2809876"/>
            <a:ext cx="1587" cy="1762125"/>
          </a:xfrm>
          <a:custGeom>
            <a:avLst/>
            <a:gdLst>
              <a:gd name="T0" fmla="*/ 0 w 1"/>
              <a:gd name="T1" fmla="*/ 0 h 1110"/>
              <a:gd name="T2" fmla="*/ 0 w 1"/>
              <a:gd name="T3" fmla="*/ 2147483647 h 11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110">
                <a:moveTo>
                  <a:pt x="0" y="0"/>
                </a:moveTo>
                <a:lnTo>
                  <a:pt x="0" y="111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2" name="Line 66"/>
          <p:cNvSpPr>
            <a:spLocks noChangeShapeType="1"/>
          </p:cNvSpPr>
          <p:nvPr/>
        </p:nvSpPr>
        <p:spPr bwMode="auto">
          <a:xfrm>
            <a:off x="2779713" y="4562476"/>
            <a:ext cx="45720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3" name="Line 67"/>
          <p:cNvSpPr>
            <a:spLocks noChangeShapeType="1"/>
          </p:cNvSpPr>
          <p:nvPr/>
        </p:nvSpPr>
        <p:spPr bwMode="auto">
          <a:xfrm flipH="1">
            <a:off x="3236913" y="4562476"/>
            <a:ext cx="45720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4" name="Freeform 68"/>
          <p:cNvSpPr>
            <a:spLocks/>
          </p:cNvSpPr>
          <p:nvPr/>
        </p:nvSpPr>
        <p:spPr bwMode="auto">
          <a:xfrm>
            <a:off x="1865314" y="30861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5" name="Freeform 69"/>
          <p:cNvSpPr>
            <a:spLocks/>
          </p:cNvSpPr>
          <p:nvPr/>
        </p:nvSpPr>
        <p:spPr bwMode="auto">
          <a:xfrm>
            <a:off x="1889125" y="3317876"/>
            <a:ext cx="890588" cy="887413"/>
          </a:xfrm>
          <a:custGeom>
            <a:avLst/>
            <a:gdLst>
              <a:gd name="T0" fmla="*/ 0 w 561"/>
              <a:gd name="T1" fmla="*/ 2147483647 h 559"/>
              <a:gd name="T2" fmla="*/ 2147483647 w 561"/>
              <a:gd name="T3" fmla="*/ 0 h 5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61" h="559">
                <a:moveTo>
                  <a:pt x="0" y="559"/>
                </a:moveTo>
                <a:lnTo>
                  <a:pt x="561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6" name="Freeform 70"/>
          <p:cNvSpPr>
            <a:spLocks/>
          </p:cNvSpPr>
          <p:nvPr/>
        </p:nvSpPr>
        <p:spPr bwMode="auto">
          <a:xfrm>
            <a:off x="1865314" y="356235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7" name="Freeform 71"/>
          <p:cNvSpPr>
            <a:spLocks/>
          </p:cNvSpPr>
          <p:nvPr/>
        </p:nvSpPr>
        <p:spPr bwMode="auto">
          <a:xfrm>
            <a:off x="1865314" y="37846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8" name="Freeform 72"/>
          <p:cNvSpPr>
            <a:spLocks/>
          </p:cNvSpPr>
          <p:nvPr/>
        </p:nvSpPr>
        <p:spPr bwMode="auto">
          <a:xfrm>
            <a:off x="1865314" y="40132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9" name="Freeform 73"/>
          <p:cNvSpPr>
            <a:spLocks/>
          </p:cNvSpPr>
          <p:nvPr/>
        </p:nvSpPr>
        <p:spPr bwMode="auto">
          <a:xfrm>
            <a:off x="1865314" y="42418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0" name="Freeform 74"/>
          <p:cNvSpPr>
            <a:spLocks/>
          </p:cNvSpPr>
          <p:nvPr/>
        </p:nvSpPr>
        <p:spPr bwMode="auto">
          <a:xfrm>
            <a:off x="1936750" y="4470401"/>
            <a:ext cx="833438" cy="830263"/>
          </a:xfrm>
          <a:custGeom>
            <a:avLst/>
            <a:gdLst>
              <a:gd name="T0" fmla="*/ 0 w 525"/>
              <a:gd name="T1" fmla="*/ 2147483647 h 523"/>
              <a:gd name="T2" fmla="*/ 2147483647 w 525"/>
              <a:gd name="T3" fmla="*/ 0 h 52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5" h="523">
                <a:moveTo>
                  <a:pt x="0" y="523"/>
                </a:moveTo>
                <a:lnTo>
                  <a:pt x="52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1" name="Freeform 75"/>
          <p:cNvSpPr>
            <a:spLocks/>
          </p:cNvSpPr>
          <p:nvPr/>
        </p:nvSpPr>
        <p:spPr bwMode="auto">
          <a:xfrm>
            <a:off x="1865314" y="2860676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2" name="Freeform 76"/>
          <p:cNvSpPr>
            <a:spLocks/>
          </p:cNvSpPr>
          <p:nvPr/>
        </p:nvSpPr>
        <p:spPr bwMode="auto">
          <a:xfrm>
            <a:off x="3694114" y="30099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3" name="Freeform 77"/>
          <p:cNvSpPr>
            <a:spLocks/>
          </p:cNvSpPr>
          <p:nvPr/>
        </p:nvSpPr>
        <p:spPr bwMode="auto">
          <a:xfrm>
            <a:off x="3698875" y="3241675"/>
            <a:ext cx="909638" cy="915988"/>
          </a:xfrm>
          <a:custGeom>
            <a:avLst/>
            <a:gdLst>
              <a:gd name="T0" fmla="*/ 0 w 573"/>
              <a:gd name="T1" fmla="*/ 2147483647 h 577"/>
              <a:gd name="T2" fmla="*/ 2147483647 w 573"/>
              <a:gd name="T3" fmla="*/ 0 h 5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3" h="577">
                <a:moveTo>
                  <a:pt x="0" y="577"/>
                </a:moveTo>
                <a:lnTo>
                  <a:pt x="57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4" name="Freeform 78"/>
          <p:cNvSpPr>
            <a:spLocks/>
          </p:cNvSpPr>
          <p:nvPr/>
        </p:nvSpPr>
        <p:spPr bwMode="auto">
          <a:xfrm>
            <a:off x="3008314" y="3729039"/>
            <a:ext cx="1571625" cy="1571625"/>
          </a:xfrm>
          <a:custGeom>
            <a:avLst/>
            <a:gdLst>
              <a:gd name="T0" fmla="*/ 0 w 990"/>
              <a:gd name="T1" fmla="*/ 2147483647 h 990"/>
              <a:gd name="T2" fmla="*/ 2147483647 w 990"/>
              <a:gd name="T3" fmla="*/ 0 h 9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90" h="990">
                <a:moveTo>
                  <a:pt x="0" y="990"/>
                </a:moveTo>
                <a:lnTo>
                  <a:pt x="99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5" name="Freeform 79"/>
          <p:cNvSpPr>
            <a:spLocks/>
          </p:cNvSpPr>
          <p:nvPr/>
        </p:nvSpPr>
        <p:spPr bwMode="auto">
          <a:xfrm>
            <a:off x="3694114" y="3470276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6" name="Freeform 80"/>
          <p:cNvSpPr>
            <a:spLocks/>
          </p:cNvSpPr>
          <p:nvPr/>
        </p:nvSpPr>
        <p:spPr bwMode="auto">
          <a:xfrm>
            <a:off x="3246438" y="3937001"/>
            <a:ext cx="1352550" cy="1363663"/>
          </a:xfrm>
          <a:custGeom>
            <a:avLst/>
            <a:gdLst>
              <a:gd name="T0" fmla="*/ 0 w 852"/>
              <a:gd name="T1" fmla="*/ 2147483647 h 859"/>
              <a:gd name="T2" fmla="*/ 2147483647 w 852"/>
              <a:gd name="T3" fmla="*/ 0 h 8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2" h="859">
                <a:moveTo>
                  <a:pt x="0" y="859"/>
                </a:moveTo>
                <a:lnTo>
                  <a:pt x="85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7" name="Freeform 81"/>
          <p:cNvSpPr>
            <a:spLocks/>
          </p:cNvSpPr>
          <p:nvPr/>
        </p:nvSpPr>
        <p:spPr bwMode="auto">
          <a:xfrm>
            <a:off x="3436938" y="4165601"/>
            <a:ext cx="1162050" cy="1158875"/>
          </a:xfrm>
          <a:custGeom>
            <a:avLst/>
            <a:gdLst>
              <a:gd name="T0" fmla="*/ 0 w 732"/>
              <a:gd name="T1" fmla="*/ 2147483647 h 730"/>
              <a:gd name="T2" fmla="*/ 2147483647 w 732"/>
              <a:gd name="T3" fmla="*/ 0 h 7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730">
                <a:moveTo>
                  <a:pt x="0" y="730"/>
                </a:moveTo>
                <a:lnTo>
                  <a:pt x="73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8" name="Freeform 82"/>
          <p:cNvSpPr>
            <a:spLocks/>
          </p:cNvSpPr>
          <p:nvPr/>
        </p:nvSpPr>
        <p:spPr bwMode="auto">
          <a:xfrm>
            <a:off x="3698875" y="2825750"/>
            <a:ext cx="857250" cy="857250"/>
          </a:xfrm>
          <a:custGeom>
            <a:avLst/>
            <a:gdLst>
              <a:gd name="T0" fmla="*/ 0 w 540"/>
              <a:gd name="T1" fmla="*/ 2147483647 h 540"/>
              <a:gd name="T2" fmla="*/ 2147483647 w 540"/>
              <a:gd name="T3" fmla="*/ 0 h 5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0" h="540">
                <a:moveTo>
                  <a:pt x="0" y="540"/>
                </a:moveTo>
                <a:lnTo>
                  <a:pt x="54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69" name="Freeform 83"/>
          <p:cNvSpPr>
            <a:spLocks/>
          </p:cNvSpPr>
          <p:nvPr/>
        </p:nvSpPr>
        <p:spPr bwMode="auto">
          <a:xfrm>
            <a:off x="2170114" y="4586289"/>
            <a:ext cx="719137" cy="712787"/>
          </a:xfrm>
          <a:custGeom>
            <a:avLst/>
            <a:gdLst>
              <a:gd name="T0" fmla="*/ 0 w 453"/>
              <a:gd name="T1" fmla="*/ 2147483647 h 449"/>
              <a:gd name="T2" fmla="*/ 2147483647 w 453"/>
              <a:gd name="T3" fmla="*/ 0 h 4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3" h="449">
                <a:moveTo>
                  <a:pt x="0" y="449"/>
                </a:moveTo>
                <a:lnTo>
                  <a:pt x="45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0" name="Freeform 84"/>
          <p:cNvSpPr>
            <a:spLocks/>
          </p:cNvSpPr>
          <p:nvPr/>
        </p:nvSpPr>
        <p:spPr bwMode="auto">
          <a:xfrm>
            <a:off x="2460626" y="4706939"/>
            <a:ext cx="595313" cy="593725"/>
          </a:xfrm>
          <a:custGeom>
            <a:avLst/>
            <a:gdLst>
              <a:gd name="T0" fmla="*/ 0 w 375"/>
              <a:gd name="T1" fmla="*/ 2147483647 h 374"/>
              <a:gd name="T2" fmla="*/ 2147483647 w 375"/>
              <a:gd name="T3" fmla="*/ 0 h 3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5" h="374">
                <a:moveTo>
                  <a:pt x="0" y="374"/>
                </a:moveTo>
                <a:lnTo>
                  <a:pt x="37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1" name="Freeform 85"/>
          <p:cNvSpPr>
            <a:spLocks/>
          </p:cNvSpPr>
          <p:nvPr/>
        </p:nvSpPr>
        <p:spPr bwMode="auto">
          <a:xfrm>
            <a:off x="2722563" y="4826001"/>
            <a:ext cx="500062" cy="500063"/>
          </a:xfrm>
          <a:custGeom>
            <a:avLst/>
            <a:gdLst>
              <a:gd name="T0" fmla="*/ 0 w 315"/>
              <a:gd name="T1" fmla="*/ 2147483647 h 315"/>
              <a:gd name="T2" fmla="*/ 2147483647 w 315"/>
              <a:gd name="T3" fmla="*/ 0 h 3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5" h="315">
                <a:moveTo>
                  <a:pt x="0" y="315"/>
                </a:moveTo>
                <a:lnTo>
                  <a:pt x="31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2" name="Freeform 86"/>
          <p:cNvSpPr>
            <a:spLocks/>
          </p:cNvSpPr>
          <p:nvPr/>
        </p:nvSpPr>
        <p:spPr bwMode="auto">
          <a:xfrm>
            <a:off x="1865314" y="2801939"/>
            <a:ext cx="738187" cy="744537"/>
          </a:xfrm>
          <a:custGeom>
            <a:avLst/>
            <a:gdLst>
              <a:gd name="T0" fmla="*/ 0 w 465"/>
              <a:gd name="T1" fmla="*/ 2147483647 h 469"/>
              <a:gd name="T2" fmla="*/ 2147483647 w 465"/>
              <a:gd name="T3" fmla="*/ 0 h 4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5" h="469">
                <a:moveTo>
                  <a:pt x="0" y="469"/>
                </a:moveTo>
                <a:lnTo>
                  <a:pt x="46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3" name="Freeform 87"/>
          <p:cNvSpPr>
            <a:spLocks/>
          </p:cNvSpPr>
          <p:nvPr/>
        </p:nvSpPr>
        <p:spPr bwMode="auto">
          <a:xfrm>
            <a:off x="1912939" y="2801939"/>
            <a:ext cx="452437" cy="452437"/>
          </a:xfrm>
          <a:custGeom>
            <a:avLst/>
            <a:gdLst>
              <a:gd name="T0" fmla="*/ 0 w 285"/>
              <a:gd name="T1" fmla="*/ 2147483647 h 285"/>
              <a:gd name="T2" fmla="*/ 2147483647 w 285"/>
              <a:gd name="T3" fmla="*/ 0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285"/>
                </a:moveTo>
                <a:lnTo>
                  <a:pt x="28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4" name="Freeform 88"/>
          <p:cNvSpPr>
            <a:spLocks/>
          </p:cNvSpPr>
          <p:nvPr/>
        </p:nvSpPr>
        <p:spPr bwMode="auto">
          <a:xfrm>
            <a:off x="1879601" y="2824163"/>
            <a:ext cx="214313" cy="214312"/>
          </a:xfrm>
          <a:custGeom>
            <a:avLst/>
            <a:gdLst>
              <a:gd name="T0" fmla="*/ 0 w 135"/>
              <a:gd name="T1" fmla="*/ 2147483647 h 135"/>
              <a:gd name="T2" fmla="*/ 2147483647 w 135"/>
              <a:gd name="T3" fmla="*/ 0 h 1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5" h="135">
                <a:moveTo>
                  <a:pt x="0" y="135"/>
                </a:moveTo>
                <a:lnTo>
                  <a:pt x="13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5" name="Freeform 89"/>
          <p:cNvSpPr>
            <a:spLocks/>
          </p:cNvSpPr>
          <p:nvPr/>
        </p:nvSpPr>
        <p:spPr bwMode="auto">
          <a:xfrm>
            <a:off x="3694114" y="4395789"/>
            <a:ext cx="909637" cy="903287"/>
          </a:xfrm>
          <a:custGeom>
            <a:avLst/>
            <a:gdLst>
              <a:gd name="T0" fmla="*/ 0 w 573"/>
              <a:gd name="T1" fmla="*/ 2147483647 h 569"/>
              <a:gd name="T2" fmla="*/ 2147483647 w 573"/>
              <a:gd name="T3" fmla="*/ 0 h 5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3" h="569">
                <a:moveTo>
                  <a:pt x="0" y="569"/>
                </a:moveTo>
                <a:lnTo>
                  <a:pt x="57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6" name="Freeform 90"/>
          <p:cNvSpPr>
            <a:spLocks/>
          </p:cNvSpPr>
          <p:nvPr/>
        </p:nvSpPr>
        <p:spPr bwMode="auto">
          <a:xfrm>
            <a:off x="3960814" y="4657725"/>
            <a:ext cx="642937" cy="642938"/>
          </a:xfrm>
          <a:custGeom>
            <a:avLst/>
            <a:gdLst>
              <a:gd name="T0" fmla="*/ 0 w 405"/>
              <a:gd name="T1" fmla="*/ 2147483647 h 405"/>
              <a:gd name="T2" fmla="*/ 2147483647 w 405"/>
              <a:gd name="T3" fmla="*/ 0 h 4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5" h="405">
                <a:moveTo>
                  <a:pt x="0" y="405"/>
                </a:moveTo>
                <a:lnTo>
                  <a:pt x="40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7" name="Line 91"/>
          <p:cNvSpPr>
            <a:spLocks noChangeShapeType="1"/>
          </p:cNvSpPr>
          <p:nvPr/>
        </p:nvSpPr>
        <p:spPr bwMode="auto">
          <a:xfrm flipV="1">
            <a:off x="4227513" y="4918075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8" name="Line 92"/>
          <p:cNvSpPr>
            <a:spLocks noChangeShapeType="1"/>
          </p:cNvSpPr>
          <p:nvPr/>
        </p:nvSpPr>
        <p:spPr bwMode="auto">
          <a:xfrm flipV="1">
            <a:off x="4456113" y="5146675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9" name="Freeform 93"/>
          <p:cNvSpPr>
            <a:spLocks/>
          </p:cNvSpPr>
          <p:nvPr/>
        </p:nvSpPr>
        <p:spPr bwMode="auto">
          <a:xfrm>
            <a:off x="3694113" y="2801939"/>
            <a:ext cx="671512" cy="668337"/>
          </a:xfrm>
          <a:custGeom>
            <a:avLst/>
            <a:gdLst>
              <a:gd name="T0" fmla="*/ 0 w 423"/>
              <a:gd name="T1" fmla="*/ 2147483647 h 421"/>
              <a:gd name="T2" fmla="*/ 2147483647 w 423"/>
              <a:gd name="T3" fmla="*/ 0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3" h="421">
                <a:moveTo>
                  <a:pt x="0" y="421"/>
                </a:moveTo>
                <a:lnTo>
                  <a:pt x="42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0" name="Freeform 94"/>
          <p:cNvSpPr>
            <a:spLocks/>
          </p:cNvSpPr>
          <p:nvPr/>
        </p:nvSpPr>
        <p:spPr bwMode="auto">
          <a:xfrm>
            <a:off x="3698876" y="2801939"/>
            <a:ext cx="428625" cy="428625"/>
          </a:xfrm>
          <a:custGeom>
            <a:avLst/>
            <a:gdLst>
              <a:gd name="T0" fmla="*/ 0 w 270"/>
              <a:gd name="T1" fmla="*/ 2147483647 h 270"/>
              <a:gd name="T2" fmla="*/ 2147483647 w 270"/>
              <a:gd name="T3" fmla="*/ 0 h 2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0" h="270">
                <a:moveTo>
                  <a:pt x="0" y="270"/>
                </a:moveTo>
                <a:lnTo>
                  <a:pt x="2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1" name="Freeform 95"/>
          <p:cNvSpPr>
            <a:spLocks/>
          </p:cNvSpPr>
          <p:nvPr/>
        </p:nvSpPr>
        <p:spPr bwMode="auto">
          <a:xfrm>
            <a:off x="3698875" y="2801938"/>
            <a:ext cx="190500" cy="190500"/>
          </a:xfrm>
          <a:custGeom>
            <a:avLst/>
            <a:gdLst>
              <a:gd name="T0" fmla="*/ 0 w 120"/>
              <a:gd name="T1" fmla="*/ 2147483647 h 120"/>
              <a:gd name="T2" fmla="*/ 2147483647 w 120"/>
              <a:gd name="T3" fmla="*/ 0 h 1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" h="120">
                <a:moveTo>
                  <a:pt x="0" y="120"/>
                </a:moveTo>
                <a:lnTo>
                  <a:pt x="12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2" name="Line 96"/>
          <p:cNvSpPr>
            <a:spLocks noChangeShapeType="1"/>
          </p:cNvSpPr>
          <p:nvPr/>
        </p:nvSpPr>
        <p:spPr bwMode="auto">
          <a:xfrm>
            <a:off x="2703513" y="45624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3" name="Line 97"/>
          <p:cNvSpPr>
            <a:spLocks noChangeShapeType="1"/>
          </p:cNvSpPr>
          <p:nvPr/>
        </p:nvSpPr>
        <p:spPr bwMode="auto">
          <a:xfrm flipV="1">
            <a:off x="3770313" y="2811463"/>
            <a:ext cx="0" cy="175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4" name="Freeform 98"/>
          <p:cNvSpPr>
            <a:spLocks/>
          </p:cNvSpPr>
          <p:nvPr/>
        </p:nvSpPr>
        <p:spPr bwMode="auto">
          <a:xfrm>
            <a:off x="2693989" y="2801938"/>
            <a:ext cx="1587" cy="1757362"/>
          </a:xfrm>
          <a:custGeom>
            <a:avLst/>
            <a:gdLst>
              <a:gd name="T0" fmla="*/ 0 w 1"/>
              <a:gd name="T1" fmla="*/ 2147483647 h 915"/>
              <a:gd name="T2" fmla="*/ 0 w 1"/>
              <a:gd name="T3" fmla="*/ 0 h 9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15">
                <a:moveTo>
                  <a:pt x="0" y="915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5" name="Line 99"/>
          <p:cNvSpPr>
            <a:spLocks noChangeShapeType="1"/>
          </p:cNvSpPr>
          <p:nvPr/>
        </p:nvSpPr>
        <p:spPr bwMode="auto">
          <a:xfrm flipV="1">
            <a:off x="2603500" y="1998663"/>
            <a:ext cx="0" cy="811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6" name="Freeform 100"/>
          <p:cNvSpPr>
            <a:spLocks/>
          </p:cNvSpPr>
          <p:nvPr/>
        </p:nvSpPr>
        <p:spPr bwMode="auto">
          <a:xfrm>
            <a:off x="3860801" y="2308225"/>
            <a:ext cx="500063" cy="501650"/>
          </a:xfrm>
          <a:custGeom>
            <a:avLst/>
            <a:gdLst>
              <a:gd name="T0" fmla="*/ 0 w 315"/>
              <a:gd name="T1" fmla="*/ 0 h 316"/>
              <a:gd name="T2" fmla="*/ 2147483647 w 315"/>
              <a:gd name="T3" fmla="*/ 2147483647 h 3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5" h="316">
                <a:moveTo>
                  <a:pt x="0" y="0"/>
                </a:moveTo>
                <a:lnTo>
                  <a:pt x="315" y="3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7" name="Line 101"/>
          <p:cNvSpPr>
            <a:spLocks noChangeShapeType="1"/>
          </p:cNvSpPr>
          <p:nvPr/>
        </p:nvSpPr>
        <p:spPr bwMode="auto">
          <a:xfrm>
            <a:off x="1936751" y="2809875"/>
            <a:ext cx="2619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8" name="Line 102"/>
          <p:cNvSpPr>
            <a:spLocks noChangeShapeType="1"/>
          </p:cNvSpPr>
          <p:nvPr/>
        </p:nvSpPr>
        <p:spPr bwMode="auto">
          <a:xfrm>
            <a:off x="1941513" y="1998663"/>
            <a:ext cx="2686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9" name="Freeform 103"/>
          <p:cNvSpPr>
            <a:spLocks/>
          </p:cNvSpPr>
          <p:nvPr/>
        </p:nvSpPr>
        <p:spPr bwMode="auto">
          <a:xfrm>
            <a:off x="3860800" y="1998664"/>
            <a:ext cx="1588" cy="835025"/>
          </a:xfrm>
          <a:custGeom>
            <a:avLst/>
            <a:gdLst>
              <a:gd name="T0" fmla="*/ 0 w 1"/>
              <a:gd name="T1" fmla="*/ 2147483647 h 526"/>
              <a:gd name="T2" fmla="*/ 0 w 1"/>
              <a:gd name="T3" fmla="*/ 0 h 52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26">
                <a:moveTo>
                  <a:pt x="0" y="52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" name="Freeform 104"/>
          <p:cNvSpPr>
            <a:spLocks/>
          </p:cNvSpPr>
          <p:nvPr/>
        </p:nvSpPr>
        <p:spPr bwMode="auto">
          <a:xfrm>
            <a:off x="2384426" y="1998663"/>
            <a:ext cx="214313" cy="214312"/>
          </a:xfrm>
          <a:custGeom>
            <a:avLst/>
            <a:gdLst>
              <a:gd name="T0" fmla="*/ 0 w 135"/>
              <a:gd name="T1" fmla="*/ 0 h 135"/>
              <a:gd name="T2" fmla="*/ 2147483647 w 135"/>
              <a:gd name="T3" fmla="*/ 2147483647 h 1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5" h="135">
                <a:moveTo>
                  <a:pt x="0" y="0"/>
                </a:moveTo>
                <a:lnTo>
                  <a:pt x="135" y="13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" name="Freeform 105"/>
          <p:cNvSpPr>
            <a:spLocks/>
          </p:cNvSpPr>
          <p:nvPr/>
        </p:nvSpPr>
        <p:spPr bwMode="auto">
          <a:xfrm>
            <a:off x="2093914" y="1998663"/>
            <a:ext cx="504825" cy="501650"/>
          </a:xfrm>
          <a:custGeom>
            <a:avLst/>
            <a:gdLst>
              <a:gd name="T0" fmla="*/ 0 w 318"/>
              <a:gd name="T1" fmla="*/ 0 h 316"/>
              <a:gd name="T2" fmla="*/ 2147483647 w 318"/>
              <a:gd name="T3" fmla="*/ 2147483647 h 3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8" h="316">
                <a:moveTo>
                  <a:pt x="0" y="0"/>
                </a:moveTo>
                <a:lnTo>
                  <a:pt x="318" y="3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" name="Freeform 106"/>
          <p:cNvSpPr>
            <a:spLocks/>
          </p:cNvSpPr>
          <p:nvPr/>
        </p:nvSpPr>
        <p:spPr bwMode="auto">
          <a:xfrm>
            <a:off x="1931988" y="2117725"/>
            <a:ext cx="666750" cy="668338"/>
          </a:xfrm>
          <a:custGeom>
            <a:avLst/>
            <a:gdLst>
              <a:gd name="T0" fmla="*/ 0 w 420"/>
              <a:gd name="T1" fmla="*/ 0 h 421"/>
              <a:gd name="T2" fmla="*/ 2147483647 w 420"/>
              <a:gd name="T3" fmla="*/ 2147483647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0" h="421">
                <a:moveTo>
                  <a:pt x="0" y="0"/>
                </a:moveTo>
                <a:lnTo>
                  <a:pt x="420" y="42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" name="Line 107"/>
          <p:cNvSpPr>
            <a:spLocks noChangeShapeType="1"/>
          </p:cNvSpPr>
          <p:nvPr/>
        </p:nvSpPr>
        <p:spPr bwMode="auto">
          <a:xfrm>
            <a:off x="1955800" y="2428875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" name="Line 108"/>
          <p:cNvSpPr>
            <a:spLocks noChangeShapeType="1"/>
          </p:cNvSpPr>
          <p:nvPr/>
        </p:nvSpPr>
        <p:spPr bwMode="auto">
          <a:xfrm>
            <a:off x="3860801" y="2022476"/>
            <a:ext cx="695325" cy="695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" name="Freeform 109"/>
          <p:cNvSpPr>
            <a:spLocks/>
          </p:cNvSpPr>
          <p:nvPr/>
        </p:nvSpPr>
        <p:spPr bwMode="auto">
          <a:xfrm>
            <a:off x="4122738" y="1998664"/>
            <a:ext cx="476250" cy="477837"/>
          </a:xfrm>
          <a:custGeom>
            <a:avLst/>
            <a:gdLst>
              <a:gd name="T0" fmla="*/ 0 w 300"/>
              <a:gd name="T1" fmla="*/ 0 h 301"/>
              <a:gd name="T2" fmla="*/ 2147483647 w 300"/>
              <a:gd name="T3" fmla="*/ 2147483647 h 3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01">
                <a:moveTo>
                  <a:pt x="0" y="0"/>
                </a:moveTo>
                <a:lnTo>
                  <a:pt x="300" y="30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6" name="Line 110"/>
          <p:cNvSpPr>
            <a:spLocks noChangeShapeType="1"/>
          </p:cNvSpPr>
          <p:nvPr/>
        </p:nvSpPr>
        <p:spPr bwMode="auto">
          <a:xfrm>
            <a:off x="4365626" y="1998663"/>
            <a:ext cx="214313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7" name="Line 111"/>
          <p:cNvSpPr>
            <a:spLocks noChangeShapeType="1"/>
          </p:cNvSpPr>
          <p:nvPr/>
        </p:nvSpPr>
        <p:spPr bwMode="auto">
          <a:xfrm flipH="1" flipV="1">
            <a:off x="1908176" y="2647951"/>
            <a:ext cx="138113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8" name="Freeform 112"/>
          <p:cNvSpPr>
            <a:spLocks/>
          </p:cNvSpPr>
          <p:nvPr/>
        </p:nvSpPr>
        <p:spPr bwMode="auto">
          <a:xfrm>
            <a:off x="3860801" y="2589214"/>
            <a:ext cx="227013" cy="223837"/>
          </a:xfrm>
          <a:custGeom>
            <a:avLst/>
            <a:gdLst>
              <a:gd name="T0" fmla="*/ 0 w 143"/>
              <a:gd name="T1" fmla="*/ 0 h 141"/>
              <a:gd name="T2" fmla="*/ 2147483647 w 143"/>
              <a:gd name="T3" fmla="*/ 2147483647 h 1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141">
                <a:moveTo>
                  <a:pt x="0" y="0"/>
                </a:moveTo>
                <a:lnTo>
                  <a:pt x="143" y="14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9" name="Text Box 113"/>
          <p:cNvSpPr txBox="1">
            <a:spLocks noChangeArrowheads="1"/>
          </p:cNvSpPr>
          <p:nvPr/>
        </p:nvSpPr>
        <p:spPr bwMode="auto">
          <a:xfrm>
            <a:off x="3676651" y="212259"/>
            <a:ext cx="3791423" cy="523220"/>
          </a:xfrm>
          <a:prstGeom prst="rect">
            <a:avLst/>
          </a:prstGeom>
          <a:solidFill>
            <a:srgbClr val="FFFF00"/>
          </a:solidFill>
          <a:ln w="38100">
            <a:pattFill prst="trellis">
              <a:fgClr>
                <a:srgbClr val="FF3300"/>
              </a:fgClr>
              <a:bgClr>
                <a:srgbClr val="FFFF00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常见的几种错误画法：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4387" name="Oval 131"/>
          <p:cNvSpPr>
            <a:spLocks noChangeArrowheads="1"/>
          </p:cNvSpPr>
          <p:nvPr/>
        </p:nvSpPr>
        <p:spPr bwMode="auto">
          <a:xfrm>
            <a:off x="5907088" y="4156076"/>
            <a:ext cx="609600" cy="511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4388" name="AutoShape 132"/>
          <p:cNvSpPr>
            <a:spLocks noChangeArrowheads="1"/>
          </p:cNvSpPr>
          <p:nvPr/>
        </p:nvSpPr>
        <p:spPr bwMode="auto">
          <a:xfrm>
            <a:off x="5070476" y="5656264"/>
            <a:ext cx="2455863" cy="866775"/>
          </a:xfrm>
          <a:prstGeom prst="wedgeRoundRectCallout">
            <a:avLst>
              <a:gd name="adj1" fmla="val 227"/>
              <a:gd name="adj2" fmla="val -174542"/>
              <a:gd name="adj3" fmla="val 16667"/>
            </a:avLst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螺钉末端应画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到什么位置？</a:t>
            </a:r>
          </a:p>
        </p:txBody>
      </p:sp>
      <p:sp>
        <p:nvSpPr>
          <p:cNvPr id="12402" name="Line 135"/>
          <p:cNvSpPr>
            <a:spLocks noChangeShapeType="1"/>
          </p:cNvSpPr>
          <p:nvPr/>
        </p:nvSpPr>
        <p:spPr bwMode="auto">
          <a:xfrm>
            <a:off x="9067800" y="1816100"/>
            <a:ext cx="0" cy="3695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403" name="Group 136"/>
          <p:cNvGrpSpPr>
            <a:grpSpLocks/>
          </p:cNvGrpSpPr>
          <p:nvPr/>
        </p:nvGrpSpPr>
        <p:grpSpPr bwMode="auto">
          <a:xfrm>
            <a:off x="7696200" y="2794000"/>
            <a:ext cx="2762250" cy="2516188"/>
            <a:chOff x="960" y="2016"/>
            <a:chExt cx="1740" cy="1585"/>
          </a:xfrm>
        </p:grpSpPr>
        <p:sp>
          <p:nvSpPr>
            <p:cNvPr id="12473" name="Line 137"/>
            <p:cNvSpPr>
              <a:spLocks noChangeShapeType="1"/>
            </p:cNvSpPr>
            <p:nvPr/>
          </p:nvSpPr>
          <p:spPr bwMode="auto">
            <a:xfrm>
              <a:off x="1008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74" name="Freeform 138"/>
            <p:cNvSpPr>
              <a:spLocks/>
            </p:cNvSpPr>
            <p:nvPr/>
          </p:nvSpPr>
          <p:spPr bwMode="auto">
            <a:xfrm>
              <a:off x="960" y="3600"/>
              <a:ext cx="1740" cy="1"/>
            </a:xfrm>
            <a:custGeom>
              <a:avLst/>
              <a:gdLst>
                <a:gd name="T0" fmla="*/ 0 w 1740"/>
                <a:gd name="T1" fmla="*/ 0 h 1"/>
                <a:gd name="T2" fmla="*/ 1740 w 1740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0" h="1">
                  <a:moveTo>
                    <a:pt x="0" y="0"/>
                  </a:moveTo>
                  <a:lnTo>
                    <a:pt x="1740" y="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04" name="Freeform 139"/>
          <p:cNvSpPr>
            <a:spLocks/>
          </p:cNvSpPr>
          <p:nvPr/>
        </p:nvSpPr>
        <p:spPr bwMode="auto">
          <a:xfrm>
            <a:off x="8601075" y="4557714"/>
            <a:ext cx="928688" cy="1587"/>
          </a:xfrm>
          <a:custGeom>
            <a:avLst/>
            <a:gdLst>
              <a:gd name="T0" fmla="*/ 0 w 585"/>
              <a:gd name="T1" fmla="*/ 0 h 1"/>
              <a:gd name="T2" fmla="*/ 2147483647 w 585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85" h="1">
                <a:moveTo>
                  <a:pt x="0" y="0"/>
                </a:moveTo>
                <a:lnTo>
                  <a:pt x="585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05" name="Freeform 140"/>
          <p:cNvSpPr>
            <a:spLocks/>
          </p:cNvSpPr>
          <p:nvPr/>
        </p:nvSpPr>
        <p:spPr bwMode="auto">
          <a:xfrm>
            <a:off x="8667750" y="4124325"/>
            <a:ext cx="1588" cy="438150"/>
          </a:xfrm>
          <a:custGeom>
            <a:avLst/>
            <a:gdLst>
              <a:gd name="T0" fmla="*/ 0 w 1"/>
              <a:gd name="T1" fmla="*/ 0 h 276"/>
              <a:gd name="T2" fmla="*/ 0 w 1"/>
              <a:gd name="T3" fmla="*/ 2147483647 h 2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6">
                <a:moveTo>
                  <a:pt x="0" y="0"/>
                </a:moveTo>
                <a:lnTo>
                  <a:pt x="0" y="27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06" name="Freeform 141"/>
          <p:cNvSpPr>
            <a:spLocks/>
          </p:cNvSpPr>
          <p:nvPr/>
        </p:nvSpPr>
        <p:spPr bwMode="auto">
          <a:xfrm>
            <a:off x="9467850" y="4133851"/>
            <a:ext cx="1588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147483647 h 2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07" name="Freeform 142"/>
          <p:cNvSpPr>
            <a:spLocks/>
          </p:cNvSpPr>
          <p:nvPr/>
        </p:nvSpPr>
        <p:spPr bwMode="auto">
          <a:xfrm>
            <a:off x="8677275" y="4556125"/>
            <a:ext cx="419100" cy="234950"/>
          </a:xfrm>
          <a:custGeom>
            <a:avLst/>
            <a:gdLst>
              <a:gd name="T0" fmla="*/ 0 w 264"/>
              <a:gd name="T1" fmla="*/ 0 h 148"/>
              <a:gd name="T2" fmla="*/ 2147483647 w 264"/>
              <a:gd name="T3" fmla="*/ 2147483647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4" h="148">
                <a:moveTo>
                  <a:pt x="0" y="0"/>
                </a:moveTo>
                <a:lnTo>
                  <a:pt x="264" y="14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08" name="Freeform 143"/>
          <p:cNvSpPr>
            <a:spLocks/>
          </p:cNvSpPr>
          <p:nvPr/>
        </p:nvSpPr>
        <p:spPr bwMode="auto">
          <a:xfrm>
            <a:off x="9077326" y="4556125"/>
            <a:ext cx="390525" cy="234950"/>
          </a:xfrm>
          <a:custGeom>
            <a:avLst/>
            <a:gdLst>
              <a:gd name="T0" fmla="*/ 2147483647 w 252"/>
              <a:gd name="T1" fmla="*/ 0 h 148"/>
              <a:gd name="T2" fmla="*/ 0 w 252"/>
              <a:gd name="T3" fmla="*/ 2147483647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48">
                <a:moveTo>
                  <a:pt x="252" y="0"/>
                </a:moveTo>
                <a:lnTo>
                  <a:pt x="0" y="14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09" name="Freeform 144"/>
          <p:cNvSpPr>
            <a:spLocks/>
          </p:cNvSpPr>
          <p:nvPr/>
        </p:nvSpPr>
        <p:spPr bwMode="auto">
          <a:xfrm>
            <a:off x="7696201" y="307975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0" name="Freeform 145"/>
          <p:cNvSpPr>
            <a:spLocks/>
          </p:cNvSpPr>
          <p:nvPr/>
        </p:nvSpPr>
        <p:spPr bwMode="auto">
          <a:xfrm>
            <a:off x="7720014" y="3311526"/>
            <a:ext cx="890587" cy="887413"/>
          </a:xfrm>
          <a:custGeom>
            <a:avLst/>
            <a:gdLst>
              <a:gd name="T0" fmla="*/ 0 w 561"/>
              <a:gd name="T1" fmla="*/ 2147483647 h 559"/>
              <a:gd name="T2" fmla="*/ 2147483647 w 561"/>
              <a:gd name="T3" fmla="*/ 0 h 5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61" h="559">
                <a:moveTo>
                  <a:pt x="0" y="559"/>
                </a:moveTo>
                <a:lnTo>
                  <a:pt x="561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1" name="Freeform 146"/>
          <p:cNvSpPr>
            <a:spLocks/>
          </p:cNvSpPr>
          <p:nvPr/>
        </p:nvSpPr>
        <p:spPr bwMode="auto">
          <a:xfrm>
            <a:off x="7696201" y="355600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2" name="Freeform 147"/>
          <p:cNvSpPr>
            <a:spLocks/>
          </p:cNvSpPr>
          <p:nvPr/>
        </p:nvSpPr>
        <p:spPr bwMode="auto">
          <a:xfrm>
            <a:off x="7696201" y="377825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3" name="Freeform 148"/>
          <p:cNvSpPr>
            <a:spLocks/>
          </p:cNvSpPr>
          <p:nvPr/>
        </p:nvSpPr>
        <p:spPr bwMode="auto">
          <a:xfrm>
            <a:off x="7696201" y="400685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4" name="Freeform 149"/>
          <p:cNvSpPr>
            <a:spLocks/>
          </p:cNvSpPr>
          <p:nvPr/>
        </p:nvSpPr>
        <p:spPr bwMode="auto">
          <a:xfrm>
            <a:off x="7696200" y="4191001"/>
            <a:ext cx="952500" cy="949325"/>
          </a:xfrm>
          <a:custGeom>
            <a:avLst/>
            <a:gdLst>
              <a:gd name="T0" fmla="*/ 0 w 600"/>
              <a:gd name="T1" fmla="*/ 2147483647 h 598"/>
              <a:gd name="T2" fmla="*/ 2147483647 w 600"/>
              <a:gd name="T3" fmla="*/ 0 h 5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0" h="598">
                <a:moveTo>
                  <a:pt x="0" y="598"/>
                </a:moveTo>
                <a:lnTo>
                  <a:pt x="60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5" name="Freeform 150"/>
          <p:cNvSpPr>
            <a:spLocks/>
          </p:cNvSpPr>
          <p:nvPr/>
        </p:nvSpPr>
        <p:spPr bwMode="auto">
          <a:xfrm>
            <a:off x="7767638" y="4400551"/>
            <a:ext cx="900112" cy="893763"/>
          </a:xfrm>
          <a:custGeom>
            <a:avLst/>
            <a:gdLst>
              <a:gd name="T0" fmla="*/ 0 w 567"/>
              <a:gd name="T1" fmla="*/ 2147483647 h 563"/>
              <a:gd name="T2" fmla="*/ 2147483647 w 567"/>
              <a:gd name="T3" fmla="*/ 0 h 56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67" h="563">
                <a:moveTo>
                  <a:pt x="0" y="563"/>
                </a:moveTo>
                <a:lnTo>
                  <a:pt x="567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6" name="Freeform 151"/>
          <p:cNvSpPr>
            <a:spLocks/>
          </p:cNvSpPr>
          <p:nvPr/>
        </p:nvSpPr>
        <p:spPr bwMode="auto">
          <a:xfrm>
            <a:off x="7696201" y="2854326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7" name="Freeform 152"/>
          <p:cNvSpPr>
            <a:spLocks/>
          </p:cNvSpPr>
          <p:nvPr/>
        </p:nvSpPr>
        <p:spPr bwMode="auto">
          <a:xfrm>
            <a:off x="9525001" y="3003551"/>
            <a:ext cx="904875" cy="904875"/>
          </a:xfrm>
          <a:custGeom>
            <a:avLst/>
            <a:gdLst>
              <a:gd name="T0" fmla="*/ 0 w 570"/>
              <a:gd name="T1" fmla="*/ 2147483647 h 570"/>
              <a:gd name="T2" fmla="*/ 2147483647 w 570"/>
              <a:gd name="T3" fmla="*/ 0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5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8" name="Freeform 153"/>
          <p:cNvSpPr>
            <a:spLocks/>
          </p:cNvSpPr>
          <p:nvPr/>
        </p:nvSpPr>
        <p:spPr bwMode="auto">
          <a:xfrm>
            <a:off x="9529764" y="3235325"/>
            <a:ext cx="909637" cy="915988"/>
          </a:xfrm>
          <a:custGeom>
            <a:avLst/>
            <a:gdLst>
              <a:gd name="T0" fmla="*/ 0 w 573"/>
              <a:gd name="T1" fmla="*/ 2147483647 h 577"/>
              <a:gd name="T2" fmla="*/ 2147483647 w 573"/>
              <a:gd name="T3" fmla="*/ 0 h 5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3" h="577">
                <a:moveTo>
                  <a:pt x="0" y="577"/>
                </a:moveTo>
                <a:lnTo>
                  <a:pt x="57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9" name="Freeform 154"/>
          <p:cNvSpPr>
            <a:spLocks/>
          </p:cNvSpPr>
          <p:nvPr/>
        </p:nvSpPr>
        <p:spPr bwMode="auto">
          <a:xfrm>
            <a:off x="8839201" y="3722689"/>
            <a:ext cx="1571625" cy="1571625"/>
          </a:xfrm>
          <a:custGeom>
            <a:avLst/>
            <a:gdLst>
              <a:gd name="T0" fmla="*/ 0 w 990"/>
              <a:gd name="T1" fmla="*/ 2147483647 h 990"/>
              <a:gd name="T2" fmla="*/ 2147483647 w 990"/>
              <a:gd name="T3" fmla="*/ 0 h 9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90" h="990">
                <a:moveTo>
                  <a:pt x="0" y="990"/>
                </a:moveTo>
                <a:lnTo>
                  <a:pt x="99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0" name="Freeform 155"/>
          <p:cNvSpPr>
            <a:spLocks/>
          </p:cNvSpPr>
          <p:nvPr/>
        </p:nvSpPr>
        <p:spPr bwMode="auto">
          <a:xfrm>
            <a:off x="9458325" y="3463926"/>
            <a:ext cx="971550" cy="974725"/>
          </a:xfrm>
          <a:custGeom>
            <a:avLst/>
            <a:gdLst>
              <a:gd name="T0" fmla="*/ 0 w 612"/>
              <a:gd name="T1" fmla="*/ 2147483647 h 614"/>
              <a:gd name="T2" fmla="*/ 2147483647 w 612"/>
              <a:gd name="T3" fmla="*/ 0 h 6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2" h="614">
                <a:moveTo>
                  <a:pt x="0" y="614"/>
                </a:moveTo>
                <a:lnTo>
                  <a:pt x="61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1" name="Freeform 156"/>
          <p:cNvSpPr>
            <a:spLocks/>
          </p:cNvSpPr>
          <p:nvPr/>
        </p:nvSpPr>
        <p:spPr bwMode="auto">
          <a:xfrm>
            <a:off x="9077325" y="3930651"/>
            <a:ext cx="1352550" cy="1363663"/>
          </a:xfrm>
          <a:custGeom>
            <a:avLst/>
            <a:gdLst>
              <a:gd name="T0" fmla="*/ 0 w 852"/>
              <a:gd name="T1" fmla="*/ 2147483647 h 859"/>
              <a:gd name="T2" fmla="*/ 2147483647 w 852"/>
              <a:gd name="T3" fmla="*/ 0 h 8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2" h="859">
                <a:moveTo>
                  <a:pt x="0" y="859"/>
                </a:moveTo>
                <a:lnTo>
                  <a:pt x="85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2" name="Freeform 157"/>
          <p:cNvSpPr>
            <a:spLocks/>
          </p:cNvSpPr>
          <p:nvPr/>
        </p:nvSpPr>
        <p:spPr bwMode="auto">
          <a:xfrm>
            <a:off x="9267825" y="4159251"/>
            <a:ext cx="1162050" cy="1158875"/>
          </a:xfrm>
          <a:custGeom>
            <a:avLst/>
            <a:gdLst>
              <a:gd name="T0" fmla="*/ 0 w 732"/>
              <a:gd name="T1" fmla="*/ 2147483647 h 730"/>
              <a:gd name="T2" fmla="*/ 2147483647 w 732"/>
              <a:gd name="T3" fmla="*/ 0 h 7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730">
                <a:moveTo>
                  <a:pt x="0" y="730"/>
                </a:moveTo>
                <a:lnTo>
                  <a:pt x="73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3" name="Freeform 158"/>
          <p:cNvSpPr>
            <a:spLocks/>
          </p:cNvSpPr>
          <p:nvPr/>
        </p:nvSpPr>
        <p:spPr bwMode="auto">
          <a:xfrm>
            <a:off x="9529763" y="2819400"/>
            <a:ext cx="857250" cy="857250"/>
          </a:xfrm>
          <a:custGeom>
            <a:avLst/>
            <a:gdLst>
              <a:gd name="T0" fmla="*/ 0 w 540"/>
              <a:gd name="T1" fmla="*/ 2147483647 h 540"/>
              <a:gd name="T2" fmla="*/ 2147483647 w 540"/>
              <a:gd name="T3" fmla="*/ 0 h 5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0" h="540">
                <a:moveTo>
                  <a:pt x="0" y="540"/>
                </a:moveTo>
                <a:lnTo>
                  <a:pt x="54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4" name="Freeform 159"/>
          <p:cNvSpPr>
            <a:spLocks/>
          </p:cNvSpPr>
          <p:nvPr/>
        </p:nvSpPr>
        <p:spPr bwMode="auto">
          <a:xfrm>
            <a:off x="8001000" y="4579939"/>
            <a:ext cx="719138" cy="712787"/>
          </a:xfrm>
          <a:custGeom>
            <a:avLst/>
            <a:gdLst>
              <a:gd name="T0" fmla="*/ 0 w 453"/>
              <a:gd name="T1" fmla="*/ 2147483647 h 449"/>
              <a:gd name="T2" fmla="*/ 2147483647 w 453"/>
              <a:gd name="T3" fmla="*/ 0 h 4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3" h="449">
                <a:moveTo>
                  <a:pt x="0" y="449"/>
                </a:moveTo>
                <a:lnTo>
                  <a:pt x="45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5" name="Freeform 160"/>
          <p:cNvSpPr>
            <a:spLocks/>
          </p:cNvSpPr>
          <p:nvPr/>
        </p:nvSpPr>
        <p:spPr bwMode="auto">
          <a:xfrm>
            <a:off x="8291513" y="4700589"/>
            <a:ext cx="595312" cy="593725"/>
          </a:xfrm>
          <a:custGeom>
            <a:avLst/>
            <a:gdLst>
              <a:gd name="T0" fmla="*/ 0 w 375"/>
              <a:gd name="T1" fmla="*/ 2147483647 h 374"/>
              <a:gd name="T2" fmla="*/ 2147483647 w 375"/>
              <a:gd name="T3" fmla="*/ 0 h 3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5" h="374">
                <a:moveTo>
                  <a:pt x="0" y="374"/>
                </a:moveTo>
                <a:lnTo>
                  <a:pt x="37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6" name="Freeform 161"/>
          <p:cNvSpPr>
            <a:spLocks/>
          </p:cNvSpPr>
          <p:nvPr/>
        </p:nvSpPr>
        <p:spPr bwMode="auto">
          <a:xfrm>
            <a:off x="8553451" y="4819651"/>
            <a:ext cx="500063" cy="500063"/>
          </a:xfrm>
          <a:custGeom>
            <a:avLst/>
            <a:gdLst>
              <a:gd name="T0" fmla="*/ 0 w 315"/>
              <a:gd name="T1" fmla="*/ 2147483647 h 315"/>
              <a:gd name="T2" fmla="*/ 2147483647 w 315"/>
              <a:gd name="T3" fmla="*/ 0 h 3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5" h="315">
                <a:moveTo>
                  <a:pt x="0" y="315"/>
                </a:moveTo>
                <a:lnTo>
                  <a:pt x="31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7" name="Freeform 162"/>
          <p:cNvSpPr>
            <a:spLocks/>
          </p:cNvSpPr>
          <p:nvPr/>
        </p:nvSpPr>
        <p:spPr bwMode="auto">
          <a:xfrm>
            <a:off x="7696201" y="2790825"/>
            <a:ext cx="752475" cy="749300"/>
          </a:xfrm>
          <a:custGeom>
            <a:avLst/>
            <a:gdLst>
              <a:gd name="T0" fmla="*/ 0 w 474"/>
              <a:gd name="T1" fmla="*/ 2147483647 h 472"/>
              <a:gd name="T2" fmla="*/ 2147483647 w 474"/>
              <a:gd name="T3" fmla="*/ 0 h 47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4" h="472">
                <a:moveTo>
                  <a:pt x="0" y="472"/>
                </a:moveTo>
                <a:lnTo>
                  <a:pt x="47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8" name="Freeform 163"/>
          <p:cNvSpPr>
            <a:spLocks/>
          </p:cNvSpPr>
          <p:nvPr/>
        </p:nvSpPr>
        <p:spPr bwMode="auto">
          <a:xfrm>
            <a:off x="7743825" y="2790825"/>
            <a:ext cx="457200" cy="457200"/>
          </a:xfrm>
          <a:custGeom>
            <a:avLst/>
            <a:gdLst>
              <a:gd name="T0" fmla="*/ 0 w 288"/>
              <a:gd name="T1" fmla="*/ 2147483647 h 288"/>
              <a:gd name="T2" fmla="*/ 2147483647 w 288"/>
              <a:gd name="T3" fmla="*/ 0 h 2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8" h="288">
                <a:moveTo>
                  <a:pt x="0" y="288"/>
                </a:moveTo>
                <a:lnTo>
                  <a:pt x="28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29" name="Freeform 164"/>
          <p:cNvSpPr>
            <a:spLocks/>
          </p:cNvSpPr>
          <p:nvPr/>
        </p:nvSpPr>
        <p:spPr bwMode="auto">
          <a:xfrm>
            <a:off x="7710489" y="2781301"/>
            <a:ext cx="242887" cy="250825"/>
          </a:xfrm>
          <a:custGeom>
            <a:avLst/>
            <a:gdLst>
              <a:gd name="T0" fmla="*/ 0 w 153"/>
              <a:gd name="T1" fmla="*/ 2147483647 h 158"/>
              <a:gd name="T2" fmla="*/ 2147483647 w 153"/>
              <a:gd name="T3" fmla="*/ 0 h 1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3" h="158">
                <a:moveTo>
                  <a:pt x="0" y="158"/>
                </a:moveTo>
                <a:lnTo>
                  <a:pt x="15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0" name="Freeform 165"/>
          <p:cNvSpPr>
            <a:spLocks/>
          </p:cNvSpPr>
          <p:nvPr/>
        </p:nvSpPr>
        <p:spPr bwMode="auto">
          <a:xfrm>
            <a:off x="9525000" y="4389439"/>
            <a:ext cx="909638" cy="903287"/>
          </a:xfrm>
          <a:custGeom>
            <a:avLst/>
            <a:gdLst>
              <a:gd name="T0" fmla="*/ 0 w 573"/>
              <a:gd name="T1" fmla="*/ 2147483647 h 569"/>
              <a:gd name="T2" fmla="*/ 2147483647 w 573"/>
              <a:gd name="T3" fmla="*/ 0 h 5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3" h="569">
                <a:moveTo>
                  <a:pt x="0" y="569"/>
                </a:moveTo>
                <a:lnTo>
                  <a:pt x="57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1" name="Freeform 166"/>
          <p:cNvSpPr>
            <a:spLocks/>
          </p:cNvSpPr>
          <p:nvPr/>
        </p:nvSpPr>
        <p:spPr bwMode="auto">
          <a:xfrm>
            <a:off x="9791700" y="4651375"/>
            <a:ext cx="642938" cy="642938"/>
          </a:xfrm>
          <a:custGeom>
            <a:avLst/>
            <a:gdLst>
              <a:gd name="T0" fmla="*/ 0 w 405"/>
              <a:gd name="T1" fmla="*/ 2147483647 h 405"/>
              <a:gd name="T2" fmla="*/ 2147483647 w 405"/>
              <a:gd name="T3" fmla="*/ 0 h 4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5" h="405">
                <a:moveTo>
                  <a:pt x="0" y="405"/>
                </a:moveTo>
                <a:lnTo>
                  <a:pt x="40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2" name="Line 167"/>
          <p:cNvSpPr>
            <a:spLocks noChangeShapeType="1"/>
          </p:cNvSpPr>
          <p:nvPr/>
        </p:nvSpPr>
        <p:spPr bwMode="auto">
          <a:xfrm flipV="1">
            <a:off x="10058400" y="4911725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3" name="Line 168"/>
          <p:cNvSpPr>
            <a:spLocks noChangeShapeType="1"/>
          </p:cNvSpPr>
          <p:nvPr/>
        </p:nvSpPr>
        <p:spPr bwMode="auto">
          <a:xfrm flipV="1">
            <a:off x="10287000" y="5140325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4" name="Freeform 169"/>
          <p:cNvSpPr>
            <a:spLocks/>
          </p:cNvSpPr>
          <p:nvPr/>
        </p:nvSpPr>
        <p:spPr bwMode="auto">
          <a:xfrm>
            <a:off x="9525001" y="2795589"/>
            <a:ext cx="671513" cy="668337"/>
          </a:xfrm>
          <a:custGeom>
            <a:avLst/>
            <a:gdLst>
              <a:gd name="T0" fmla="*/ 0 w 423"/>
              <a:gd name="T1" fmla="*/ 2147483647 h 421"/>
              <a:gd name="T2" fmla="*/ 2147483647 w 423"/>
              <a:gd name="T3" fmla="*/ 0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3" h="421">
                <a:moveTo>
                  <a:pt x="0" y="421"/>
                </a:moveTo>
                <a:lnTo>
                  <a:pt x="42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5" name="Freeform 170"/>
          <p:cNvSpPr>
            <a:spLocks/>
          </p:cNvSpPr>
          <p:nvPr/>
        </p:nvSpPr>
        <p:spPr bwMode="auto">
          <a:xfrm>
            <a:off x="9529764" y="2795589"/>
            <a:ext cx="428625" cy="428625"/>
          </a:xfrm>
          <a:custGeom>
            <a:avLst/>
            <a:gdLst>
              <a:gd name="T0" fmla="*/ 0 w 270"/>
              <a:gd name="T1" fmla="*/ 2147483647 h 270"/>
              <a:gd name="T2" fmla="*/ 2147483647 w 270"/>
              <a:gd name="T3" fmla="*/ 0 h 2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0" h="270">
                <a:moveTo>
                  <a:pt x="0" y="270"/>
                </a:moveTo>
                <a:lnTo>
                  <a:pt x="27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6" name="Freeform 171"/>
          <p:cNvSpPr>
            <a:spLocks/>
          </p:cNvSpPr>
          <p:nvPr/>
        </p:nvSpPr>
        <p:spPr bwMode="auto">
          <a:xfrm>
            <a:off x="9529763" y="2795588"/>
            <a:ext cx="190500" cy="190500"/>
          </a:xfrm>
          <a:custGeom>
            <a:avLst/>
            <a:gdLst>
              <a:gd name="T0" fmla="*/ 0 w 120"/>
              <a:gd name="T1" fmla="*/ 2147483647 h 120"/>
              <a:gd name="T2" fmla="*/ 2147483647 w 120"/>
              <a:gd name="T3" fmla="*/ 0 h 1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" h="120">
                <a:moveTo>
                  <a:pt x="0" y="120"/>
                </a:moveTo>
                <a:lnTo>
                  <a:pt x="12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7" name="Line 172"/>
          <p:cNvSpPr>
            <a:spLocks noChangeShapeType="1"/>
          </p:cNvSpPr>
          <p:nvPr/>
        </p:nvSpPr>
        <p:spPr bwMode="auto">
          <a:xfrm>
            <a:off x="8534400" y="455612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8" name="Line 173"/>
          <p:cNvSpPr>
            <a:spLocks noChangeShapeType="1"/>
          </p:cNvSpPr>
          <p:nvPr/>
        </p:nvSpPr>
        <p:spPr bwMode="auto">
          <a:xfrm flipV="1">
            <a:off x="9601200" y="2805113"/>
            <a:ext cx="0" cy="175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9" name="Freeform 174"/>
          <p:cNvSpPr>
            <a:spLocks/>
          </p:cNvSpPr>
          <p:nvPr/>
        </p:nvSpPr>
        <p:spPr bwMode="auto">
          <a:xfrm>
            <a:off x="8524875" y="2795588"/>
            <a:ext cx="1588" cy="1757362"/>
          </a:xfrm>
          <a:custGeom>
            <a:avLst/>
            <a:gdLst>
              <a:gd name="T0" fmla="*/ 0 w 1"/>
              <a:gd name="T1" fmla="*/ 2147483647 h 915"/>
              <a:gd name="T2" fmla="*/ 0 w 1"/>
              <a:gd name="T3" fmla="*/ 0 h 9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15">
                <a:moveTo>
                  <a:pt x="0" y="915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0" name="Freeform 175"/>
          <p:cNvSpPr>
            <a:spLocks/>
          </p:cNvSpPr>
          <p:nvPr/>
        </p:nvSpPr>
        <p:spPr bwMode="auto">
          <a:xfrm>
            <a:off x="8426451" y="1993900"/>
            <a:ext cx="3175" cy="787400"/>
          </a:xfrm>
          <a:custGeom>
            <a:avLst/>
            <a:gdLst>
              <a:gd name="T0" fmla="*/ 2147483647 w 2"/>
              <a:gd name="T1" fmla="*/ 2147483647 h 496"/>
              <a:gd name="T2" fmla="*/ 0 w 2"/>
              <a:gd name="T3" fmla="*/ 0 h 4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496">
                <a:moveTo>
                  <a:pt x="2" y="49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1" name="Freeform 176"/>
          <p:cNvSpPr>
            <a:spLocks/>
          </p:cNvSpPr>
          <p:nvPr/>
        </p:nvSpPr>
        <p:spPr bwMode="auto">
          <a:xfrm>
            <a:off x="9691688" y="2301875"/>
            <a:ext cx="500062" cy="501650"/>
          </a:xfrm>
          <a:custGeom>
            <a:avLst/>
            <a:gdLst>
              <a:gd name="T0" fmla="*/ 0 w 315"/>
              <a:gd name="T1" fmla="*/ 0 h 316"/>
              <a:gd name="T2" fmla="*/ 2147483647 w 315"/>
              <a:gd name="T3" fmla="*/ 2147483647 h 3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5" h="316">
                <a:moveTo>
                  <a:pt x="0" y="0"/>
                </a:moveTo>
                <a:lnTo>
                  <a:pt x="315" y="3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2" name="Line 177"/>
          <p:cNvSpPr>
            <a:spLocks noChangeShapeType="1"/>
          </p:cNvSpPr>
          <p:nvPr/>
        </p:nvSpPr>
        <p:spPr bwMode="auto">
          <a:xfrm>
            <a:off x="7772400" y="1992313"/>
            <a:ext cx="2686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3" name="Freeform 178"/>
          <p:cNvSpPr>
            <a:spLocks/>
          </p:cNvSpPr>
          <p:nvPr/>
        </p:nvSpPr>
        <p:spPr bwMode="auto">
          <a:xfrm>
            <a:off x="9696450" y="1971676"/>
            <a:ext cx="1588" cy="809625"/>
          </a:xfrm>
          <a:custGeom>
            <a:avLst/>
            <a:gdLst>
              <a:gd name="T0" fmla="*/ 0 w 1"/>
              <a:gd name="T1" fmla="*/ 2147483647 h 510"/>
              <a:gd name="T2" fmla="*/ 0 w 1"/>
              <a:gd name="T3" fmla="*/ 0 h 5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10">
                <a:moveTo>
                  <a:pt x="0" y="51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4" name="Freeform 179"/>
          <p:cNvSpPr>
            <a:spLocks/>
          </p:cNvSpPr>
          <p:nvPr/>
        </p:nvSpPr>
        <p:spPr bwMode="auto">
          <a:xfrm>
            <a:off x="8215313" y="1992313"/>
            <a:ext cx="214312" cy="214312"/>
          </a:xfrm>
          <a:custGeom>
            <a:avLst/>
            <a:gdLst>
              <a:gd name="T0" fmla="*/ 0 w 135"/>
              <a:gd name="T1" fmla="*/ 0 h 135"/>
              <a:gd name="T2" fmla="*/ 2147483647 w 135"/>
              <a:gd name="T3" fmla="*/ 2147483647 h 1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5" h="135">
                <a:moveTo>
                  <a:pt x="0" y="0"/>
                </a:moveTo>
                <a:lnTo>
                  <a:pt x="135" y="13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5" name="Freeform 180"/>
          <p:cNvSpPr>
            <a:spLocks/>
          </p:cNvSpPr>
          <p:nvPr/>
        </p:nvSpPr>
        <p:spPr bwMode="auto">
          <a:xfrm>
            <a:off x="7924801" y="1992313"/>
            <a:ext cx="504825" cy="501650"/>
          </a:xfrm>
          <a:custGeom>
            <a:avLst/>
            <a:gdLst>
              <a:gd name="T0" fmla="*/ 0 w 318"/>
              <a:gd name="T1" fmla="*/ 0 h 316"/>
              <a:gd name="T2" fmla="*/ 2147483647 w 318"/>
              <a:gd name="T3" fmla="*/ 2147483647 h 3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8" h="316">
                <a:moveTo>
                  <a:pt x="0" y="0"/>
                </a:moveTo>
                <a:lnTo>
                  <a:pt x="318" y="3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6" name="Freeform 181"/>
          <p:cNvSpPr>
            <a:spLocks/>
          </p:cNvSpPr>
          <p:nvPr/>
        </p:nvSpPr>
        <p:spPr bwMode="auto">
          <a:xfrm>
            <a:off x="7762875" y="2111375"/>
            <a:ext cx="666750" cy="668338"/>
          </a:xfrm>
          <a:custGeom>
            <a:avLst/>
            <a:gdLst>
              <a:gd name="T0" fmla="*/ 0 w 420"/>
              <a:gd name="T1" fmla="*/ 0 h 421"/>
              <a:gd name="T2" fmla="*/ 2147483647 w 420"/>
              <a:gd name="T3" fmla="*/ 2147483647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0" h="421">
                <a:moveTo>
                  <a:pt x="0" y="0"/>
                </a:moveTo>
                <a:lnTo>
                  <a:pt x="420" y="42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7" name="Line 182"/>
          <p:cNvSpPr>
            <a:spLocks noChangeShapeType="1"/>
          </p:cNvSpPr>
          <p:nvPr/>
        </p:nvSpPr>
        <p:spPr bwMode="auto">
          <a:xfrm>
            <a:off x="7786688" y="2422525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8" name="Line 183"/>
          <p:cNvSpPr>
            <a:spLocks noChangeShapeType="1"/>
          </p:cNvSpPr>
          <p:nvPr/>
        </p:nvSpPr>
        <p:spPr bwMode="auto">
          <a:xfrm>
            <a:off x="9691689" y="2016126"/>
            <a:ext cx="695325" cy="695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9" name="Freeform 184"/>
          <p:cNvSpPr>
            <a:spLocks/>
          </p:cNvSpPr>
          <p:nvPr/>
        </p:nvSpPr>
        <p:spPr bwMode="auto">
          <a:xfrm>
            <a:off x="9953625" y="1992314"/>
            <a:ext cx="476250" cy="477837"/>
          </a:xfrm>
          <a:custGeom>
            <a:avLst/>
            <a:gdLst>
              <a:gd name="T0" fmla="*/ 0 w 300"/>
              <a:gd name="T1" fmla="*/ 0 h 301"/>
              <a:gd name="T2" fmla="*/ 2147483647 w 300"/>
              <a:gd name="T3" fmla="*/ 2147483647 h 3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01">
                <a:moveTo>
                  <a:pt x="0" y="0"/>
                </a:moveTo>
                <a:lnTo>
                  <a:pt x="300" y="30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50" name="Line 185"/>
          <p:cNvSpPr>
            <a:spLocks noChangeShapeType="1"/>
          </p:cNvSpPr>
          <p:nvPr/>
        </p:nvSpPr>
        <p:spPr bwMode="auto">
          <a:xfrm>
            <a:off x="10196513" y="1992313"/>
            <a:ext cx="214312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51" name="Line 186"/>
          <p:cNvSpPr>
            <a:spLocks noChangeShapeType="1"/>
          </p:cNvSpPr>
          <p:nvPr/>
        </p:nvSpPr>
        <p:spPr bwMode="auto">
          <a:xfrm flipH="1" flipV="1">
            <a:off x="7739063" y="2641601"/>
            <a:ext cx="138112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52" name="Freeform 187"/>
          <p:cNvSpPr>
            <a:spLocks/>
          </p:cNvSpPr>
          <p:nvPr/>
        </p:nvSpPr>
        <p:spPr bwMode="auto">
          <a:xfrm>
            <a:off x="9691688" y="2582864"/>
            <a:ext cx="227012" cy="223837"/>
          </a:xfrm>
          <a:custGeom>
            <a:avLst/>
            <a:gdLst>
              <a:gd name="T0" fmla="*/ 0 w 143"/>
              <a:gd name="T1" fmla="*/ 0 h 141"/>
              <a:gd name="T2" fmla="*/ 2147483647 w 143"/>
              <a:gd name="T3" fmla="*/ 2147483647 h 1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141">
                <a:moveTo>
                  <a:pt x="0" y="0"/>
                </a:moveTo>
                <a:lnTo>
                  <a:pt x="143" y="14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53" name="Rectangle 188"/>
          <p:cNvSpPr>
            <a:spLocks noChangeArrowheads="1"/>
          </p:cNvSpPr>
          <p:nvPr/>
        </p:nvSpPr>
        <p:spPr bwMode="auto">
          <a:xfrm>
            <a:off x="8526464" y="1989139"/>
            <a:ext cx="1076325" cy="2187575"/>
          </a:xfrm>
          <a:prstGeom prst="rect">
            <a:avLst/>
          </a:prstGeom>
          <a:solidFill>
            <a:srgbClr val="EAEAEA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54" name="Rectangle 189"/>
          <p:cNvSpPr>
            <a:spLocks noChangeArrowheads="1"/>
          </p:cNvSpPr>
          <p:nvPr/>
        </p:nvSpPr>
        <p:spPr bwMode="auto">
          <a:xfrm>
            <a:off x="8288339" y="1455738"/>
            <a:ext cx="1576387" cy="533400"/>
          </a:xfrm>
          <a:prstGeom prst="rect">
            <a:avLst/>
          </a:prstGeom>
          <a:solidFill>
            <a:srgbClr val="EAEAEA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55" name="Freeform 190"/>
          <p:cNvSpPr>
            <a:spLocks/>
          </p:cNvSpPr>
          <p:nvPr/>
        </p:nvSpPr>
        <p:spPr bwMode="auto">
          <a:xfrm>
            <a:off x="8597900" y="2241550"/>
            <a:ext cx="1588" cy="1955800"/>
          </a:xfrm>
          <a:custGeom>
            <a:avLst/>
            <a:gdLst>
              <a:gd name="T0" fmla="*/ 0 w 1"/>
              <a:gd name="T1" fmla="*/ 2147483647 h 1486"/>
              <a:gd name="T2" fmla="*/ 0 w 1"/>
              <a:gd name="T3" fmla="*/ 0 h 14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486">
                <a:moveTo>
                  <a:pt x="0" y="1486"/>
                </a:move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56" name="Freeform 191"/>
          <p:cNvSpPr>
            <a:spLocks/>
          </p:cNvSpPr>
          <p:nvPr/>
        </p:nvSpPr>
        <p:spPr bwMode="auto">
          <a:xfrm>
            <a:off x="9525000" y="2225676"/>
            <a:ext cx="1588" cy="1946275"/>
          </a:xfrm>
          <a:custGeom>
            <a:avLst/>
            <a:gdLst>
              <a:gd name="T0" fmla="*/ 0 w 1"/>
              <a:gd name="T1" fmla="*/ 2147483647 h 1226"/>
              <a:gd name="T2" fmla="*/ 2147483647 w 1"/>
              <a:gd name="T3" fmla="*/ 0 h 122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1" y="0"/>
                </a:lnTo>
              </a:path>
            </a:pathLst>
          </a:custGeom>
          <a:solidFill>
            <a:srgbClr val="EAEAEA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57" name="Line 192"/>
          <p:cNvSpPr>
            <a:spLocks noChangeShapeType="1"/>
          </p:cNvSpPr>
          <p:nvPr/>
        </p:nvSpPr>
        <p:spPr bwMode="auto">
          <a:xfrm>
            <a:off x="8526464" y="2246313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58" name="Freeform 193"/>
          <p:cNvSpPr>
            <a:spLocks/>
          </p:cNvSpPr>
          <p:nvPr/>
        </p:nvSpPr>
        <p:spPr bwMode="auto">
          <a:xfrm>
            <a:off x="9074150" y="1298575"/>
            <a:ext cx="1588" cy="2997200"/>
          </a:xfrm>
          <a:custGeom>
            <a:avLst/>
            <a:gdLst>
              <a:gd name="T0" fmla="*/ 2147483647 w 1"/>
              <a:gd name="T1" fmla="*/ 2147483647 h 2278"/>
              <a:gd name="T2" fmla="*/ 0 w 1"/>
              <a:gd name="T3" fmla="*/ 0 h 22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278">
                <a:moveTo>
                  <a:pt x="1" y="2278"/>
                </a:moveTo>
                <a:lnTo>
                  <a:pt x="0" y="0"/>
                </a:lnTo>
              </a:path>
            </a:pathLst>
          </a:custGeom>
          <a:solidFill>
            <a:srgbClr val="EAEAEA"/>
          </a:solidFill>
          <a:ln w="19050" cap="flat" cmpd="sng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451" name="Oval 195"/>
          <p:cNvSpPr>
            <a:spLocks noChangeArrowheads="1"/>
          </p:cNvSpPr>
          <p:nvPr/>
        </p:nvSpPr>
        <p:spPr bwMode="auto">
          <a:xfrm>
            <a:off x="9267825" y="3863975"/>
            <a:ext cx="617538" cy="6175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4452" name="AutoShape 196"/>
          <p:cNvSpPr>
            <a:spLocks noChangeArrowheads="1"/>
          </p:cNvSpPr>
          <p:nvPr/>
        </p:nvSpPr>
        <p:spPr bwMode="auto">
          <a:xfrm>
            <a:off x="7926389" y="5734050"/>
            <a:ext cx="2308225" cy="704850"/>
          </a:xfrm>
          <a:prstGeom prst="wedgeRoundRectCallout">
            <a:avLst>
              <a:gd name="adj1" fmla="val 20907"/>
              <a:gd name="adj2" fmla="val -206532"/>
              <a:gd name="adj3" fmla="val 16667"/>
            </a:avLst>
          </a:prstGeom>
          <a:solidFill>
            <a:srgbClr val="33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小径线未对齐</a:t>
            </a:r>
          </a:p>
        </p:txBody>
      </p:sp>
      <p:grpSp>
        <p:nvGrpSpPr>
          <p:cNvPr id="12461" name="Group 198"/>
          <p:cNvGrpSpPr>
            <a:grpSpLocks/>
          </p:cNvGrpSpPr>
          <p:nvPr/>
        </p:nvGrpSpPr>
        <p:grpSpPr bwMode="auto">
          <a:xfrm>
            <a:off x="2459039" y="1266825"/>
            <a:ext cx="1576387" cy="2965450"/>
            <a:chOff x="589" y="798"/>
            <a:chExt cx="993" cy="1868"/>
          </a:xfrm>
        </p:grpSpPr>
        <p:sp>
          <p:nvSpPr>
            <p:cNvPr id="12467" name="Rectangle 115"/>
            <p:cNvSpPr>
              <a:spLocks noChangeArrowheads="1"/>
            </p:cNvSpPr>
            <p:nvPr/>
          </p:nvSpPr>
          <p:spPr bwMode="auto">
            <a:xfrm>
              <a:off x="739" y="1209"/>
              <a:ext cx="678" cy="1457"/>
            </a:xfrm>
            <a:prstGeom prst="rect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68" name="Rectangle 116"/>
            <p:cNvSpPr>
              <a:spLocks noChangeArrowheads="1"/>
            </p:cNvSpPr>
            <p:nvPr/>
          </p:nvSpPr>
          <p:spPr bwMode="auto">
            <a:xfrm>
              <a:off x="589" y="804"/>
              <a:ext cx="993" cy="405"/>
            </a:xfrm>
            <a:prstGeom prst="rect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69" name="Freeform 117"/>
            <p:cNvSpPr>
              <a:spLocks/>
            </p:cNvSpPr>
            <p:nvPr/>
          </p:nvSpPr>
          <p:spPr bwMode="auto">
            <a:xfrm>
              <a:off x="793" y="1770"/>
              <a:ext cx="1" cy="886"/>
            </a:xfrm>
            <a:custGeom>
              <a:avLst/>
              <a:gdLst>
                <a:gd name="T0" fmla="*/ 0 w 1"/>
                <a:gd name="T1" fmla="*/ 886 h 886"/>
                <a:gd name="T2" fmla="*/ 0 w 1"/>
                <a:gd name="T3" fmla="*/ 0 h 8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86">
                  <a:moveTo>
                    <a:pt x="0" y="886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70" name="Freeform 118"/>
            <p:cNvSpPr>
              <a:spLocks/>
            </p:cNvSpPr>
            <p:nvPr/>
          </p:nvSpPr>
          <p:spPr bwMode="auto">
            <a:xfrm>
              <a:off x="1363" y="1755"/>
              <a:ext cx="1" cy="901"/>
            </a:xfrm>
            <a:custGeom>
              <a:avLst/>
              <a:gdLst>
                <a:gd name="T0" fmla="*/ 0 w 1"/>
                <a:gd name="T1" fmla="*/ 901 h 901"/>
                <a:gd name="T2" fmla="*/ 0 w 1"/>
                <a:gd name="T3" fmla="*/ 0 h 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01">
                  <a:moveTo>
                    <a:pt x="0" y="901"/>
                  </a:move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71" name="Line 119"/>
            <p:cNvSpPr>
              <a:spLocks noChangeShapeType="1"/>
            </p:cNvSpPr>
            <p:nvPr/>
          </p:nvSpPr>
          <p:spPr bwMode="auto">
            <a:xfrm>
              <a:off x="739" y="1770"/>
              <a:ext cx="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72" name="Line 197"/>
            <p:cNvSpPr>
              <a:spLocks noChangeShapeType="1"/>
            </p:cNvSpPr>
            <p:nvPr/>
          </p:nvSpPr>
          <p:spPr bwMode="auto">
            <a:xfrm>
              <a:off x="1083" y="798"/>
              <a:ext cx="0" cy="153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389" name="AutoShape 133"/>
          <p:cNvSpPr>
            <a:spLocks noChangeArrowheads="1"/>
          </p:cNvSpPr>
          <p:nvPr/>
        </p:nvSpPr>
        <p:spPr bwMode="auto">
          <a:xfrm>
            <a:off x="1971676" y="5645151"/>
            <a:ext cx="2455863" cy="866775"/>
          </a:xfrm>
          <a:prstGeom prst="wedgeRoundRectCallout">
            <a:avLst>
              <a:gd name="adj1" fmla="val -6236"/>
              <a:gd name="adj2" fmla="val -342856"/>
              <a:gd name="adj3" fmla="val 16667"/>
            </a:avLst>
          </a:prstGeom>
          <a:solidFill>
            <a:srgbClr val="66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螺纹终止线应画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到什么位置？</a:t>
            </a:r>
          </a:p>
        </p:txBody>
      </p:sp>
      <p:sp>
        <p:nvSpPr>
          <p:cNvPr id="224378" name="Oval 122"/>
          <p:cNvSpPr>
            <a:spLocks noChangeArrowheads="1"/>
          </p:cNvSpPr>
          <p:nvPr/>
        </p:nvSpPr>
        <p:spPr bwMode="auto">
          <a:xfrm>
            <a:off x="2852738" y="2566989"/>
            <a:ext cx="609600" cy="511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64" name="Freeform 199"/>
          <p:cNvSpPr>
            <a:spLocks/>
          </p:cNvSpPr>
          <p:nvPr/>
        </p:nvSpPr>
        <p:spPr bwMode="auto">
          <a:xfrm>
            <a:off x="3232151" y="1157288"/>
            <a:ext cx="11113" cy="4329112"/>
          </a:xfrm>
          <a:custGeom>
            <a:avLst/>
            <a:gdLst>
              <a:gd name="T0" fmla="*/ 2147483647 w 7"/>
              <a:gd name="T1" fmla="*/ 2147483647 h 2727"/>
              <a:gd name="T2" fmla="*/ 0 w 7"/>
              <a:gd name="T3" fmla="*/ 0 h 272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" h="2727">
                <a:moveTo>
                  <a:pt x="7" y="2727"/>
                </a:moveTo>
                <a:lnTo>
                  <a:pt x="0" y="0"/>
                </a:lnTo>
              </a:path>
            </a:pathLst>
          </a:custGeom>
          <a:solidFill>
            <a:srgbClr val="EAEAEA"/>
          </a:solidFill>
          <a:ln w="19050" cap="flat" cmpd="sng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65" name="Line 201"/>
          <p:cNvSpPr>
            <a:spLocks noChangeShapeType="1"/>
          </p:cNvSpPr>
          <p:nvPr/>
        </p:nvSpPr>
        <p:spPr bwMode="auto">
          <a:xfrm>
            <a:off x="9072563" y="1447800"/>
            <a:ext cx="0" cy="2428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66" name="Freeform 4"/>
          <p:cNvSpPr>
            <a:spLocks/>
          </p:cNvSpPr>
          <p:nvPr/>
        </p:nvSpPr>
        <p:spPr bwMode="auto">
          <a:xfrm>
            <a:off x="6151563" y="1146176"/>
            <a:ext cx="11112" cy="4371975"/>
          </a:xfrm>
          <a:custGeom>
            <a:avLst/>
            <a:gdLst>
              <a:gd name="T0" fmla="*/ 0 w 7"/>
              <a:gd name="T1" fmla="*/ 0 h 2754"/>
              <a:gd name="T2" fmla="*/ 2147483647 w 7"/>
              <a:gd name="T3" fmla="*/ 2147483647 h 27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" h="2754">
                <a:moveTo>
                  <a:pt x="0" y="0"/>
                </a:moveTo>
                <a:lnTo>
                  <a:pt x="7" y="2754"/>
                </a:lnTo>
              </a:path>
            </a:pathLst>
          </a:cu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3456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2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87" grpId="0" animBg="1"/>
      <p:bldP spid="224388" grpId="0" animBg="1" autoUpdateAnimBg="0"/>
      <p:bldP spid="224451" grpId="0" animBg="1"/>
      <p:bldP spid="224452" grpId="0" animBg="1" autoUpdateAnimBg="0"/>
      <p:bldP spid="224389" grpId="0" animBg="1" autoUpdateAnimBg="0"/>
      <p:bldP spid="2243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3" name="Oval 73"/>
          <p:cNvSpPr>
            <a:spLocks noChangeArrowheads="1"/>
          </p:cNvSpPr>
          <p:nvPr/>
        </p:nvSpPr>
        <p:spPr bwMode="auto">
          <a:xfrm>
            <a:off x="2903538" y="5222876"/>
            <a:ext cx="609600" cy="511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4" name="Oval 74"/>
          <p:cNvSpPr>
            <a:spLocks noChangeArrowheads="1"/>
          </p:cNvSpPr>
          <p:nvPr/>
        </p:nvSpPr>
        <p:spPr bwMode="auto">
          <a:xfrm>
            <a:off x="2346327" y="3429578"/>
            <a:ext cx="609600" cy="511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6" name="AutoShape 76"/>
          <p:cNvSpPr>
            <a:spLocks noChangeArrowheads="1"/>
          </p:cNvSpPr>
          <p:nvPr/>
        </p:nvSpPr>
        <p:spPr bwMode="auto">
          <a:xfrm>
            <a:off x="5097463" y="5272089"/>
            <a:ext cx="1395412" cy="549275"/>
          </a:xfrm>
          <a:prstGeom prst="wedgeRoundRectCallout">
            <a:avLst>
              <a:gd name="adj1" fmla="val 22810"/>
              <a:gd name="adj2" fmla="val -27023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应为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</a:p>
        </p:txBody>
      </p:sp>
      <p:sp>
        <p:nvSpPr>
          <p:cNvPr id="225357" name="AutoShape 77"/>
          <p:cNvSpPr>
            <a:spLocks noChangeArrowheads="1"/>
          </p:cNvSpPr>
          <p:nvPr/>
        </p:nvSpPr>
        <p:spPr bwMode="auto">
          <a:xfrm>
            <a:off x="3943350" y="5927726"/>
            <a:ext cx="1576388" cy="555625"/>
          </a:xfrm>
          <a:prstGeom prst="wedgeEllipseCallout">
            <a:avLst>
              <a:gd name="adj1" fmla="val -82125"/>
              <a:gd name="adj2" fmla="val -95431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倾斜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</a:p>
        </p:txBody>
      </p:sp>
      <p:sp>
        <p:nvSpPr>
          <p:cNvPr id="225358" name="AutoShape 78"/>
          <p:cNvSpPr>
            <a:spLocks noChangeArrowheads="1"/>
          </p:cNvSpPr>
          <p:nvPr/>
        </p:nvSpPr>
        <p:spPr bwMode="auto">
          <a:xfrm>
            <a:off x="8562976" y="5029200"/>
            <a:ext cx="1768475" cy="960438"/>
          </a:xfrm>
          <a:prstGeom prst="wedgeRectCallout">
            <a:avLst>
              <a:gd name="adj1" fmla="val 8079"/>
              <a:gd name="adj2" fmla="val -191653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剖面线画到</a:t>
            </a:r>
          </a:p>
          <a:p>
            <a:pPr eaLnBrk="1" hangingPunct="1"/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</a:p>
        </p:txBody>
      </p:sp>
      <p:sp>
        <p:nvSpPr>
          <p:cNvPr id="225359" name="AutoShape 79"/>
          <p:cNvSpPr>
            <a:spLocks noChangeArrowheads="1"/>
          </p:cNvSpPr>
          <p:nvPr/>
        </p:nvSpPr>
        <p:spPr bwMode="auto">
          <a:xfrm>
            <a:off x="165102" y="4702466"/>
            <a:ext cx="1778000" cy="685800"/>
          </a:xfrm>
          <a:prstGeom prst="wedgeEllipseCallout">
            <a:avLst>
              <a:gd name="adj1" fmla="val 75541"/>
              <a:gd name="adj2" fmla="val -173190"/>
            </a:avLst>
          </a:prstGeom>
          <a:solidFill>
            <a:srgbClr val="66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画在何处？</a:t>
            </a:r>
          </a:p>
        </p:txBody>
      </p:sp>
      <p:sp>
        <p:nvSpPr>
          <p:cNvPr id="225360" name="Oval 80"/>
          <p:cNvSpPr>
            <a:spLocks noChangeArrowheads="1"/>
          </p:cNvSpPr>
          <p:nvPr/>
        </p:nvSpPr>
        <p:spPr bwMode="auto">
          <a:xfrm>
            <a:off x="5791200" y="3733801"/>
            <a:ext cx="609600" cy="511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83" name="AutoShape 203"/>
          <p:cNvSpPr>
            <a:spLocks noChangeArrowheads="1"/>
          </p:cNvSpPr>
          <p:nvPr/>
        </p:nvSpPr>
        <p:spPr bwMode="auto">
          <a:xfrm>
            <a:off x="6605588" y="4584701"/>
            <a:ext cx="1852612" cy="758825"/>
          </a:xfrm>
          <a:prstGeom prst="wedgeEllipseCallout">
            <a:avLst>
              <a:gd name="adj1" fmla="val -40833"/>
              <a:gd name="adj2" fmla="val -157741"/>
            </a:avLst>
          </a:prstGeom>
          <a:solidFill>
            <a:srgbClr val="FF66CC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粗、细线</a:t>
            </a:r>
          </a:p>
        </p:txBody>
      </p:sp>
      <p:grpSp>
        <p:nvGrpSpPr>
          <p:cNvPr id="225489" name="Group 209"/>
          <p:cNvGrpSpPr>
            <a:grpSpLocks/>
          </p:cNvGrpSpPr>
          <p:nvPr/>
        </p:nvGrpSpPr>
        <p:grpSpPr bwMode="auto">
          <a:xfrm>
            <a:off x="4748214" y="222250"/>
            <a:ext cx="2790825" cy="4197350"/>
            <a:chOff x="2031" y="140"/>
            <a:chExt cx="1758" cy="2644"/>
          </a:xfrm>
        </p:grpSpPr>
        <p:grpSp>
          <p:nvGrpSpPr>
            <p:cNvPr id="13454" name="Group 82"/>
            <p:cNvGrpSpPr>
              <a:grpSpLocks/>
            </p:cNvGrpSpPr>
            <p:nvPr/>
          </p:nvGrpSpPr>
          <p:grpSpPr bwMode="auto">
            <a:xfrm>
              <a:off x="2049" y="1190"/>
              <a:ext cx="1740" cy="1585"/>
              <a:chOff x="960" y="2016"/>
              <a:chExt cx="1740" cy="1585"/>
            </a:xfrm>
          </p:grpSpPr>
          <p:sp>
            <p:nvSpPr>
              <p:cNvPr id="13512" name="Line 83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3" name="Freeform 84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55" name="Freeform 85"/>
            <p:cNvSpPr>
              <a:spLocks/>
            </p:cNvSpPr>
            <p:nvPr/>
          </p:nvSpPr>
          <p:spPr bwMode="auto">
            <a:xfrm>
              <a:off x="2619" y="2295"/>
              <a:ext cx="585" cy="1"/>
            </a:xfrm>
            <a:custGeom>
              <a:avLst/>
              <a:gdLst>
                <a:gd name="T0" fmla="*/ 0 w 585"/>
                <a:gd name="T1" fmla="*/ 0 h 1"/>
                <a:gd name="T2" fmla="*/ 585 w 58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5" h="1">
                  <a:moveTo>
                    <a:pt x="0" y="0"/>
                  </a:moveTo>
                  <a:lnTo>
                    <a:pt x="58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6" name="Freeform 86"/>
            <p:cNvSpPr>
              <a:spLocks/>
            </p:cNvSpPr>
            <p:nvPr/>
          </p:nvSpPr>
          <p:spPr bwMode="auto">
            <a:xfrm>
              <a:off x="2619" y="1200"/>
              <a:ext cx="1" cy="1110"/>
            </a:xfrm>
            <a:custGeom>
              <a:avLst/>
              <a:gdLst>
                <a:gd name="T0" fmla="*/ 0 w 1"/>
                <a:gd name="T1" fmla="*/ 0 h 1110"/>
                <a:gd name="T2" fmla="*/ 0 w 1"/>
                <a:gd name="T3" fmla="*/ 1110 h 11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10">
                  <a:moveTo>
                    <a:pt x="0" y="0"/>
                  </a:moveTo>
                  <a:lnTo>
                    <a:pt x="0" y="111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7" name="Freeform 87"/>
            <p:cNvSpPr>
              <a:spLocks/>
            </p:cNvSpPr>
            <p:nvPr/>
          </p:nvSpPr>
          <p:spPr bwMode="auto">
            <a:xfrm>
              <a:off x="3209" y="1190"/>
              <a:ext cx="3" cy="1120"/>
            </a:xfrm>
            <a:custGeom>
              <a:avLst/>
              <a:gdLst>
                <a:gd name="T0" fmla="*/ 0 w 3"/>
                <a:gd name="T1" fmla="*/ 0 h 1120"/>
                <a:gd name="T2" fmla="*/ 3 w 3"/>
                <a:gd name="T3" fmla="*/ 1120 h 1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120">
                  <a:moveTo>
                    <a:pt x="0" y="0"/>
                  </a:moveTo>
                  <a:lnTo>
                    <a:pt x="3" y="11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8" name="Freeform 88"/>
            <p:cNvSpPr>
              <a:spLocks/>
            </p:cNvSpPr>
            <p:nvPr/>
          </p:nvSpPr>
          <p:spPr bwMode="auto">
            <a:xfrm>
              <a:off x="2608" y="2280"/>
              <a:ext cx="320" cy="320"/>
            </a:xfrm>
            <a:custGeom>
              <a:avLst/>
              <a:gdLst>
                <a:gd name="T0" fmla="*/ 0 w 296"/>
                <a:gd name="T1" fmla="*/ 0 h 296"/>
                <a:gd name="T2" fmla="*/ 374 w 296"/>
                <a:gd name="T3" fmla="*/ 374 h 2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6" h="296">
                  <a:moveTo>
                    <a:pt x="0" y="0"/>
                  </a:moveTo>
                  <a:lnTo>
                    <a:pt x="296" y="29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9" name="Freeform 89"/>
            <p:cNvSpPr>
              <a:spLocks/>
            </p:cNvSpPr>
            <p:nvPr/>
          </p:nvSpPr>
          <p:spPr bwMode="auto">
            <a:xfrm>
              <a:off x="2920" y="2292"/>
              <a:ext cx="298" cy="292"/>
            </a:xfrm>
            <a:custGeom>
              <a:avLst/>
              <a:gdLst>
                <a:gd name="T0" fmla="*/ 286 w 304"/>
                <a:gd name="T1" fmla="*/ 0 h 304"/>
                <a:gd name="T2" fmla="*/ 0 w 304"/>
                <a:gd name="T3" fmla="*/ 269 h 3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4" h="304">
                  <a:moveTo>
                    <a:pt x="304" y="0"/>
                  </a:moveTo>
                  <a:lnTo>
                    <a:pt x="0" y="3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0" name="Freeform 90"/>
            <p:cNvSpPr>
              <a:spLocks/>
            </p:cNvSpPr>
            <p:nvPr/>
          </p:nvSpPr>
          <p:spPr bwMode="auto">
            <a:xfrm>
              <a:off x="2049" y="1364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1" name="Freeform 91"/>
            <p:cNvSpPr>
              <a:spLocks/>
            </p:cNvSpPr>
            <p:nvPr/>
          </p:nvSpPr>
          <p:spPr bwMode="auto">
            <a:xfrm>
              <a:off x="2046" y="1510"/>
              <a:ext cx="579" cy="587"/>
            </a:xfrm>
            <a:custGeom>
              <a:avLst/>
              <a:gdLst>
                <a:gd name="T0" fmla="*/ 0 w 579"/>
                <a:gd name="T1" fmla="*/ 587 h 587"/>
                <a:gd name="T2" fmla="*/ 579 w 579"/>
                <a:gd name="T3" fmla="*/ 0 h 58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9" h="587">
                  <a:moveTo>
                    <a:pt x="0" y="587"/>
                  </a:moveTo>
                  <a:lnTo>
                    <a:pt x="57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2" name="Freeform 92"/>
            <p:cNvSpPr>
              <a:spLocks/>
            </p:cNvSpPr>
            <p:nvPr/>
          </p:nvSpPr>
          <p:spPr bwMode="auto">
            <a:xfrm>
              <a:off x="2049" y="1664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3" name="Freeform 93"/>
            <p:cNvSpPr>
              <a:spLocks/>
            </p:cNvSpPr>
            <p:nvPr/>
          </p:nvSpPr>
          <p:spPr bwMode="auto">
            <a:xfrm>
              <a:off x="2049" y="1804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4" name="Freeform 94"/>
            <p:cNvSpPr>
              <a:spLocks/>
            </p:cNvSpPr>
            <p:nvPr/>
          </p:nvSpPr>
          <p:spPr bwMode="auto">
            <a:xfrm>
              <a:off x="2049" y="1948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5" name="Freeform 95"/>
            <p:cNvSpPr>
              <a:spLocks/>
            </p:cNvSpPr>
            <p:nvPr/>
          </p:nvSpPr>
          <p:spPr bwMode="auto">
            <a:xfrm>
              <a:off x="2049" y="2140"/>
              <a:ext cx="522" cy="522"/>
            </a:xfrm>
            <a:custGeom>
              <a:avLst/>
              <a:gdLst>
                <a:gd name="T0" fmla="*/ 0 w 570"/>
                <a:gd name="T1" fmla="*/ 438 h 570"/>
                <a:gd name="T2" fmla="*/ 438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6" name="Freeform 96"/>
            <p:cNvSpPr>
              <a:spLocks/>
            </p:cNvSpPr>
            <p:nvPr/>
          </p:nvSpPr>
          <p:spPr bwMode="auto">
            <a:xfrm>
              <a:off x="2094" y="2272"/>
              <a:ext cx="489" cy="487"/>
            </a:xfrm>
            <a:custGeom>
              <a:avLst/>
              <a:gdLst>
                <a:gd name="T0" fmla="*/ 0 w 525"/>
                <a:gd name="T1" fmla="*/ 422 h 523"/>
                <a:gd name="T2" fmla="*/ 424 w 525"/>
                <a:gd name="T3" fmla="*/ 0 h 5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5" h="523">
                  <a:moveTo>
                    <a:pt x="0" y="523"/>
                  </a:moveTo>
                  <a:lnTo>
                    <a:pt x="52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7" name="Freeform 97"/>
            <p:cNvSpPr>
              <a:spLocks/>
            </p:cNvSpPr>
            <p:nvPr/>
          </p:nvSpPr>
          <p:spPr bwMode="auto">
            <a:xfrm>
              <a:off x="2049" y="1222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8" name="Freeform 98"/>
            <p:cNvSpPr>
              <a:spLocks/>
            </p:cNvSpPr>
            <p:nvPr/>
          </p:nvSpPr>
          <p:spPr bwMode="auto">
            <a:xfrm>
              <a:off x="3201" y="1316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9" name="Freeform 99"/>
            <p:cNvSpPr>
              <a:spLocks/>
            </p:cNvSpPr>
            <p:nvPr/>
          </p:nvSpPr>
          <p:spPr bwMode="auto">
            <a:xfrm>
              <a:off x="3204" y="1462"/>
              <a:ext cx="573" cy="577"/>
            </a:xfrm>
            <a:custGeom>
              <a:avLst/>
              <a:gdLst>
                <a:gd name="T0" fmla="*/ 0 w 573"/>
                <a:gd name="T1" fmla="*/ 577 h 577"/>
                <a:gd name="T2" fmla="*/ 573 w 573"/>
                <a:gd name="T3" fmla="*/ 0 h 5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3" h="577">
                  <a:moveTo>
                    <a:pt x="0" y="577"/>
                  </a:moveTo>
                  <a:lnTo>
                    <a:pt x="57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0" name="Freeform 100"/>
            <p:cNvSpPr>
              <a:spLocks/>
            </p:cNvSpPr>
            <p:nvPr/>
          </p:nvSpPr>
          <p:spPr bwMode="auto">
            <a:xfrm>
              <a:off x="3250" y="1769"/>
              <a:ext cx="509" cy="509"/>
            </a:xfrm>
            <a:custGeom>
              <a:avLst/>
              <a:gdLst>
                <a:gd name="T0" fmla="*/ 0 w 527"/>
                <a:gd name="T1" fmla="*/ 475 h 527"/>
                <a:gd name="T2" fmla="*/ 475 w 527"/>
                <a:gd name="T3" fmla="*/ 0 h 5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7" h="527">
                  <a:moveTo>
                    <a:pt x="0" y="527"/>
                  </a:moveTo>
                  <a:lnTo>
                    <a:pt x="527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1" name="Freeform 101"/>
            <p:cNvSpPr>
              <a:spLocks/>
            </p:cNvSpPr>
            <p:nvPr/>
          </p:nvSpPr>
          <p:spPr bwMode="auto">
            <a:xfrm>
              <a:off x="3249" y="1606"/>
              <a:ext cx="522" cy="522"/>
            </a:xfrm>
            <a:custGeom>
              <a:avLst/>
              <a:gdLst>
                <a:gd name="T0" fmla="*/ 0 w 570"/>
                <a:gd name="T1" fmla="*/ 438 h 570"/>
                <a:gd name="T2" fmla="*/ 438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2" name="Freeform 102"/>
            <p:cNvSpPr>
              <a:spLocks/>
            </p:cNvSpPr>
            <p:nvPr/>
          </p:nvSpPr>
          <p:spPr bwMode="auto">
            <a:xfrm>
              <a:off x="2919" y="1932"/>
              <a:ext cx="822" cy="827"/>
            </a:xfrm>
            <a:custGeom>
              <a:avLst/>
              <a:gdLst>
                <a:gd name="T0" fmla="*/ 0 w 822"/>
                <a:gd name="T1" fmla="*/ 827 h 827"/>
                <a:gd name="T2" fmla="*/ 822 w 822"/>
                <a:gd name="T3" fmla="*/ 0 h 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22" h="827">
                  <a:moveTo>
                    <a:pt x="0" y="827"/>
                  </a:moveTo>
                  <a:lnTo>
                    <a:pt x="82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3" name="Freeform 103"/>
            <p:cNvSpPr>
              <a:spLocks/>
            </p:cNvSpPr>
            <p:nvPr/>
          </p:nvSpPr>
          <p:spPr bwMode="auto">
            <a:xfrm>
              <a:off x="3039" y="2037"/>
              <a:ext cx="732" cy="737"/>
            </a:xfrm>
            <a:custGeom>
              <a:avLst/>
              <a:gdLst>
                <a:gd name="T0" fmla="*/ 0 w 732"/>
                <a:gd name="T1" fmla="*/ 737 h 737"/>
                <a:gd name="T2" fmla="*/ 732 w 732"/>
                <a:gd name="T3" fmla="*/ 0 h 7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737">
                  <a:moveTo>
                    <a:pt x="0" y="737"/>
                  </a:moveTo>
                  <a:lnTo>
                    <a:pt x="7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4" name="Freeform 104"/>
            <p:cNvSpPr>
              <a:spLocks/>
            </p:cNvSpPr>
            <p:nvPr/>
          </p:nvSpPr>
          <p:spPr bwMode="auto">
            <a:xfrm>
              <a:off x="3204" y="1200"/>
              <a:ext cx="540" cy="540"/>
            </a:xfrm>
            <a:custGeom>
              <a:avLst/>
              <a:gdLst>
                <a:gd name="T0" fmla="*/ 0 w 540"/>
                <a:gd name="T1" fmla="*/ 540 h 540"/>
                <a:gd name="T2" fmla="*/ 540 w 540"/>
                <a:gd name="T3" fmla="*/ 0 h 5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540">
                  <a:moveTo>
                    <a:pt x="0" y="540"/>
                  </a:moveTo>
                  <a:lnTo>
                    <a:pt x="5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5" name="Freeform 105"/>
            <p:cNvSpPr>
              <a:spLocks/>
            </p:cNvSpPr>
            <p:nvPr/>
          </p:nvSpPr>
          <p:spPr bwMode="auto">
            <a:xfrm>
              <a:off x="2216" y="2337"/>
              <a:ext cx="445" cy="447"/>
            </a:xfrm>
            <a:custGeom>
              <a:avLst/>
              <a:gdLst>
                <a:gd name="T0" fmla="*/ 0 w 445"/>
                <a:gd name="T1" fmla="*/ 447 h 447"/>
                <a:gd name="T2" fmla="*/ 445 w 445"/>
                <a:gd name="T3" fmla="*/ 0 h 4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5" h="447">
                  <a:moveTo>
                    <a:pt x="0" y="447"/>
                  </a:moveTo>
                  <a:lnTo>
                    <a:pt x="44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6" name="Freeform 106"/>
            <p:cNvSpPr>
              <a:spLocks/>
            </p:cNvSpPr>
            <p:nvPr/>
          </p:nvSpPr>
          <p:spPr bwMode="auto">
            <a:xfrm>
              <a:off x="2376" y="2408"/>
              <a:ext cx="376" cy="376"/>
            </a:xfrm>
            <a:custGeom>
              <a:avLst/>
              <a:gdLst>
                <a:gd name="T0" fmla="*/ 0 w 376"/>
                <a:gd name="T1" fmla="*/ 376 h 376"/>
                <a:gd name="T2" fmla="*/ 376 w 376"/>
                <a:gd name="T3" fmla="*/ 0 h 3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6" h="376">
                  <a:moveTo>
                    <a:pt x="0" y="376"/>
                  </a:moveTo>
                  <a:lnTo>
                    <a:pt x="37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7" name="Freeform 107"/>
            <p:cNvSpPr>
              <a:spLocks/>
            </p:cNvSpPr>
            <p:nvPr/>
          </p:nvSpPr>
          <p:spPr bwMode="auto">
            <a:xfrm>
              <a:off x="2552" y="2504"/>
              <a:ext cx="280" cy="280"/>
            </a:xfrm>
            <a:custGeom>
              <a:avLst/>
              <a:gdLst>
                <a:gd name="T0" fmla="*/ 0 w 280"/>
                <a:gd name="T1" fmla="*/ 280 h 280"/>
                <a:gd name="T2" fmla="*/ 280 w 280"/>
                <a:gd name="T3" fmla="*/ 0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0" h="280">
                  <a:moveTo>
                    <a:pt x="0" y="280"/>
                  </a:move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8" name="Freeform 108"/>
            <p:cNvSpPr>
              <a:spLocks/>
            </p:cNvSpPr>
            <p:nvPr/>
          </p:nvSpPr>
          <p:spPr bwMode="auto">
            <a:xfrm>
              <a:off x="2031" y="1185"/>
              <a:ext cx="483" cy="476"/>
            </a:xfrm>
            <a:custGeom>
              <a:avLst/>
              <a:gdLst>
                <a:gd name="T0" fmla="*/ 0 w 483"/>
                <a:gd name="T1" fmla="*/ 476 h 476"/>
                <a:gd name="T2" fmla="*/ 483 w 483"/>
                <a:gd name="T3" fmla="*/ 0 h 4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3" h="476">
                  <a:moveTo>
                    <a:pt x="0" y="476"/>
                  </a:moveTo>
                  <a:lnTo>
                    <a:pt x="48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9" name="Freeform 109"/>
            <p:cNvSpPr>
              <a:spLocks/>
            </p:cNvSpPr>
            <p:nvPr/>
          </p:nvSpPr>
          <p:spPr bwMode="auto">
            <a:xfrm>
              <a:off x="2031" y="1185"/>
              <a:ext cx="333" cy="326"/>
            </a:xfrm>
            <a:custGeom>
              <a:avLst/>
              <a:gdLst>
                <a:gd name="T0" fmla="*/ 0 w 333"/>
                <a:gd name="T1" fmla="*/ 326 h 326"/>
                <a:gd name="T2" fmla="*/ 333 w 333"/>
                <a:gd name="T3" fmla="*/ 0 h 3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3" h="326">
                  <a:moveTo>
                    <a:pt x="0" y="326"/>
                  </a:moveTo>
                  <a:lnTo>
                    <a:pt x="33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0" name="Freeform 110"/>
            <p:cNvSpPr>
              <a:spLocks/>
            </p:cNvSpPr>
            <p:nvPr/>
          </p:nvSpPr>
          <p:spPr bwMode="auto">
            <a:xfrm>
              <a:off x="2058" y="1199"/>
              <a:ext cx="135" cy="135"/>
            </a:xfrm>
            <a:custGeom>
              <a:avLst/>
              <a:gdLst>
                <a:gd name="T0" fmla="*/ 0 w 135"/>
                <a:gd name="T1" fmla="*/ 135 h 135"/>
                <a:gd name="T2" fmla="*/ 135 w 135"/>
                <a:gd name="T3" fmla="*/ 0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135"/>
                  </a:moveTo>
                  <a:lnTo>
                    <a:pt x="13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1" name="Freeform 111"/>
            <p:cNvSpPr>
              <a:spLocks/>
            </p:cNvSpPr>
            <p:nvPr/>
          </p:nvSpPr>
          <p:spPr bwMode="auto">
            <a:xfrm>
              <a:off x="3186" y="2202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2" name="Freeform 112"/>
            <p:cNvSpPr>
              <a:spLocks/>
            </p:cNvSpPr>
            <p:nvPr/>
          </p:nvSpPr>
          <p:spPr bwMode="auto">
            <a:xfrm>
              <a:off x="3369" y="2354"/>
              <a:ext cx="405" cy="405"/>
            </a:xfrm>
            <a:custGeom>
              <a:avLst/>
              <a:gdLst>
                <a:gd name="T0" fmla="*/ 0 w 405"/>
                <a:gd name="T1" fmla="*/ 405 h 405"/>
                <a:gd name="T2" fmla="*/ 405 w 405"/>
                <a:gd name="T3" fmla="*/ 0 h 4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5" h="405">
                  <a:moveTo>
                    <a:pt x="0" y="405"/>
                  </a:moveTo>
                  <a:lnTo>
                    <a:pt x="40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3" name="Line 113"/>
            <p:cNvSpPr>
              <a:spLocks noChangeShapeType="1"/>
            </p:cNvSpPr>
            <p:nvPr/>
          </p:nvSpPr>
          <p:spPr bwMode="auto">
            <a:xfrm flipV="1">
              <a:off x="3537" y="251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4" name="Line 114"/>
            <p:cNvSpPr>
              <a:spLocks noChangeShapeType="1"/>
            </p:cNvSpPr>
            <p:nvPr/>
          </p:nvSpPr>
          <p:spPr bwMode="auto">
            <a:xfrm flipV="1">
              <a:off x="3681" y="266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5" name="Freeform 115"/>
            <p:cNvSpPr>
              <a:spLocks/>
            </p:cNvSpPr>
            <p:nvPr/>
          </p:nvSpPr>
          <p:spPr bwMode="auto">
            <a:xfrm>
              <a:off x="3201" y="1185"/>
              <a:ext cx="423" cy="421"/>
            </a:xfrm>
            <a:custGeom>
              <a:avLst/>
              <a:gdLst>
                <a:gd name="T0" fmla="*/ 0 w 423"/>
                <a:gd name="T1" fmla="*/ 421 h 421"/>
                <a:gd name="T2" fmla="*/ 423 w 423"/>
                <a:gd name="T3" fmla="*/ 0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3" h="421">
                  <a:moveTo>
                    <a:pt x="0" y="421"/>
                  </a:moveTo>
                  <a:lnTo>
                    <a:pt x="42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6" name="Freeform 116"/>
            <p:cNvSpPr>
              <a:spLocks/>
            </p:cNvSpPr>
            <p:nvPr/>
          </p:nvSpPr>
          <p:spPr bwMode="auto">
            <a:xfrm>
              <a:off x="3204" y="1185"/>
              <a:ext cx="270" cy="270"/>
            </a:xfrm>
            <a:custGeom>
              <a:avLst/>
              <a:gdLst>
                <a:gd name="T0" fmla="*/ 0 w 270"/>
                <a:gd name="T1" fmla="*/ 270 h 270"/>
                <a:gd name="T2" fmla="*/ 270 w 270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0" h="270">
                  <a:moveTo>
                    <a:pt x="0" y="270"/>
                  </a:moveTo>
                  <a:lnTo>
                    <a:pt x="2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7" name="Freeform 117"/>
            <p:cNvSpPr>
              <a:spLocks/>
            </p:cNvSpPr>
            <p:nvPr/>
          </p:nvSpPr>
          <p:spPr bwMode="auto">
            <a:xfrm>
              <a:off x="3204" y="1185"/>
              <a:ext cx="120" cy="120"/>
            </a:xfrm>
            <a:custGeom>
              <a:avLst/>
              <a:gdLst>
                <a:gd name="T0" fmla="*/ 0 w 120"/>
                <a:gd name="T1" fmla="*/ 120 h 120"/>
                <a:gd name="T2" fmla="*/ 120 w 120"/>
                <a:gd name="T3" fmla="*/ 0 h 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120">
                  <a:moveTo>
                    <a:pt x="0" y="120"/>
                  </a:moveTo>
                  <a:lnTo>
                    <a:pt x="1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8" name="Line 118"/>
            <p:cNvSpPr>
              <a:spLocks noChangeShapeType="1"/>
            </p:cNvSpPr>
            <p:nvPr/>
          </p:nvSpPr>
          <p:spPr bwMode="auto">
            <a:xfrm>
              <a:off x="2577" y="2294"/>
              <a:ext cx="6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9" name="Line 119"/>
            <p:cNvSpPr>
              <a:spLocks noChangeShapeType="1"/>
            </p:cNvSpPr>
            <p:nvPr/>
          </p:nvSpPr>
          <p:spPr bwMode="auto">
            <a:xfrm flipV="1">
              <a:off x="3257" y="1191"/>
              <a:ext cx="0" cy="1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0" name="Freeform 120"/>
            <p:cNvSpPr>
              <a:spLocks/>
            </p:cNvSpPr>
            <p:nvPr/>
          </p:nvSpPr>
          <p:spPr bwMode="auto">
            <a:xfrm>
              <a:off x="2571" y="1185"/>
              <a:ext cx="1" cy="1107"/>
            </a:xfrm>
            <a:custGeom>
              <a:avLst/>
              <a:gdLst>
                <a:gd name="T0" fmla="*/ 0 w 1"/>
                <a:gd name="T1" fmla="*/ 1620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1" name="Line 121"/>
            <p:cNvSpPr>
              <a:spLocks noChangeShapeType="1"/>
            </p:cNvSpPr>
            <p:nvPr/>
          </p:nvSpPr>
          <p:spPr bwMode="auto">
            <a:xfrm flipV="1">
              <a:off x="2514" y="675"/>
              <a:ext cx="0" cy="5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2" name="Freeform 122"/>
            <p:cNvSpPr>
              <a:spLocks/>
            </p:cNvSpPr>
            <p:nvPr/>
          </p:nvSpPr>
          <p:spPr bwMode="auto">
            <a:xfrm>
              <a:off x="3306" y="870"/>
              <a:ext cx="315" cy="316"/>
            </a:xfrm>
            <a:custGeom>
              <a:avLst/>
              <a:gdLst>
                <a:gd name="T0" fmla="*/ 0 w 315"/>
                <a:gd name="T1" fmla="*/ 0 h 316"/>
                <a:gd name="T2" fmla="*/ 315 w 315"/>
                <a:gd name="T3" fmla="*/ 316 h 3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5" h="316">
                  <a:moveTo>
                    <a:pt x="0" y="0"/>
                  </a:moveTo>
                  <a:lnTo>
                    <a:pt x="315" y="31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3" name="Line 123"/>
            <p:cNvSpPr>
              <a:spLocks noChangeShapeType="1"/>
            </p:cNvSpPr>
            <p:nvPr/>
          </p:nvSpPr>
          <p:spPr bwMode="auto">
            <a:xfrm>
              <a:off x="2097" y="675"/>
              <a:ext cx="1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4" name="Freeform 124"/>
            <p:cNvSpPr>
              <a:spLocks/>
            </p:cNvSpPr>
            <p:nvPr/>
          </p:nvSpPr>
          <p:spPr bwMode="auto">
            <a:xfrm>
              <a:off x="3306" y="675"/>
              <a:ext cx="1" cy="526"/>
            </a:xfrm>
            <a:custGeom>
              <a:avLst/>
              <a:gdLst>
                <a:gd name="T0" fmla="*/ 0 w 1"/>
                <a:gd name="T1" fmla="*/ 526 h 526"/>
                <a:gd name="T2" fmla="*/ 0 w 1"/>
                <a:gd name="T3" fmla="*/ 0 h 5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6">
                  <a:moveTo>
                    <a:pt x="0" y="5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5" name="Freeform 125"/>
            <p:cNvSpPr>
              <a:spLocks/>
            </p:cNvSpPr>
            <p:nvPr/>
          </p:nvSpPr>
          <p:spPr bwMode="auto">
            <a:xfrm>
              <a:off x="2376" y="675"/>
              <a:ext cx="135" cy="135"/>
            </a:xfrm>
            <a:custGeom>
              <a:avLst/>
              <a:gdLst>
                <a:gd name="T0" fmla="*/ 0 w 135"/>
                <a:gd name="T1" fmla="*/ 0 h 135"/>
                <a:gd name="T2" fmla="*/ 135 w 135"/>
                <a:gd name="T3" fmla="*/ 135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0"/>
                  </a:moveTo>
                  <a:lnTo>
                    <a:pt x="135" y="13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6" name="Freeform 126"/>
            <p:cNvSpPr>
              <a:spLocks/>
            </p:cNvSpPr>
            <p:nvPr/>
          </p:nvSpPr>
          <p:spPr bwMode="auto">
            <a:xfrm>
              <a:off x="2193" y="675"/>
              <a:ext cx="318" cy="316"/>
            </a:xfrm>
            <a:custGeom>
              <a:avLst/>
              <a:gdLst>
                <a:gd name="T0" fmla="*/ 0 w 318"/>
                <a:gd name="T1" fmla="*/ 0 h 316"/>
                <a:gd name="T2" fmla="*/ 318 w 318"/>
                <a:gd name="T3" fmla="*/ 316 h 3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316">
                  <a:moveTo>
                    <a:pt x="0" y="0"/>
                  </a:moveTo>
                  <a:lnTo>
                    <a:pt x="318" y="31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7" name="Freeform 127"/>
            <p:cNvSpPr>
              <a:spLocks/>
            </p:cNvSpPr>
            <p:nvPr/>
          </p:nvSpPr>
          <p:spPr bwMode="auto">
            <a:xfrm>
              <a:off x="2091" y="750"/>
              <a:ext cx="420" cy="421"/>
            </a:xfrm>
            <a:custGeom>
              <a:avLst/>
              <a:gdLst>
                <a:gd name="T0" fmla="*/ 0 w 420"/>
                <a:gd name="T1" fmla="*/ 0 h 421"/>
                <a:gd name="T2" fmla="*/ 420 w 420"/>
                <a:gd name="T3" fmla="*/ 421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0" h="421">
                  <a:moveTo>
                    <a:pt x="0" y="0"/>
                  </a:moveTo>
                  <a:lnTo>
                    <a:pt x="420" y="42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8" name="Line 128"/>
            <p:cNvSpPr>
              <a:spLocks noChangeShapeType="1"/>
            </p:cNvSpPr>
            <p:nvPr/>
          </p:nvSpPr>
          <p:spPr bwMode="auto">
            <a:xfrm>
              <a:off x="2106" y="94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9" name="Line 129"/>
            <p:cNvSpPr>
              <a:spLocks noChangeShapeType="1"/>
            </p:cNvSpPr>
            <p:nvPr/>
          </p:nvSpPr>
          <p:spPr bwMode="auto">
            <a:xfrm>
              <a:off x="3306" y="690"/>
              <a:ext cx="438" cy="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0" name="Freeform 130"/>
            <p:cNvSpPr>
              <a:spLocks/>
            </p:cNvSpPr>
            <p:nvPr/>
          </p:nvSpPr>
          <p:spPr bwMode="auto">
            <a:xfrm>
              <a:off x="3471" y="675"/>
              <a:ext cx="300" cy="301"/>
            </a:xfrm>
            <a:custGeom>
              <a:avLst/>
              <a:gdLst>
                <a:gd name="T0" fmla="*/ 0 w 300"/>
                <a:gd name="T1" fmla="*/ 0 h 301"/>
                <a:gd name="T2" fmla="*/ 300 w 300"/>
                <a:gd name="T3" fmla="*/ 301 h 3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301">
                  <a:moveTo>
                    <a:pt x="0" y="0"/>
                  </a:moveTo>
                  <a:lnTo>
                    <a:pt x="300" y="30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1" name="Line 131"/>
            <p:cNvSpPr>
              <a:spLocks noChangeShapeType="1"/>
            </p:cNvSpPr>
            <p:nvPr/>
          </p:nvSpPr>
          <p:spPr bwMode="auto">
            <a:xfrm>
              <a:off x="3624" y="675"/>
              <a:ext cx="135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2" name="Line 132"/>
            <p:cNvSpPr>
              <a:spLocks noChangeShapeType="1"/>
            </p:cNvSpPr>
            <p:nvPr/>
          </p:nvSpPr>
          <p:spPr bwMode="auto">
            <a:xfrm flipH="1" flipV="1">
              <a:off x="2076" y="1084"/>
              <a:ext cx="87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3" name="Freeform 133"/>
            <p:cNvSpPr>
              <a:spLocks/>
            </p:cNvSpPr>
            <p:nvPr/>
          </p:nvSpPr>
          <p:spPr bwMode="auto">
            <a:xfrm>
              <a:off x="3306" y="1047"/>
              <a:ext cx="120" cy="120"/>
            </a:xfrm>
            <a:custGeom>
              <a:avLst/>
              <a:gdLst>
                <a:gd name="T0" fmla="*/ 0 w 120"/>
                <a:gd name="T1" fmla="*/ 0 h 120"/>
                <a:gd name="T2" fmla="*/ 120 w 120"/>
                <a:gd name="T3" fmla="*/ 120 h 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120">
                  <a:moveTo>
                    <a:pt x="0" y="0"/>
                  </a:moveTo>
                  <a:lnTo>
                    <a:pt x="120" y="12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4" name="Rectangle 134"/>
            <p:cNvSpPr>
              <a:spLocks noChangeArrowheads="1"/>
            </p:cNvSpPr>
            <p:nvPr/>
          </p:nvSpPr>
          <p:spPr bwMode="auto">
            <a:xfrm>
              <a:off x="2572" y="672"/>
              <a:ext cx="678" cy="1365"/>
            </a:xfrm>
            <a:prstGeom prst="rect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05" name="Rectangle 135"/>
            <p:cNvSpPr>
              <a:spLocks noChangeArrowheads="1"/>
            </p:cNvSpPr>
            <p:nvPr/>
          </p:nvSpPr>
          <p:spPr bwMode="auto">
            <a:xfrm>
              <a:off x="2422" y="267"/>
              <a:ext cx="993" cy="405"/>
            </a:xfrm>
            <a:prstGeom prst="rect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06" name="Freeform 136"/>
            <p:cNvSpPr>
              <a:spLocks/>
            </p:cNvSpPr>
            <p:nvPr/>
          </p:nvSpPr>
          <p:spPr bwMode="auto">
            <a:xfrm>
              <a:off x="2617" y="864"/>
              <a:ext cx="1" cy="1171"/>
            </a:xfrm>
            <a:custGeom>
              <a:avLst/>
              <a:gdLst>
                <a:gd name="T0" fmla="*/ 0 w 1"/>
                <a:gd name="T1" fmla="*/ 1171 h 1171"/>
                <a:gd name="T2" fmla="*/ 0 w 1"/>
                <a:gd name="T3" fmla="*/ 0 h 1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71">
                  <a:moveTo>
                    <a:pt x="0" y="117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7" name="Freeform 137"/>
            <p:cNvSpPr>
              <a:spLocks/>
            </p:cNvSpPr>
            <p:nvPr/>
          </p:nvSpPr>
          <p:spPr bwMode="auto">
            <a:xfrm>
              <a:off x="3209" y="862"/>
              <a:ext cx="1" cy="1189"/>
            </a:xfrm>
            <a:custGeom>
              <a:avLst/>
              <a:gdLst>
                <a:gd name="T0" fmla="*/ 0 w 1"/>
                <a:gd name="T1" fmla="*/ 1189 h 1189"/>
                <a:gd name="T2" fmla="*/ 0 w 1"/>
                <a:gd name="T3" fmla="*/ 0 h 1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89">
                  <a:moveTo>
                    <a:pt x="0" y="1189"/>
                  </a:move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8" name="Line 138"/>
            <p:cNvSpPr>
              <a:spLocks noChangeShapeType="1"/>
            </p:cNvSpPr>
            <p:nvPr/>
          </p:nvSpPr>
          <p:spPr bwMode="auto">
            <a:xfrm>
              <a:off x="2572" y="867"/>
              <a:ext cx="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9" name="Line 140"/>
            <p:cNvSpPr>
              <a:spLocks noChangeShapeType="1"/>
            </p:cNvSpPr>
            <p:nvPr/>
          </p:nvSpPr>
          <p:spPr bwMode="auto">
            <a:xfrm>
              <a:off x="2920" y="140"/>
              <a:ext cx="0" cy="25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0" name="Line 141"/>
            <p:cNvSpPr>
              <a:spLocks noChangeShapeType="1"/>
            </p:cNvSpPr>
            <p:nvPr/>
          </p:nvSpPr>
          <p:spPr bwMode="auto">
            <a:xfrm flipV="1">
              <a:off x="2735" y="2584"/>
              <a:ext cx="185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1" name="Line 205"/>
            <p:cNvSpPr>
              <a:spLocks noChangeShapeType="1"/>
            </p:cNvSpPr>
            <p:nvPr/>
          </p:nvSpPr>
          <p:spPr bwMode="auto">
            <a:xfrm>
              <a:off x="2923" y="274"/>
              <a:ext cx="0" cy="153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488" name="Group 208"/>
          <p:cNvGrpSpPr>
            <a:grpSpLocks/>
          </p:cNvGrpSpPr>
          <p:nvPr/>
        </p:nvGrpSpPr>
        <p:grpSpPr bwMode="auto">
          <a:xfrm>
            <a:off x="7667626" y="223838"/>
            <a:ext cx="2790825" cy="4183062"/>
            <a:chOff x="3870" y="141"/>
            <a:chExt cx="1758" cy="2635"/>
          </a:xfrm>
        </p:grpSpPr>
        <p:grpSp>
          <p:nvGrpSpPr>
            <p:cNvPr id="13395" name="Group 143"/>
            <p:cNvGrpSpPr>
              <a:grpSpLocks/>
            </p:cNvGrpSpPr>
            <p:nvPr/>
          </p:nvGrpSpPr>
          <p:grpSpPr bwMode="auto">
            <a:xfrm>
              <a:off x="3888" y="1191"/>
              <a:ext cx="1740" cy="1585"/>
              <a:chOff x="960" y="2016"/>
              <a:chExt cx="1740" cy="1585"/>
            </a:xfrm>
          </p:grpSpPr>
          <p:sp>
            <p:nvSpPr>
              <p:cNvPr id="13452" name="Line 144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53" name="Freeform 145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96" name="Freeform 146"/>
            <p:cNvSpPr>
              <a:spLocks/>
            </p:cNvSpPr>
            <p:nvPr/>
          </p:nvSpPr>
          <p:spPr bwMode="auto">
            <a:xfrm>
              <a:off x="4458" y="2296"/>
              <a:ext cx="585" cy="1"/>
            </a:xfrm>
            <a:custGeom>
              <a:avLst/>
              <a:gdLst>
                <a:gd name="T0" fmla="*/ 0 w 585"/>
                <a:gd name="T1" fmla="*/ 0 h 1"/>
                <a:gd name="T2" fmla="*/ 585 w 58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5" h="1">
                  <a:moveTo>
                    <a:pt x="0" y="0"/>
                  </a:moveTo>
                  <a:lnTo>
                    <a:pt x="58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7" name="Freeform 147"/>
            <p:cNvSpPr>
              <a:spLocks/>
            </p:cNvSpPr>
            <p:nvPr/>
          </p:nvSpPr>
          <p:spPr bwMode="auto">
            <a:xfrm>
              <a:off x="4452" y="2040"/>
              <a:ext cx="1" cy="270"/>
            </a:xfrm>
            <a:custGeom>
              <a:avLst/>
              <a:gdLst>
                <a:gd name="T0" fmla="*/ 0 w 1"/>
                <a:gd name="T1" fmla="*/ 0 h 270"/>
                <a:gd name="T2" fmla="*/ 0 w 1"/>
                <a:gd name="T3" fmla="*/ 27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70">
                  <a:moveTo>
                    <a:pt x="0" y="0"/>
                  </a:moveTo>
                  <a:lnTo>
                    <a:pt x="0" y="27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8" name="Freeform 148"/>
            <p:cNvSpPr>
              <a:spLocks/>
            </p:cNvSpPr>
            <p:nvPr/>
          </p:nvSpPr>
          <p:spPr bwMode="auto">
            <a:xfrm>
              <a:off x="5040" y="1191"/>
              <a:ext cx="3" cy="1120"/>
            </a:xfrm>
            <a:custGeom>
              <a:avLst/>
              <a:gdLst>
                <a:gd name="T0" fmla="*/ 0 w 3"/>
                <a:gd name="T1" fmla="*/ 0 h 1120"/>
                <a:gd name="T2" fmla="*/ 3 w 3"/>
                <a:gd name="T3" fmla="*/ 1120 h 1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120">
                  <a:moveTo>
                    <a:pt x="0" y="0"/>
                  </a:moveTo>
                  <a:lnTo>
                    <a:pt x="3" y="11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9" name="Freeform 149"/>
            <p:cNvSpPr>
              <a:spLocks/>
            </p:cNvSpPr>
            <p:nvPr/>
          </p:nvSpPr>
          <p:spPr bwMode="auto">
            <a:xfrm>
              <a:off x="4449" y="2295"/>
              <a:ext cx="316" cy="160"/>
            </a:xfrm>
            <a:custGeom>
              <a:avLst/>
              <a:gdLst>
                <a:gd name="T0" fmla="*/ 0 w 351"/>
                <a:gd name="T1" fmla="*/ 0 h 178"/>
                <a:gd name="T2" fmla="*/ 256 w 351"/>
                <a:gd name="T3" fmla="*/ 129 h 1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1" h="178">
                  <a:moveTo>
                    <a:pt x="0" y="0"/>
                  </a:moveTo>
                  <a:lnTo>
                    <a:pt x="351" y="17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0" name="Freeform 150"/>
            <p:cNvSpPr>
              <a:spLocks/>
            </p:cNvSpPr>
            <p:nvPr/>
          </p:nvSpPr>
          <p:spPr bwMode="auto">
            <a:xfrm>
              <a:off x="4750" y="2295"/>
              <a:ext cx="287" cy="148"/>
            </a:xfrm>
            <a:custGeom>
              <a:avLst/>
              <a:gdLst>
                <a:gd name="T0" fmla="*/ 199 w 345"/>
                <a:gd name="T1" fmla="*/ 0 h 178"/>
                <a:gd name="T2" fmla="*/ 0 w 345"/>
                <a:gd name="T3" fmla="*/ 102 h 1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5" h="178">
                  <a:moveTo>
                    <a:pt x="345" y="0"/>
                  </a:moveTo>
                  <a:lnTo>
                    <a:pt x="0" y="17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1" name="Freeform 151"/>
            <p:cNvSpPr>
              <a:spLocks/>
            </p:cNvSpPr>
            <p:nvPr/>
          </p:nvSpPr>
          <p:spPr bwMode="auto">
            <a:xfrm>
              <a:off x="3888" y="1365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2" name="Freeform 152"/>
            <p:cNvSpPr>
              <a:spLocks/>
            </p:cNvSpPr>
            <p:nvPr/>
          </p:nvSpPr>
          <p:spPr bwMode="auto">
            <a:xfrm>
              <a:off x="3885" y="1511"/>
              <a:ext cx="579" cy="587"/>
            </a:xfrm>
            <a:custGeom>
              <a:avLst/>
              <a:gdLst>
                <a:gd name="T0" fmla="*/ 0 w 579"/>
                <a:gd name="T1" fmla="*/ 587 h 587"/>
                <a:gd name="T2" fmla="*/ 579 w 579"/>
                <a:gd name="T3" fmla="*/ 0 h 58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9" h="587">
                  <a:moveTo>
                    <a:pt x="0" y="587"/>
                  </a:moveTo>
                  <a:lnTo>
                    <a:pt x="57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3" name="Freeform 153"/>
            <p:cNvSpPr>
              <a:spLocks/>
            </p:cNvSpPr>
            <p:nvPr/>
          </p:nvSpPr>
          <p:spPr bwMode="auto">
            <a:xfrm>
              <a:off x="3888" y="1665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4" name="Freeform 154"/>
            <p:cNvSpPr>
              <a:spLocks/>
            </p:cNvSpPr>
            <p:nvPr/>
          </p:nvSpPr>
          <p:spPr bwMode="auto">
            <a:xfrm>
              <a:off x="3888" y="1805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5" name="Freeform 155"/>
            <p:cNvSpPr>
              <a:spLocks/>
            </p:cNvSpPr>
            <p:nvPr/>
          </p:nvSpPr>
          <p:spPr bwMode="auto">
            <a:xfrm>
              <a:off x="3888" y="1949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6" name="Freeform 156"/>
            <p:cNvSpPr>
              <a:spLocks/>
            </p:cNvSpPr>
            <p:nvPr/>
          </p:nvSpPr>
          <p:spPr bwMode="auto">
            <a:xfrm>
              <a:off x="3888" y="2152"/>
              <a:ext cx="512" cy="511"/>
            </a:xfrm>
            <a:custGeom>
              <a:avLst/>
              <a:gdLst>
                <a:gd name="T0" fmla="*/ 0 w 512"/>
                <a:gd name="T1" fmla="*/ 511 h 511"/>
                <a:gd name="T2" fmla="*/ 512 w 512"/>
                <a:gd name="T3" fmla="*/ 0 h 5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2" h="511">
                  <a:moveTo>
                    <a:pt x="0" y="511"/>
                  </a:moveTo>
                  <a:lnTo>
                    <a:pt x="51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7" name="Freeform 157"/>
            <p:cNvSpPr>
              <a:spLocks/>
            </p:cNvSpPr>
            <p:nvPr/>
          </p:nvSpPr>
          <p:spPr bwMode="auto">
            <a:xfrm>
              <a:off x="3933" y="2280"/>
              <a:ext cx="483" cy="480"/>
            </a:xfrm>
            <a:custGeom>
              <a:avLst/>
              <a:gdLst>
                <a:gd name="T0" fmla="*/ 0 w 483"/>
                <a:gd name="T1" fmla="*/ 480 h 480"/>
                <a:gd name="T2" fmla="*/ 483 w 483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3" h="480">
                  <a:moveTo>
                    <a:pt x="0" y="480"/>
                  </a:moveTo>
                  <a:lnTo>
                    <a:pt x="48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8" name="Freeform 158"/>
            <p:cNvSpPr>
              <a:spLocks/>
            </p:cNvSpPr>
            <p:nvPr/>
          </p:nvSpPr>
          <p:spPr bwMode="auto">
            <a:xfrm>
              <a:off x="3888" y="1223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9" name="Freeform 159"/>
            <p:cNvSpPr>
              <a:spLocks/>
            </p:cNvSpPr>
            <p:nvPr/>
          </p:nvSpPr>
          <p:spPr bwMode="auto">
            <a:xfrm>
              <a:off x="5040" y="1317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0" name="Freeform 160"/>
            <p:cNvSpPr>
              <a:spLocks/>
            </p:cNvSpPr>
            <p:nvPr/>
          </p:nvSpPr>
          <p:spPr bwMode="auto">
            <a:xfrm>
              <a:off x="5043" y="1463"/>
              <a:ext cx="573" cy="577"/>
            </a:xfrm>
            <a:custGeom>
              <a:avLst/>
              <a:gdLst>
                <a:gd name="T0" fmla="*/ 0 w 573"/>
                <a:gd name="T1" fmla="*/ 577 h 577"/>
                <a:gd name="T2" fmla="*/ 573 w 573"/>
                <a:gd name="T3" fmla="*/ 0 h 5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3" h="577">
                  <a:moveTo>
                    <a:pt x="0" y="577"/>
                  </a:moveTo>
                  <a:lnTo>
                    <a:pt x="57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1" name="Freeform 161"/>
            <p:cNvSpPr>
              <a:spLocks/>
            </p:cNvSpPr>
            <p:nvPr/>
          </p:nvSpPr>
          <p:spPr bwMode="auto">
            <a:xfrm>
              <a:off x="4608" y="1770"/>
              <a:ext cx="990" cy="990"/>
            </a:xfrm>
            <a:custGeom>
              <a:avLst/>
              <a:gdLst>
                <a:gd name="T0" fmla="*/ 0 w 990"/>
                <a:gd name="T1" fmla="*/ 990 h 990"/>
                <a:gd name="T2" fmla="*/ 990 w 990"/>
                <a:gd name="T3" fmla="*/ 0 h 9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90" h="990">
                  <a:moveTo>
                    <a:pt x="0" y="990"/>
                  </a:moveTo>
                  <a:lnTo>
                    <a:pt x="99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2" name="Freeform 162"/>
            <p:cNvSpPr>
              <a:spLocks/>
            </p:cNvSpPr>
            <p:nvPr/>
          </p:nvSpPr>
          <p:spPr bwMode="auto">
            <a:xfrm>
              <a:off x="5088" y="1607"/>
              <a:ext cx="522" cy="521"/>
            </a:xfrm>
            <a:custGeom>
              <a:avLst/>
              <a:gdLst>
                <a:gd name="T0" fmla="*/ 0 w 522"/>
                <a:gd name="T1" fmla="*/ 521 h 521"/>
                <a:gd name="T2" fmla="*/ 522 w 522"/>
                <a:gd name="T3" fmla="*/ 0 h 5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2" h="521">
                  <a:moveTo>
                    <a:pt x="0" y="521"/>
                  </a:moveTo>
                  <a:lnTo>
                    <a:pt x="52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3" name="Freeform 163"/>
            <p:cNvSpPr>
              <a:spLocks/>
            </p:cNvSpPr>
            <p:nvPr/>
          </p:nvSpPr>
          <p:spPr bwMode="auto">
            <a:xfrm>
              <a:off x="4758" y="1933"/>
              <a:ext cx="822" cy="827"/>
            </a:xfrm>
            <a:custGeom>
              <a:avLst/>
              <a:gdLst>
                <a:gd name="T0" fmla="*/ 0 w 822"/>
                <a:gd name="T1" fmla="*/ 827 h 827"/>
                <a:gd name="T2" fmla="*/ 822 w 822"/>
                <a:gd name="T3" fmla="*/ 0 h 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22" h="827">
                  <a:moveTo>
                    <a:pt x="0" y="827"/>
                  </a:moveTo>
                  <a:lnTo>
                    <a:pt x="82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4" name="Freeform 164"/>
            <p:cNvSpPr>
              <a:spLocks/>
            </p:cNvSpPr>
            <p:nvPr/>
          </p:nvSpPr>
          <p:spPr bwMode="auto">
            <a:xfrm>
              <a:off x="4878" y="2038"/>
              <a:ext cx="732" cy="737"/>
            </a:xfrm>
            <a:custGeom>
              <a:avLst/>
              <a:gdLst>
                <a:gd name="T0" fmla="*/ 0 w 732"/>
                <a:gd name="T1" fmla="*/ 737 h 737"/>
                <a:gd name="T2" fmla="*/ 732 w 732"/>
                <a:gd name="T3" fmla="*/ 0 h 7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737">
                  <a:moveTo>
                    <a:pt x="0" y="737"/>
                  </a:moveTo>
                  <a:lnTo>
                    <a:pt x="7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" name="Freeform 165"/>
            <p:cNvSpPr>
              <a:spLocks/>
            </p:cNvSpPr>
            <p:nvPr/>
          </p:nvSpPr>
          <p:spPr bwMode="auto">
            <a:xfrm>
              <a:off x="5043" y="1201"/>
              <a:ext cx="540" cy="540"/>
            </a:xfrm>
            <a:custGeom>
              <a:avLst/>
              <a:gdLst>
                <a:gd name="T0" fmla="*/ 0 w 540"/>
                <a:gd name="T1" fmla="*/ 540 h 540"/>
                <a:gd name="T2" fmla="*/ 540 w 540"/>
                <a:gd name="T3" fmla="*/ 0 h 5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540">
                  <a:moveTo>
                    <a:pt x="0" y="540"/>
                  </a:moveTo>
                  <a:lnTo>
                    <a:pt x="5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6" name="Freeform 166"/>
            <p:cNvSpPr>
              <a:spLocks/>
            </p:cNvSpPr>
            <p:nvPr/>
          </p:nvSpPr>
          <p:spPr bwMode="auto">
            <a:xfrm>
              <a:off x="4089" y="2334"/>
              <a:ext cx="441" cy="439"/>
            </a:xfrm>
            <a:custGeom>
              <a:avLst/>
              <a:gdLst>
                <a:gd name="T0" fmla="*/ 0 w 423"/>
                <a:gd name="T1" fmla="*/ 478 h 421"/>
                <a:gd name="T2" fmla="*/ 480 w 423"/>
                <a:gd name="T3" fmla="*/ 0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3" h="421">
                  <a:moveTo>
                    <a:pt x="0" y="421"/>
                  </a:moveTo>
                  <a:lnTo>
                    <a:pt x="42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7" name="Freeform 167"/>
            <p:cNvSpPr>
              <a:spLocks/>
            </p:cNvSpPr>
            <p:nvPr/>
          </p:nvSpPr>
          <p:spPr bwMode="auto">
            <a:xfrm>
              <a:off x="4263" y="2386"/>
              <a:ext cx="375" cy="374"/>
            </a:xfrm>
            <a:custGeom>
              <a:avLst/>
              <a:gdLst>
                <a:gd name="T0" fmla="*/ 0 w 375"/>
                <a:gd name="T1" fmla="*/ 374 h 374"/>
                <a:gd name="T2" fmla="*/ 375 w 375"/>
                <a:gd name="T3" fmla="*/ 0 h 3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5" h="374">
                  <a:moveTo>
                    <a:pt x="0" y="374"/>
                  </a:moveTo>
                  <a:lnTo>
                    <a:pt x="37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8" name="Freeform 168"/>
            <p:cNvSpPr>
              <a:spLocks/>
            </p:cNvSpPr>
            <p:nvPr/>
          </p:nvSpPr>
          <p:spPr bwMode="auto">
            <a:xfrm>
              <a:off x="4428" y="2431"/>
              <a:ext cx="345" cy="345"/>
            </a:xfrm>
            <a:custGeom>
              <a:avLst/>
              <a:gdLst>
                <a:gd name="T0" fmla="*/ 0 w 315"/>
                <a:gd name="T1" fmla="*/ 414 h 315"/>
                <a:gd name="T2" fmla="*/ 414 w 315"/>
                <a:gd name="T3" fmla="*/ 0 h 3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5" h="315">
                  <a:moveTo>
                    <a:pt x="0" y="315"/>
                  </a:moveTo>
                  <a:lnTo>
                    <a:pt x="31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" name="Freeform 169"/>
            <p:cNvSpPr>
              <a:spLocks/>
            </p:cNvSpPr>
            <p:nvPr/>
          </p:nvSpPr>
          <p:spPr bwMode="auto">
            <a:xfrm>
              <a:off x="3870" y="1186"/>
              <a:ext cx="483" cy="476"/>
            </a:xfrm>
            <a:custGeom>
              <a:avLst/>
              <a:gdLst>
                <a:gd name="T0" fmla="*/ 0 w 483"/>
                <a:gd name="T1" fmla="*/ 476 h 476"/>
                <a:gd name="T2" fmla="*/ 483 w 483"/>
                <a:gd name="T3" fmla="*/ 0 h 4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3" h="476">
                  <a:moveTo>
                    <a:pt x="0" y="476"/>
                  </a:moveTo>
                  <a:lnTo>
                    <a:pt x="48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0" name="Freeform 170"/>
            <p:cNvSpPr>
              <a:spLocks/>
            </p:cNvSpPr>
            <p:nvPr/>
          </p:nvSpPr>
          <p:spPr bwMode="auto">
            <a:xfrm>
              <a:off x="3870" y="1186"/>
              <a:ext cx="333" cy="326"/>
            </a:xfrm>
            <a:custGeom>
              <a:avLst/>
              <a:gdLst>
                <a:gd name="T0" fmla="*/ 0 w 333"/>
                <a:gd name="T1" fmla="*/ 326 h 326"/>
                <a:gd name="T2" fmla="*/ 333 w 333"/>
                <a:gd name="T3" fmla="*/ 0 h 3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3" h="326">
                  <a:moveTo>
                    <a:pt x="0" y="326"/>
                  </a:moveTo>
                  <a:lnTo>
                    <a:pt x="33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1" name="Freeform 171"/>
            <p:cNvSpPr>
              <a:spLocks/>
            </p:cNvSpPr>
            <p:nvPr/>
          </p:nvSpPr>
          <p:spPr bwMode="auto">
            <a:xfrm>
              <a:off x="3897" y="1200"/>
              <a:ext cx="135" cy="135"/>
            </a:xfrm>
            <a:custGeom>
              <a:avLst/>
              <a:gdLst>
                <a:gd name="T0" fmla="*/ 0 w 135"/>
                <a:gd name="T1" fmla="*/ 135 h 135"/>
                <a:gd name="T2" fmla="*/ 135 w 135"/>
                <a:gd name="T3" fmla="*/ 0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135"/>
                  </a:moveTo>
                  <a:lnTo>
                    <a:pt x="13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2" name="Freeform 172"/>
            <p:cNvSpPr>
              <a:spLocks/>
            </p:cNvSpPr>
            <p:nvPr/>
          </p:nvSpPr>
          <p:spPr bwMode="auto">
            <a:xfrm>
              <a:off x="5025" y="2203"/>
              <a:ext cx="570" cy="570"/>
            </a:xfrm>
            <a:custGeom>
              <a:avLst/>
              <a:gdLst>
                <a:gd name="T0" fmla="*/ 0 w 570"/>
                <a:gd name="T1" fmla="*/ 570 h 570"/>
                <a:gd name="T2" fmla="*/ 57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3" name="Freeform 173"/>
            <p:cNvSpPr>
              <a:spLocks/>
            </p:cNvSpPr>
            <p:nvPr/>
          </p:nvSpPr>
          <p:spPr bwMode="auto">
            <a:xfrm>
              <a:off x="5208" y="2355"/>
              <a:ext cx="405" cy="405"/>
            </a:xfrm>
            <a:custGeom>
              <a:avLst/>
              <a:gdLst>
                <a:gd name="T0" fmla="*/ 0 w 405"/>
                <a:gd name="T1" fmla="*/ 405 h 405"/>
                <a:gd name="T2" fmla="*/ 405 w 405"/>
                <a:gd name="T3" fmla="*/ 0 h 4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5" h="405">
                  <a:moveTo>
                    <a:pt x="0" y="405"/>
                  </a:moveTo>
                  <a:lnTo>
                    <a:pt x="40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4" name="Line 174"/>
            <p:cNvSpPr>
              <a:spLocks noChangeShapeType="1"/>
            </p:cNvSpPr>
            <p:nvPr/>
          </p:nvSpPr>
          <p:spPr bwMode="auto">
            <a:xfrm flipV="1">
              <a:off x="5376" y="2519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5" name="Line 175"/>
            <p:cNvSpPr>
              <a:spLocks noChangeShapeType="1"/>
            </p:cNvSpPr>
            <p:nvPr/>
          </p:nvSpPr>
          <p:spPr bwMode="auto">
            <a:xfrm flipV="1">
              <a:off x="5520" y="26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6" name="Freeform 176"/>
            <p:cNvSpPr>
              <a:spLocks/>
            </p:cNvSpPr>
            <p:nvPr/>
          </p:nvSpPr>
          <p:spPr bwMode="auto">
            <a:xfrm>
              <a:off x="5040" y="1186"/>
              <a:ext cx="423" cy="421"/>
            </a:xfrm>
            <a:custGeom>
              <a:avLst/>
              <a:gdLst>
                <a:gd name="T0" fmla="*/ 0 w 423"/>
                <a:gd name="T1" fmla="*/ 421 h 421"/>
                <a:gd name="T2" fmla="*/ 423 w 423"/>
                <a:gd name="T3" fmla="*/ 0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3" h="421">
                  <a:moveTo>
                    <a:pt x="0" y="421"/>
                  </a:moveTo>
                  <a:lnTo>
                    <a:pt x="42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7" name="Freeform 177"/>
            <p:cNvSpPr>
              <a:spLocks/>
            </p:cNvSpPr>
            <p:nvPr/>
          </p:nvSpPr>
          <p:spPr bwMode="auto">
            <a:xfrm>
              <a:off x="5043" y="1186"/>
              <a:ext cx="270" cy="270"/>
            </a:xfrm>
            <a:custGeom>
              <a:avLst/>
              <a:gdLst>
                <a:gd name="T0" fmla="*/ 0 w 270"/>
                <a:gd name="T1" fmla="*/ 270 h 270"/>
                <a:gd name="T2" fmla="*/ 270 w 270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0" h="270">
                  <a:moveTo>
                    <a:pt x="0" y="270"/>
                  </a:moveTo>
                  <a:lnTo>
                    <a:pt x="2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8" name="Freeform 178"/>
            <p:cNvSpPr>
              <a:spLocks/>
            </p:cNvSpPr>
            <p:nvPr/>
          </p:nvSpPr>
          <p:spPr bwMode="auto">
            <a:xfrm>
              <a:off x="5043" y="1186"/>
              <a:ext cx="120" cy="120"/>
            </a:xfrm>
            <a:custGeom>
              <a:avLst/>
              <a:gdLst>
                <a:gd name="T0" fmla="*/ 0 w 120"/>
                <a:gd name="T1" fmla="*/ 120 h 120"/>
                <a:gd name="T2" fmla="*/ 120 w 120"/>
                <a:gd name="T3" fmla="*/ 0 h 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120">
                  <a:moveTo>
                    <a:pt x="0" y="120"/>
                  </a:moveTo>
                  <a:lnTo>
                    <a:pt x="1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9" name="Line 179"/>
            <p:cNvSpPr>
              <a:spLocks noChangeShapeType="1"/>
            </p:cNvSpPr>
            <p:nvPr/>
          </p:nvSpPr>
          <p:spPr bwMode="auto">
            <a:xfrm>
              <a:off x="4416" y="2295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0" name="Line 180"/>
            <p:cNvSpPr>
              <a:spLocks noChangeShapeType="1"/>
            </p:cNvSpPr>
            <p:nvPr/>
          </p:nvSpPr>
          <p:spPr bwMode="auto">
            <a:xfrm flipV="1">
              <a:off x="5088" y="1192"/>
              <a:ext cx="0" cy="11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1" name="Freeform 181"/>
            <p:cNvSpPr>
              <a:spLocks/>
            </p:cNvSpPr>
            <p:nvPr/>
          </p:nvSpPr>
          <p:spPr bwMode="auto">
            <a:xfrm>
              <a:off x="4410" y="1186"/>
              <a:ext cx="1" cy="1107"/>
            </a:xfrm>
            <a:custGeom>
              <a:avLst/>
              <a:gdLst>
                <a:gd name="T0" fmla="*/ 0 w 1"/>
                <a:gd name="T1" fmla="*/ 1620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2" name="Line 182"/>
            <p:cNvSpPr>
              <a:spLocks noChangeShapeType="1"/>
            </p:cNvSpPr>
            <p:nvPr/>
          </p:nvSpPr>
          <p:spPr bwMode="auto">
            <a:xfrm flipV="1">
              <a:off x="4353" y="676"/>
              <a:ext cx="0" cy="5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3" name="Freeform 183"/>
            <p:cNvSpPr>
              <a:spLocks/>
            </p:cNvSpPr>
            <p:nvPr/>
          </p:nvSpPr>
          <p:spPr bwMode="auto">
            <a:xfrm>
              <a:off x="5145" y="871"/>
              <a:ext cx="315" cy="316"/>
            </a:xfrm>
            <a:custGeom>
              <a:avLst/>
              <a:gdLst>
                <a:gd name="T0" fmla="*/ 0 w 315"/>
                <a:gd name="T1" fmla="*/ 0 h 316"/>
                <a:gd name="T2" fmla="*/ 315 w 315"/>
                <a:gd name="T3" fmla="*/ 316 h 3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5" h="316">
                  <a:moveTo>
                    <a:pt x="0" y="0"/>
                  </a:moveTo>
                  <a:lnTo>
                    <a:pt x="315" y="31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4" name="Line 184"/>
            <p:cNvSpPr>
              <a:spLocks noChangeShapeType="1"/>
            </p:cNvSpPr>
            <p:nvPr/>
          </p:nvSpPr>
          <p:spPr bwMode="auto">
            <a:xfrm>
              <a:off x="3936" y="676"/>
              <a:ext cx="1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5" name="Freeform 185"/>
            <p:cNvSpPr>
              <a:spLocks/>
            </p:cNvSpPr>
            <p:nvPr/>
          </p:nvSpPr>
          <p:spPr bwMode="auto">
            <a:xfrm>
              <a:off x="5145" y="676"/>
              <a:ext cx="1" cy="526"/>
            </a:xfrm>
            <a:custGeom>
              <a:avLst/>
              <a:gdLst>
                <a:gd name="T0" fmla="*/ 0 w 1"/>
                <a:gd name="T1" fmla="*/ 526 h 526"/>
                <a:gd name="T2" fmla="*/ 0 w 1"/>
                <a:gd name="T3" fmla="*/ 0 h 5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6">
                  <a:moveTo>
                    <a:pt x="0" y="5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6" name="Freeform 186"/>
            <p:cNvSpPr>
              <a:spLocks/>
            </p:cNvSpPr>
            <p:nvPr/>
          </p:nvSpPr>
          <p:spPr bwMode="auto">
            <a:xfrm>
              <a:off x="4215" y="676"/>
              <a:ext cx="135" cy="135"/>
            </a:xfrm>
            <a:custGeom>
              <a:avLst/>
              <a:gdLst>
                <a:gd name="T0" fmla="*/ 0 w 135"/>
                <a:gd name="T1" fmla="*/ 0 h 135"/>
                <a:gd name="T2" fmla="*/ 135 w 135"/>
                <a:gd name="T3" fmla="*/ 135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0"/>
                  </a:moveTo>
                  <a:lnTo>
                    <a:pt x="135" y="13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7" name="Freeform 187"/>
            <p:cNvSpPr>
              <a:spLocks/>
            </p:cNvSpPr>
            <p:nvPr/>
          </p:nvSpPr>
          <p:spPr bwMode="auto">
            <a:xfrm>
              <a:off x="4032" y="676"/>
              <a:ext cx="318" cy="316"/>
            </a:xfrm>
            <a:custGeom>
              <a:avLst/>
              <a:gdLst>
                <a:gd name="T0" fmla="*/ 0 w 318"/>
                <a:gd name="T1" fmla="*/ 0 h 316"/>
                <a:gd name="T2" fmla="*/ 318 w 318"/>
                <a:gd name="T3" fmla="*/ 316 h 3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316">
                  <a:moveTo>
                    <a:pt x="0" y="0"/>
                  </a:moveTo>
                  <a:lnTo>
                    <a:pt x="318" y="31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8" name="Freeform 188"/>
            <p:cNvSpPr>
              <a:spLocks/>
            </p:cNvSpPr>
            <p:nvPr/>
          </p:nvSpPr>
          <p:spPr bwMode="auto">
            <a:xfrm>
              <a:off x="3930" y="751"/>
              <a:ext cx="420" cy="421"/>
            </a:xfrm>
            <a:custGeom>
              <a:avLst/>
              <a:gdLst>
                <a:gd name="T0" fmla="*/ 0 w 420"/>
                <a:gd name="T1" fmla="*/ 0 h 421"/>
                <a:gd name="T2" fmla="*/ 420 w 420"/>
                <a:gd name="T3" fmla="*/ 421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0" h="421">
                  <a:moveTo>
                    <a:pt x="0" y="0"/>
                  </a:moveTo>
                  <a:lnTo>
                    <a:pt x="420" y="42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9" name="Line 189"/>
            <p:cNvSpPr>
              <a:spLocks noChangeShapeType="1"/>
            </p:cNvSpPr>
            <p:nvPr/>
          </p:nvSpPr>
          <p:spPr bwMode="auto">
            <a:xfrm>
              <a:off x="3945" y="947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0" name="Line 190"/>
            <p:cNvSpPr>
              <a:spLocks noChangeShapeType="1"/>
            </p:cNvSpPr>
            <p:nvPr/>
          </p:nvSpPr>
          <p:spPr bwMode="auto">
            <a:xfrm>
              <a:off x="5145" y="691"/>
              <a:ext cx="438" cy="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1" name="Freeform 191"/>
            <p:cNvSpPr>
              <a:spLocks/>
            </p:cNvSpPr>
            <p:nvPr/>
          </p:nvSpPr>
          <p:spPr bwMode="auto">
            <a:xfrm>
              <a:off x="5310" y="676"/>
              <a:ext cx="300" cy="301"/>
            </a:xfrm>
            <a:custGeom>
              <a:avLst/>
              <a:gdLst>
                <a:gd name="T0" fmla="*/ 0 w 300"/>
                <a:gd name="T1" fmla="*/ 0 h 301"/>
                <a:gd name="T2" fmla="*/ 300 w 300"/>
                <a:gd name="T3" fmla="*/ 301 h 3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301">
                  <a:moveTo>
                    <a:pt x="0" y="0"/>
                  </a:moveTo>
                  <a:lnTo>
                    <a:pt x="300" y="30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2" name="Line 192"/>
            <p:cNvSpPr>
              <a:spLocks noChangeShapeType="1"/>
            </p:cNvSpPr>
            <p:nvPr/>
          </p:nvSpPr>
          <p:spPr bwMode="auto">
            <a:xfrm>
              <a:off x="5463" y="676"/>
              <a:ext cx="135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3" name="Line 193"/>
            <p:cNvSpPr>
              <a:spLocks noChangeShapeType="1"/>
            </p:cNvSpPr>
            <p:nvPr/>
          </p:nvSpPr>
          <p:spPr bwMode="auto">
            <a:xfrm flipH="1" flipV="1">
              <a:off x="3915" y="1085"/>
              <a:ext cx="87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4" name="Freeform 194"/>
            <p:cNvSpPr>
              <a:spLocks/>
            </p:cNvSpPr>
            <p:nvPr/>
          </p:nvSpPr>
          <p:spPr bwMode="auto">
            <a:xfrm>
              <a:off x="5145" y="1048"/>
              <a:ext cx="120" cy="120"/>
            </a:xfrm>
            <a:custGeom>
              <a:avLst/>
              <a:gdLst>
                <a:gd name="T0" fmla="*/ 0 w 120"/>
                <a:gd name="T1" fmla="*/ 0 h 120"/>
                <a:gd name="T2" fmla="*/ 120 w 120"/>
                <a:gd name="T3" fmla="*/ 120 h 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120">
                  <a:moveTo>
                    <a:pt x="0" y="0"/>
                  </a:moveTo>
                  <a:lnTo>
                    <a:pt x="120" y="12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5" name="Rectangle 195"/>
            <p:cNvSpPr>
              <a:spLocks noChangeArrowheads="1"/>
            </p:cNvSpPr>
            <p:nvPr/>
          </p:nvSpPr>
          <p:spPr bwMode="auto">
            <a:xfrm>
              <a:off x="4411" y="673"/>
              <a:ext cx="678" cy="1365"/>
            </a:xfrm>
            <a:prstGeom prst="rect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446" name="Rectangle 196"/>
            <p:cNvSpPr>
              <a:spLocks noChangeArrowheads="1"/>
            </p:cNvSpPr>
            <p:nvPr/>
          </p:nvSpPr>
          <p:spPr bwMode="auto">
            <a:xfrm>
              <a:off x="4261" y="268"/>
              <a:ext cx="993" cy="405"/>
            </a:xfrm>
            <a:prstGeom prst="rect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447" name="Freeform 197"/>
            <p:cNvSpPr>
              <a:spLocks/>
            </p:cNvSpPr>
            <p:nvPr/>
          </p:nvSpPr>
          <p:spPr bwMode="auto">
            <a:xfrm>
              <a:off x="4456" y="865"/>
              <a:ext cx="1" cy="1171"/>
            </a:xfrm>
            <a:custGeom>
              <a:avLst/>
              <a:gdLst>
                <a:gd name="T0" fmla="*/ 0 w 1"/>
                <a:gd name="T1" fmla="*/ 1171 h 1171"/>
                <a:gd name="T2" fmla="*/ 0 w 1"/>
                <a:gd name="T3" fmla="*/ 0 h 1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71">
                  <a:moveTo>
                    <a:pt x="0" y="117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8" name="Freeform 198"/>
            <p:cNvSpPr>
              <a:spLocks/>
            </p:cNvSpPr>
            <p:nvPr/>
          </p:nvSpPr>
          <p:spPr bwMode="auto">
            <a:xfrm>
              <a:off x="5048" y="863"/>
              <a:ext cx="1" cy="1189"/>
            </a:xfrm>
            <a:custGeom>
              <a:avLst/>
              <a:gdLst>
                <a:gd name="T0" fmla="*/ 0 w 1"/>
                <a:gd name="T1" fmla="*/ 1189 h 1189"/>
                <a:gd name="T2" fmla="*/ 0 w 1"/>
                <a:gd name="T3" fmla="*/ 0 h 1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89">
                  <a:moveTo>
                    <a:pt x="0" y="1189"/>
                  </a:move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9" name="Line 199"/>
            <p:cNvSpPr>
              <a:spLocks noChangeShapeType="1"/>
            </p:cNvSpPr>
            <p:nvPr/>
          </p:nvSpPr>
          <p:spPr bwMode="auto">
            <a:xfrm>
              <a:off x="4411" y="868"/>
              <a:ext cx="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0" name="Line 201"/>
            <p:cNvSpPr>
              <a:spLocks noChangeShapeType="1"/>
            </p:cNvSpPr>
            <p:nvPr/>
          </p:nvSpPr>
          <p:spPr bwMode="auto">
            <a:xfrm>
              <a:off x="4759" y="141"/>
              <a:ext cx="0" cy="25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1" name="Line 206"/>
            <p:cNvSpPr>
              <a:spLocks noChangeShapeType="1"/>
            </p:cNvSpPr>
            <p:nvPr/>
          </p:nvSpPr>
          <p:spPr bwMode="auto">
            <a:xfrm>
              <a:off x="4762" y="261"/>
              <a:ext cx="0" cy="153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24" name="Group 210"/>
          <p:cNvGrpSpPr>
            <a:grpSpLocks/>
          </p:cNvGrpSpPr>
          <p:nvPr/>
        </p:nvGrpSpPr>
        <p:grpSpPr bwMode="auto">
          <a:xfrm>
            <a:off x="1824039" y="228600"/>
            <a:ext cx="2790825" cy="6248400"/>
            <a:chOff x="189" y="144"/>
            <a:chExt cx="1758" cy="3936"/>
          </a:xfrm>
        </p:grpSpPr>
        <p:grpSp>
          <p:nvGrpSpPr>
            <p:cNvPr id="13327" name="Group 4"/>
            <p:cNvGrpSpPr>
              <a:grpSpLocks/>
            </p:cNvGrpSpPr>
            <p:nvPr/>
          </p:nvGrpSpPr>
          <p:grpSpPr bwMode="auto">
            <a:xfrm>
              <a:off x="207" y="1194"/>
              <a:ext cx="1740" cy="1585"/>
              <a:chOff x="960" y="2016"/>
              <a:chExt cx="1740" cy="1585"/>
            </a:xfrm>
          </p:grpSpPr>
          <p:sp>
            <p:nvSpPr>
              <p:cNvPr id="13393" name="Line 5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4" name="Freeform 6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8" name="Freeform 7"/>
            <p:cNvSpPr>
              <a:spLocks/>
            </p:cNvSpPr>
            <p:nvPr/>
          </p:nvSpPr>
          <p:spPr bwMode="auto">
            <a:xfrm>
              <a:off x="777" y="2299"/>
              <a:ext cx="585" cy="1"/>
            </a:xfrm>
            <a:custGeom>
              <a:avLst/>
              <a:gdLst>
                <a:gd name="T0" fmla="*/ 0 w 585"/>
                <a:gd name="T1" fmla="*/ 0 h 1"/>
                <a:gd name="T2" fmla="*/ 585 w 58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5" h="1">
                  <a:moveTo>
                    <a:pt x="0" y="0"/>
                  </a:moveTo>
                  <a:lnTo>
                    <a:pt x="58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Freeform 8"/>
            <p:cNvSpPr>
              <a:spLocks/>
            </p:cNvSpPr>
            <p:nvPr/>
          </p:nvSpPr>
          <p:spPr bwMode="auto">
            <a:xfrm>
              <a:off x="777" y="1204"/>
              <a:ext cx="1" cy="1110"/>
            </a:xfrm>
            <a:custGeom>
              <a:avLst/>
              <a:gdLst>
                <a:gd name="T0" fmla="*/ 0 w 1"/>
                <a:gd name="T1" fmla="*/ 0 h 1110"/>
                <a:gd name="T2" fmla="*/ 0 w 1"/>
                <a:gd name="T3" fmla="*/ 1110 h 11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10">
                  <a:moveTo>
                    <a:pt x="0" y="0"/>
                  </a:moveTo>
                  <a:lnTo>
                    <a:pt x="0" y="111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Freeform 9"/>
            <p:cNvSpPr>
              <a:spLocks/>
            </p:cNvSpPr>
            <p:nvPr/>
          </p:nvSpPr>
          <p:spPr bwMode="auto">
            <a:xfrm>
              <a:off x="1359" y="1194"/>
              <a:ext cx="3" cy="1120"/>
            </a:xfrm>
            <a:custGeom>
              <a:avLst/>
              <a:gdLst>
                <a:gd name="T0" fmla="*/ 0 w 3"/>
                <a:gd name="T1" fmla="*/ 0 h 1120"/>
                <a:gd name="T2" fmla="*/ 3 w 3"/>
                <a:gd name="T3" fmla="*/ 1120 h 1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120">
                  <a:moveTo>
                    <a:pt x="0" y="0"/>
                  </a:moveTo>
                  <a:lnTo>
                    <a:pt x="3" y="11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Freeform 10"/>
            <p:cNvSpPr>
              <a:spLocks/>
            </p:cNvSpPr>
            <p:nvPr/>
          </p:nvSpPr>
          <p:spPr bwMode="auto">
            <a:xfrm>
              <a:off x="738" y="2298"/>
              <a:ext cx="351" cy="178"/>
            </a:xfrm>
            <a:custGeom>
              <a:avLst/>
              <a:gdLst>
                <a:gd name="T0" fmla="*/ 0 w 351"/>
                <a:gd name="T1" fmla="*/ 0 h 178"/>
                <a:gd name="T2" fmla="*/ 351 w 351"/>
                <a:gd name="T3" fmla="*/ 178 h 1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1" h="178">
                  <a:moveTo>
                    <a:pt x="0" y="0"/>
                  </a:moveTo>
                  <a:lnTo>
                    <a:pt x="351" y="17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Freeform 11"/>
            <p:cNvSpPr>
              <a:spLocks/>
            </p:cNvSpPr>
            <p:nvPr/>
          </p:nvSpPr>
          <p:spPr bwMode="auto">
            <a:xfrm>
              <a:off x="1059" y="2298"/>
              <a:ext cx="345" cy="178"/>
            </a:xfrm>
            <a:custGeom>
              <a:avLst/>
              <a:gdLst>
                <a:gd name="T0" fmla="*/ 345 w 345"/>
                <a:gd name="T1" fmla="*/ 0 h 178"/>
                <a:gd name="T2" fmla="*/ 0 w 345"/>
                <a:gd name="T3" fmla="*/ 178 h 1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5" h="178">
                  <a:moveTo>
                    <a:pt x="345" y="0"/>
                  </a:moveTo>
                  <a:lnTo>
                    <a:pt x="0" y="17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33" name="Group 12"/>
            <p:cNvGrpSpPr>
              <a:grpSpLocks/>
            </p:cNvGrpSpPr>
            <p:nvPr/>
          </p:nvGrpSpPr>
          <p:grpSpPr bwMode="auto">
            <a:xfrm>
              <a:off x="189" y="1189"/>
              <a:ext cx="1746" cy="1590"/>
              <a:chOff x="945" y="1189"/>
              <a:chExt cx="1746" cy="1590"/>
            </a:xfrm>
          </p:grpSpPr>
          <p:sp>
            <p:nvSpPr>
              <p:cNvPr id="13365" name="Freeform 13"/>
              <p:cNvSpPr>
                <a:spLocks/>
              </p:cNvSpPr>
              <p:nvPr/>
            </p:nvSpPr>
            <p:spPr bwMode="auto">
              <a:xfrm>
                <a:off x="963" y="1368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6" name="Freeform 14"/>
              <p:cNvSpPr>
                <a:spLocks/>
              </p:cNvSpPr>
              <p:nvPr/>
            </p:nvSpPr>
            <p:spPr bwMode="auto">
              <a:xfrm>
                <a:off x="960" y="1514"/>
                <a:ext cx="579" cy="587"/>
              </a:xfrm>
              <a:custGeom>
                <a:avLst/>
                <a:gdLst>
                  <a:gd name="T0" fmla="*/ 0 w 579"/>
                  <a:gd name="T1" fmla="*/ 587 h 587"/>
                  <a:gd name="T2" fmla="*/ 579 w 579"/>
                  <a:gd name="T3" fmla="*/ 0 h 58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9" h="587">
                    <a:moveTo>
                      <a:pt x="0" y="587"/>
                    </a:moveTo>
                    <a:lnTo>
                      <a:pt x="57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Freeform 15"/>
              <p:cNvSpPr>
                <a:spLocks/>
              </p:cNvSpPr>
              <p:nvPr/>
            </p:nvSpPr>
            <p:spPr bwMode="auto">
              <a:xfrm>
                <a:off x="963" y="1668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Freeform 16"/>
              <p:cNvSpPr>
                <a:spLocks/>
              </p:cNvSpPr>
              <p:nvPr/>
            </p:nvSpPr>
            <p:spPr bwMode="auto">
              <a:xfrm>
                <a:off x="963" y="1808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Freeform 17"/>
              <p:cNvSpPr>
                <a:spLocks/>
              </p:cNvSpPr>
              <p:nvPr/>
            </p:nvSpPr>
            <p:spPr bwMode="auto">
              <a:xfrm>
                <a:off x="963" y="1952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Freeform 18"/>
              <p:cNvSpPr>
                <a:spLocks/>
              </p:cNvSpPr>
              <p:nvPr/>
            </p:nvSpPr>
            <p:spPr bwMode="auto">
              <a:xfrm>
                <a:off x="963" y="2096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1" name="Freeform 19"/>
              <p:cNvSpPr>
                <a:spLocks/>
              </p:cNvSpPr>
              <p:nvPr/>
            </p:nvSpPr>
            <p:spPr bwMode="auto">
              <a:xfrm>
                <a:off x="1008" y="2240"/>
                <a:ext cx="525" cy="523"/>
              </a:xfrm>
              <a:custGeom>
                <a:avLst/>
                <a:gdLst>
                  <a:gd name="T0" fmla="*/ 0 w 525"/>
                  <a:gd name="T1" fmla="*/ 523 h 523"/>
                  <a:gd name="T2" fmla="*/ 525 w 525"/>
                  <a:gd name="T3" fmla="*/ 0 h 52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5" h="523">
                    <a:moveTo>
                      <a:pt x="0" y="523"/>
                    </a:moveTo>
                    <a:lnTo>
                      <a:pt x="52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2" name="Freeform 20"/>
              <p:cNvSpPr>
                <a:spLocks/>
              </p:cNvSpPr>
              <p:nvPr/>
            </p:nvSpPr>
            <p:spPr bwMode="auto">
              <a:xfrm>
                <a:off x="963" y="1226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3" name="Freeform 21"/>
              <p:cNvSpPr>
                <a:spLocks/>
              </p:cNvSpPr>
              <p:nvPr/>
            </p:nvSpPr>
            <p:spPr bwMode="auto">
              <a:xfrm>
                <a:off x="2115" y="1320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4" name="Freeform 22"/>
              <p:cNvSpPr>
                <a:spLocks/>
              </p:cNvSpPr>
              <p:nvPr/>
            </p:nvSpPr>
            <p:spPr bwMode="auto">
              <a:xfrm>
                <a:off x="2118" y="1466"/>
                <a:ext cx="573" cy="577"/>
              </a:xfrm>
              <a:custGeom>
                <a:avLst/>
                <a:gdLst>
                  <a:gd name="T0" fmla="*/ 0 w 573"/>
                  <a:gd name="T1" fmla="*/ 577 h 577"/>
                  <a:gd name="T2" fmla="*/ 573 w 573"/>
                  <a:gd name="T3" fmla="*/ 0 h 5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77">
                    <a:moveTo>
                      <a:pt x="0" y="577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5" name="Freeform 23"/>
              <p:cNvSpPr>
                <a:spLocks/>
              </p:cNvSpPr>
              <p:nvPr/>
            </p:nvSpPr>
            <p:spPr bwMode="auto">
              <a:xfrm>
                <a:off x="1683" y="1773"/>
                <a:ext cx="990" cy="990"/>
              </a:xfrm>
              <a:custGeom>
                <a:avLst/>
                <a:gdLst>
                  <a:gd name="T0" fmla="*/ 0 w 990"/>
                  <a:gd name="T1" fmla="*/ 990 h 990"/>
                  <a:gd name="T2" fmla="*/ 990 w 990"/>
                  <a:gd name="T3" fmla="*/ 0 h 9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0" h="990">
                    <a:moveTo>
                      <a:pt x="0" y="990"/>
                    </a:moveTo>
                    <a:lnTo>
                      <a:pt x="99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6" name="Freeform 24"/>
              <p:cNvSpPr>
                <a:spLocks/>
              </p:cNvSpPr>
              <p:nvPr/>
            </p:nvSpPr>
            <p:spPr bwMode="auto">
              <a:xfrm>
                <a:off x="2115" y="1610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7" name="Freeform 25"/>
              <p:cNvSpPr>
                <a:spLocks/>
              </p:cNvSpPr>
              <p:nvPr/>
            </p:nvSpPr>
            <p:spPr bwMode="auto">
              <a:xfrm>
                <a:off x="1833" y="1936"/>
                <a:ext cx="822" cy="827"/>
              </a:xfrm>
              <a:custGeom>
                <a:avLst/>
                <a:gdLst>
                  <a:gd name="T0" fmla="*/ 0 w 822"/>
                  <a:gd name="T1" fmla="*/ 827 h 827"/>
                  <a:gd name="T2" fmla="*/ 822 w 822"/>
                  <a:gd name="T3" fmla="*/ 0 h 82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22" h="827">
                    <a:moveTo>
                      <a:pt x="0" y="827"/>
                    </a:moveTo>
                    <a:lnTo>
                      <a:pt x="82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8" name="Freeform 26"/>
              <p:cNvSpPr>
                <a:spLocks/>
              </p:cNvSpPr>
              <p:nvPr/>
            </p:nvSpPr>
            <p:spPr bwMode="auto">
              <a:xfrm>
                <a:off x="1953" y="2041"/>
                <a:ext cx="732" cy="737"/>
              </a:xfrm>
              <a:custGeom>
                <a:avLst/>
                <a:gdLst>
                  <a:gd name="T0" fmla="*/ 0 w 732"/>
                  <a:gd name="T1" fmla="*/ 737 h 737"/>
                  <a:gd name="T2" fmla="*/ 732 w 732"/>
                  <a:gd name="T3" fmla="*/ 0 h 73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2" h="737">
                    <a:moveTo>
                      <a:pt x="0" y="737"/>
                    </a:moveTo>
                    <a:lnTo>
                      <a:pt x="73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9" name="Freeform 27"/>
              <p:cNvSpPr>
                <a:spLocks/>
              </p:cNvSpPr>
              <p:nvPr/>
            </p:nvSpPr>
            <p:spPr bwMode="auto">
              <a:xfrm>
                <a:off x="2118" y="1204"/>
                <a:ext cx="540" cy="540"/>
              </a:xfrm>
              <a:custGeom>
                <a:avLst/>
                <a:gdLst>
                  <a:gd name="T0" fmla="*/ 0 w 540"/>
                  <a:gd name="T1" fmla="*/ 540 h 540"/>
                  <a:gd name="T2" fmla="*/ 540 w 540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540">
                    <a:moveTo>
                      <a:pt x="0" y="540"/>
                    </a:moveTo>
                    <a:lnTo>
                      <a:pt x="54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0" name="Freeform 28"/>
              <p:cNvSpPr>
                <a:spLocks/>
              </p:cNvSpPr>
              <p:nvPr/>
            </p:nvSpPr>
            <p:spPr bwMode="auto">
              <a:xfrm>
                <a:off x="1140" y="2341"/>
                <a:ext cx="435" cy="435"/>
              </a:xfrm>
              <a:custGeom>
                <a:avLst/>
                <a:gdLst>
                  <a:gd name="T0" fmla="*/ 0 w 435"/>
                  <a:gd name="T1" fmla="*/ 435 h 435"/>
                  <a:gd name="T2" fmla="*/ 435 w 435"/>
                  <a:gd name="T3" fmla="*/ 0 h 4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35" h="435">
                    <a:moveTo>
                      <a:pt x="0" y="435"/>
                    </a:moveTo>
                    <a:lnTo>
                      <a:pt x="4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1" name="Freeform 29"/>
              <p:cNvSpPr>
                <a:spLocks/>
              </p:cNvSpPr>
              <p:nvPr/>
            </p:nvSpPr>
            <p:spPr bwMode="auto">
              <a:xfrm>
                <a:off x="1338" y="2389"/>
                <a:ext cx="375" cy="374"/>
              </a:xfrm>
              <a:custGeom>
                <a:avLst/>
                <a:gdLst>
                  <a:gd name="T0" fmla="*/ 0 w 375"/>
                  <a:gd name="T1" fmla="*/ 374 h 374"/>
                  <a:gd name="T2" fmla="*/ 375 w 375"/>
                  <a:gd name="T3" fmla="*/ 0 h 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4">
                    <a:moveTo>
                      <a:pt x="0" y="374"/>
                    </a:moveTo>
                    <a:lnTo>
                      <a:pt x="37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2" name="Freeform 30"/>
              <p:cNvSpPr>
                <a:spLocks/>
              </p:cNvSpPr>
              <p:nvPr/>
            </p:nvSpPr>
            <p:spPr bwMode="auto">
              <a:xfrm>
                <a:off x="1503" y="2464"/>
                <a:ext cx="315" cy="315"/>
              </a:xfrm>
              <a:custGeom>
                <a:avLst/>
                <a:gdLst>
                  <a:gd name="T0" fmla="*/ 0 w 315"/>
                  <a:gd name="T1" fmla="*/ 315 h 315"/>
                  <a:gd name="T2" fmla="*/ 315 w 31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5" h="315">
                    <a:moveTo>
                      <a:pt x="0" y="315"/>
                    </a:moveTo>
                    <a:lnTo>
                      <a:pt x="31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3" name="Freeform 31"/>
              <p:cNvSpPr>
                <a:spLocks/>
              </p:cNvSpPr>
              <p:nvPr/>
            </p:nvSpPr>
            <p:spPr bwMode="auto">
              <a:xfrm>
                <a:off x="945" y="1189"/>
                <a:ext cx="483" cy="476"/>
              </a:xfrm>
              <a:custGeom>
                <a:avLst/>
                <a:gdLst>
                  <a:gd name="T0" fmla="*/ 0 w 483"/>
                  <a:gd name="T1" fmla="*/ 476 h 476"/>
                  <a:gd name="T2" fmla="*/ 483 w 483"/>
                  <a:gd name="T3" fmla="*/ 0 h 47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3" h="476">
                    <a:moveTo>
                      <a:pt x="0" y="476"/>
                    </a:moveTo>
                    <a:lnTo>
                      <a:pt x="48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4" name="Freeform 32"/>
              <p:cNvSpPr>
                <a:spLocks/>
              </p:cNvSpPr>
              <p:nvPr/>
            </p:nvSpPr>
            <p:spPr bwMode="auto">
              <a:xfrm>
                <a:off x="945" y="1189"/>
                <a:ext cx="333" cy="326"/>
              </a:xfrm>
              <a:custGeom>
                <a:avLst/>
                <a:gdLst>
                  <a:gd name="T0" fmla="*/ 0 w 333"/>
                  <a:gd name="T1" fmla="*/ 326 h 326"/>
                  <a:gd name="T2" fmla="*/ 333 w 333"/>
                  <a:gd name="T3" fmla="*/ 0 h 32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3" h="326">
                    <a:moveTo>
                      <a:pt x="0" y="326"/>
                    </a:moveTo>
                    <a:lnTo>
                      <a:pt x="33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5" name="Freeform 33"/>
              <p:cNvSpPr>
                <a:spLocks/>
              </p:cNvSpPr>
              <p:nvPr/>
            </p:nvSpPr>
            <p:spPr bwMode="auto">
              <a:xfrm>
                <a:off x="972" y="1203"/>
                <a:ext cx="135" cy="135"/>
              </a:xfrm>
              <a:custGeom>
                <a:avLst/>
                <a:gdLst>
                  <a:gd name="T0" fmla="*/ 0 w 135"/>
                  <a:gd name="T1" fmla="*/ 135 h 135"/>
                  <a:gd name="T2" fmla="*/ 135 w 135"/>
                  <a:gd name="T3" fmla="*/ 0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135"/>
                    </a:moveTo>
                    <a:lnTo>
                      <a:pt x="1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6" name="Freeform 34"/>
              <p:cNvSpPr>
                <a:spLocks/>
              </p:cNvSpPr>
              <p:nvPr/>
            </p:nvSpPr>
            <p:spPr bwMode="auto">
              <a:xfrm>
                <a:off x="2100" y="2206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7" name="Freeform 35"/>
              <p:cNvSpPr>
                <a:spLocks/>
              </p:cNvSpPr>
              <p:nvPr/>
            </p:nvSpPr>
            <p:spPr bwMode="auto">
              <a:xfrm>
                <a:off x="2283" y="2358"/>
                <a:ext cx="405" cy="405"/>
              </a:xfrm>
              <a:custGeom>
                <a:avLst/>
                <a:gdLst>
                  <a:gd name="T0" fmla="*/ 0 w 405"/>
                  <a:gd name="T1" fmla="*/ 405 h 405"/>
                  <a:gd name="T2" fmla="*/ 405 w 405"/>
                  <a:gd name="T3" fmla="*/ 0 h 4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5" h="405">
                    <a:moveTo>
                      <a:pt x="0" y="405"/>
                    </a:moveTo>
                    <a:lnTo>
                      <a:pt x="40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8" name="Line 36"/>
              <p:cNvSpPr>
                <a:spLocks noChangeShapeType="1"/>
              </p:cNvSpPr>
              <p:nvPr/>
            </p:nvSpPr>
            <p:spPr bwMode="auto">
              <a:xfrm flipV="1">
                <a:off x="2451" y="252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9" name="Line 37"/>
              <p:cNvSpPr>
                <a:spLocks noChangeShapeType="1"/>
              </p:cNvSpPr>
              <p:nvPr/>
            </p:nvSpPr>
            <p:spPr bwMode="auto">
              <a:xfrm flipV="1">
                <a:off x="2595" y="266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0" name="Freeform 38"/>
              <p:cNvSpPr>
                <a:spLocks/>
              </p:cNvSpPr>
              <p:nvPr/>
            </p:nvSpPr>
            <p:spPr bwMode="auto">
              <a:xfrm>
                <a:off x="2115" y="1189"/>
                <a:ext cx="423" cy="421"/>
              </a:xfrm>
              <a:custGeom>
                <a:avLst/>
                <a:gdLst>
                  <a:gd name="T0" fmla="*/ 0 w 423"/>
                  <a:gd name="T1" fmla="*/ 421 h 421"/>
                  <a:gd name="T2" fmla="*/ 423 w 423"/>
                  <a:gd name="T3" fmla="*/ 0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3" h="421">
                    <a:moveTo>
                      <a:pt x="0" y="421"/>
                    </a:moveTo>
                    <a:lnTo>
                      <a:pt x="42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1" name="Freeform 39"/>
              <p:cNvSpPr>
                <a:spLocks/>
              </p:cNvSpPr>
              <p:nvPr/>
            </p:nvSpPr>
            <p:spPr bwMode="auto">
              <a:xfrm>
                <a:off x="2118" y="1189"/>
                <a:ext cx="270" cy="270"/>
              </a:xfrm>
              <a:custGeom>
                <a:avLst/>
                <a:gdLst>
                  <a:gd name="T0" fmla="*/ 0 w 270"/>
                  <a:gd name="T1" fmla="*/ 270 h 270"/>
                  <a:gd name="T2" fmla="*/ 270 w 270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0" h="270">
                    <a:moveTo>
                      <a:pt x="0" y="270"/>
                    </a:moveTo>
                    <a:lnTo>
                      <a:pt x="2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2" name="Freeform 40"/>
              <p:cNvSpPr>
                <a:spLocks/>
              </p:cNvSpPr>
              <p:nvPr/>
            </p:nvSpPr>
            <p:spPr bwMode="auto">
              <a:xfrm>
                <a:off x="2118" y="1189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4" name="Line 41"/>
            <p:cNvSpPr>
              <a:spLocks noChangeShapeType="1"/>
            </p:cNvSpPr>
            <p:nvPr/>
          </p:nvSpPr>
          <p:spPr bwMode="auto">
            <a:xfrm>
              <a:off x="735" y="229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42"/>
            <p:cNvSpPr>
              <a:spLocks noChangeShapeType="1"/>
            </p:cNvSpPr>
            <p:nvPr/>
          </p:nvSpPr>
          <p:spPr bwMode="auto">
            <a:xfrm flipV="1">
              <a:off x="1407" y="1195"/>
              <a:ext cx="0" cy="11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Freeform 43"/>
            <p:cNvSpPr>
              <a:spLocks/>
            </p:cNvSpPr>
            <p:nvPr/>
          </p:nvSpPr>
          <p:spPr bwMode="auto">
            <a:xfrm>
              <a:off x="729" y="1189"/>
              <a:ext cx="1" cy="1107"/>
            </a:xfrm>
            <a:custGeom>
              <a:avLst/>
              <a:gdLst>
                <a:gd name="T0" fmla="*/ 0 w 1"/>
                <a:gd name="T1" fmla="*/ 1620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44"/>
            <p:cNvSpPr>
              <a:spLocks noChangeShapeType="1"/>
            </p:cNvSpPr>
            <p:nvPr/>
          </p:nvSpPr>
          <p:spPr bwMode="auto">
            <a:xfrm flipV="1">
              <a:off x="672" y="679"/>
              <a:ext cx="0" cy="5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Freeform 45"/>
            <p:cNvSpPr>
              <a:spLocks/>
            </p:cNvSpPr>
            <p:nvPr/>
          </p:nvSpPr>
          <p:spPr bwMode="auto">
            <a:xfrm>
              <a:off x="1464" y="874"/>
              <a:ext cx="315" cy="316"/>
            </a:xfrm>
            <a:custGeom>
              <a:avLst/>
              <a:gdLst>
                <a:gd name="T0" fmla="*/ 0 w 315"/>
                <a:gd name="T1" fmla="*/ 0 h 316"/>
                <a:gd name="T2" fmla="*/ 315 w 315"/>
                <a:gd name="T3" fmla="*/ 316 h 3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5" h="316">
                  <a:moveTo>
                    <a:pt x="0" y="0"/>
                  </a:moveTo>
                  <a:lnTo>
                    <a:pt x="315" y="31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46"/>
            <p:cNvSpPr>
              <a:spLocks noChangeShapeType="1"/>
            </p:cNvSpPr>
            <p:nvPr/>
          </p:nvSpPr>
          <p:spPr bwMode="auto">
            <a:xfrm>
              <a:off x="255" y="679"/>
              <a:ext cx="1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Freeform 47"/>
            <p:cNvSpPr>
              <a:spLocks/>
            </p:cNvSpPr>
            <p:nvPr/>
          </p:nvSpPr>
          <p:spPr bwMode="auto">
            <a:xfrm>
              <a:off x="1464" y="679"/>
              <a:ext cx="1" cy="526"/>
            </a:xfrm>
            <a:custGeom>
              <a:avLst/>
              <a:gdLst>
                <a:gd name="T0" fmla="*/ 0 w 1"/>
                <a:gd name="T1" fmla="*/ 526 h 526"/>
                <a:gd name="T2" fmla="*/ 0 w 1"/>
                <a:gd name="T3" fmla="*/ 0 h 5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6">
                  <a:moveTo>
                    <a:pt x="0" y="5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Freeform 48"/>
            <p:cNvSpPr>
              <a:spLocks/>
            </p:cNvSpPr>
            <p:nvPr/>
          </p:nvSpPr>
          <p:spPr bwMode="auto">
            <a:xfrm>
              <a:off x="534" y="679"/>
              <a:ext cx="135" cy="135"/>
            </a:xfrm>
            <a:custGeom>
              <a:avLst/>
              <a:gdLst>
                <a:gd name="T0" fmla="*/ 0 w 135"/>
                <a:gd name="T1" fmla="*/ 0 h 135"/>
                <a:gd name="T2" fmla="*/ 135 w 135"/>
                <a:gd name="T3" fmla="*/ 135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0"/>
                  </a:moveTo>
                  <a:lnTo>
                    <a:pt x="135" y="13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Freeform 49"/>
            <p:cNvSpPr>
              <a:spLocks/>
            </p:cNvSpPr>
            <p:nvPr/>
          </p:nvSpPr>
          <p:spPr bwMode="auto">
            <a:xfrm>
              <a:off x="351" y="679"/>
              <a:ext cx="318" cy="316"/>
            </a:xfrm>
            <a:custGeom>
              <a:avLst/>
              <a:gdLst>
                <a:gd name="T0" fmla="*/ 0 w 318"/>
                <a:gd name="T1" fmla="*/ 0 h 316"/>
                <a:gd name="T2" fmla="*/ 318 w 318"/>
                <a:gd name="T3" fmla="*/ 316 h 3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316">
                  <a:moveTo>
                    <a:pt x="0" y="0"/>
                  </a:moveTo>
                  <a:lnTo>
                    <a:pt x="318" y="31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Freeform 50"/>
            <p:cNvSpPr>
              <a:spLocks/>
            </p:cNvSpPr>
            <p:nvPr/>
          </p:nvSpPr>
          <p:spPr bwMode="auto">
            <a:xfrm>
              <a:off x="249" y="754"/>
              <a:ext cx="420" cy="421"/>
            </a:xfrm>
            <a:custGeom>
              <a:avLst/>
              <a:gdLst>
                <a:gd name="T0" fmla="*/ 0 w 420"/>
                <a:gd name="T1" fmla="*/ 0 h 421"/>
                <a:gd name="T2" fmla="*/ 420 w 420"/>
                <a:gd name="T3" fmla="*/ 421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0" h="421">
                  <a:moveTo>
                    <a:pt x="0" y="0"/>
                  </a:moveTo>
                  <a:lnTo>
                    <a:pt x="420" y="42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51"/>
            <p:cNvSpPr>
              <a:spLocks noChangeShapeType="1"/>
            </p:cNvSpPr>
            <p:nvPr/>
          </p:nvSpPr>
          <p:spPr bwMode="auto">
            <a:xfrm>
              <a:off x="264" y="950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Line 52"/>
            <p:cNvSpPr>
              <a:spLocks noChangeShapeType="1"/>
            </p:cNvSpPr>
            <p:nvPr/>
          </p:nvSpPr>
          <p:spPr bwMode="auto">
            <a:xfrm>
              <a:off x="1464" y="694"/>
              <a:ext cx="438" cy="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Freeform 53"/>
            <p:cNvSpPr>
              <a:spLocks/>
            </p:cNvSpPr>
            <p:nvPr/>
          </p:nvSpPr>
          <p:spPr bwMode="auto">
            <a:xfrm>
              <a:off x="1629" y="679"/>
              <a:ext cx="300" cy="301"/>
            </a:xfrm>
            <a:custGeom>
              <a:avLst/>
              <a:gdLst>
                <a:gd name="T0" fmla="*/ 0 w 300"/>
                <a:gd name="T1" fmla="*/ 0 h 301"/>
                <a:gd name="T2" fmla="*/ 300 w 300"/>
                <a:gd name="T3" fmla="*/ 301 h 3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301">
                  <a:moveTo>
                    <a:pt x="0" y="0"/>
                  </a:moveTo>
                  <a:lnTo>
                    <a:pt x="300" y="30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54"/>
            <p:cNvSpPr>
              <a:spLocks noChangeShapeType="1"/>
            </p:cNvSpPr>
            <p:nvPr/>
          </p:nvSpPr>
          <p:spPr bwMode="auto">
            <a:xfrm>
              <a:off x="1782" y="679"/>
              <a:ext cx="135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55"/>
            <p:cNvSpPr>
              <a:spLocks noChangeShapeType="1"/>
            </p:cNvSpPr>
            <p:nvPr/>
          </p:nvSpPr>
          <p:spPr bwMode="auto">
            <a:xfrm flipH="1" flipV="1">
              <a:off x="234" y="1088"/>
              <a:ext cx="87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Freeform 56"/>
            <p:cNvSpPr>
              <a:spLocks/>
            </p:cNvSpPr>
            <p:nvPr/>
          </p:nvSpPr>
          <p:spPr bwMode="auto">
            <a:xfrm>
              <a:off x="1464" y="1051"/>
              <a:ext cx="120" cy="120"/>
            </a:xfrm>
            <a:custGeom>
              <a:avLst/>
              <a:gdLst>
                <a:gd name="T0" fmla="*/ 0 w 120"/>
                <a:gd name="T1" fmla="*/ 0 h 120"/>
                <a:gd name="T2" fmla="*/ 120 w 120"/>
                <a:gd name="T3" fmla="*/ 120 h 1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120">
                  <a:moveTo>
                    <a:pt x="0" y="0"/>
                  </a:moveTo>
                  <a:lnTo>
                    <a:pt x="120" y="12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Rectangle 57"/>
            <p:cNvSpPr>
              <a:spLocks noChangeArrowheads="1"/>
            </p:cNvSpPr>
            <p:nvPr/>
          </p:nvSpPr>
          <p:spPr bwMode="auto">
            <a:xfrm>
              <a:off x="730" y="676"/>
              <a:ext cx="678" cy="1365"/>
            </a:xfrm>
            <a:prstGeom prst="rect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1" name="Rectangle 58"/>
            <p:cNvSpPr>
              <a:spLocks noChangeArrowheads="1"/>
            </p:cNvSpPr>
            <p:nvPr/>
          </p:nvSpPr>
          <p:spPr bwMode="auto">
            <a:xfrm>
              <a:off x="580" y="271"/>
              <a:ext cx="993" cy="405"/>
            </a:xfrm>
            <a:prstGeom prst="rect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2" name="Freeform 59"/>
            <p:cNvSpPr>
              <a:spLocks/>
            </p:cNvSpPr>
            <p:nvPr/>
          </p:nvSpPr>
          <p:spPr bwMode="auto">
            <a:xfrm>
              <a:off x="775" y="868"/>
              <a:ext cx="1" cy="1171"/>
            </a:xfrm>
            <a:custGeom>
              <a:avLst/>
              <a:gdLst>
                <a:gd name="T0" fmla="*/ 0 w 1"/>
                <a:gd name="T1" fmla="*/ 1171 h 1171"/>
                <a:gd name="T2" fmla="*/ 0 w 1"/>
                <a:gd name="T3" fmla="*/ 0 h 1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71">
                  <a:moveTo>
                    <a:pt x="0" y="117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Freeform 60"/>
            <p:cNvSpPr>
              <a:spLocks/>
            </p:cNvSpPr>
            <p:nvPr/>
          </p:nvSpPr>
          <p:spPr bwMode="auto">
            <a:xfrm>
              <a:off x="1367" y="866"/>
              <a:ext cx="1" cy="1189"/>
            </a:xfrm>
            <a:custGeom>
              <a:avLst/>
              <a:gdLst>
                <a:gd name="T0" fmla="*/ 0 w 1"/>
                <a:gd name="T1" fmla="*/ 1189 h 1189"/>
                <a:gd name="T2" fmla="*/ 0 w 1"/>
                <a:gd name="T3" fmla="*/ 0 h 1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89">
                  <a:moveTo>
                    <a:pt x="0" y="1189"/>
                  </a:move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61"/>
            <p:cNvSpPr>
              <a:spLocks noChangeShapeType="1"/>
            </p:cNvSpPr>
            <p:nvPr/>
          </p:nvSpPr>
          <p:spPr bwMode="auto">
            <a:xfrm>
              <a:off x="730" y="871"/>
              <a:ext cx="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63"/>
            <p:cNvSpPr>
              <a:spLocks noChangeShapeType="1"/>
            </p:cNvSpPr>
            <p:nvPr/>
          </p:nvSpPr>
          <p:spPr bwMode="auto">
            <a:xfrm>
              <a:off x="1078" y="144"/>
              <a:ext cx="0" cy="25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65"/>
            <p:cNvSpPr>
              <a:spLocks noChangeShapeType="1"/>
            </p:cNvSpPr>
            <p:nvPr/>
          </p:nvSpPr>
          <p:spPr bwMode="auto">
            <a:xfrm>
              <a:off x="307" y="2976"/>
              <a:ext cx="1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66"/>
            <p:cNvSpPr>
              <a:spLocks noChangeShapeType="1"/>
            </p:cNvSpPr>
            <p:nvPr/>
          </p:nvSpPr>
          <p:spPr bwMode="auto">
            <a:xfrm>
              <a:off x="260" y="4080"/>
              <a:ext cx="15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Freeform 67"/>
            <p:cNvSpPr>
              <a:spLocks/>
            </p:cNvSpPr>
            <p:nvPr/>
          </p:nvSpPr>
          <p:spPr bwMode="auto">
            <a:xfrm>
              <a:off x="1083" y="3000"/>
              <a:ext cx="1" cy="1080"/>
            </a:xfrm>
            <a:custGeom>
              <a:avLst/>
              <a:gdLst>
                <a:gd name="T0" fmla="*/ 0 w 1"/>
                <a:gd name="T1" fmla="*/ 0 h 1080"/>
                <a:gd name="T2" fmla="*/ 0 w 1"/>
                <a:gd name="T3" fmla="*/ 1080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080">
                  <a:moveTo>
                    <a:pt x="0" y="0"/>
                  </a:moveTo>
                  <a:lnTo>
                    <a:pt x="0" y="10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Freeform 68"/>
            <p:cNvSpPr>
              <a:spLocks/>
            </p:cNvSpPr>
            <p:nvPr/>
          </p:nvSpPr>
          <p:spPr bwMode="auto">
            <a:xfrm>
              <a:off x="466" y="3523"/>
              <a:ext cx="1234" cy="1"/>
            </a:xfrm>
            <a:custGeom>
              <a:avLst/>
              <a:gdLst>
                <a:gd name="T0" fmla="*/ 0 w 1260"/>
                <a:gd name="T1" fmla="*/ 0 h 1"/>
                <a:gd name="T2" fmla="*/ 1184 w 126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60" h="1">
                  <a:moveTo>
                    <a:pt x="0" y="0"/>
                  </a:moveTo>
                  <a:lnTo>
                    <a:pt x="126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Freeform 69"/>
            <p:cNvSpPr>
              <a:spLocks/>
            </p:cNvSpPr>
            <p:nvPr/>
          </p:nvSpPr>
          <p:spPr bwMode="auto">
            <a:xfrm>
              <a:off x="1809" y="2976"/>
              <a:ext cx="75" cy="1102"/>
            </a:xfrm>
            <a:custGeom>
              <a:avLst/>
              <a:gdLst>
                <a:gd name="T0" fmla="*/ 48 w 77"/>
                <a:gd name="T1" fmla="*/ 0 h 1102"/>
                <a:gd name="T2" fmla="*/ 3 w 77"/>
                <a:gd name="T3" fmla="*/ 240 h 1102"/>
                <a:gd name="T4" fmla="*/ 48 w 77"/>
                <a:gd name="T5" fmla="*/ 480 h 1102"/>
                <a:gd name="T6" fmla="*/ 3 w 77"/>
                <a:gd name="T7" fmla="*/ 720 h 1102"/>
                <a:gd name="T8" fmla="*/ 63 w 77"/>
                <a:gd name="T9" fmla="*/ 892 h 1102"/>
                <a:gd name="T10" fmla="*/ 51 w 77"/>
                <a:gd name="T11" fmla="*/ 1102 h 1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" h="1102">
                  <a:moveTo>
                    <a:pt x="51" y="0"/>
                  </a:moveTo>
                  <a:cubicBezTo>
                    <a:pt x="27" y="80"/>
                    <a:pt x="3" y="160"/>
                    <a:pt x="3" y="240"/>
                  </a:cubicBezTo>
                  <a:cubicBezTo>
                    <a:pt x="3" y="320"/>
                    <a:pt x="51" y="400"/>
                    <a:pt x="51" y="480"/>
                  </a:cubicBezTo>
                  <a:cubicBezTo>
                    <a:pt x="51" y="560"/>
                    <a:pt x="0" y="651"/>
                    <a:pt x="3" y="720"/>
                  </a:cubicBezTo>
                  <a:cubicBezTo>
                    <a:pt x="6" y="789"/>
                    <a:pt x="61" y="828"/>
                    <a:pt x="69" y="892"/>
                  </a:cubicBezTo>
                  <a:cubicBezTo>
                    <a:pt x="77" y="956"/>
                    <a:pt x="57" y="1058"/>
                    <a:pt x="54" y="110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Freeform 70"/>
            <p:cNvSpPr>
              <a:spLocks/>
            </p:cNvSpPr>
            <p:nvPr/>
          </p:nvSpPr>
          <p:spPr bwMode="auto">
            <a:xfrm>
              <a:off x="252" y="2976"/>
              <a:ext cx="102" cy="1104"/>
            </a:xfrm>
            <a:custGeom>
              <a:avLst/>
              <a:gdLst>
                <a:gd name="T0" fmla="*/ 53 w 104"/>
                <a:gd name="T1" fmla="*/ 0 h 1104"/>
                <a:gd name="T2" fmla="*/ 8 w 104"/>
                <a:gd name="T3" fmla="*/ 192 h 1104"/>
                <a:gd name="T4" fmla="*/ 98 w 104"/>
                <a:gd name="T5" fmla="*/ 432 h 1104"/>
                <a:gd name="T6" fmla="*/ 8 w 104"/>
                <a:gd name="T7" fmla="*/ 672 h 1104"/>
                <a:gd name="T8" fmla="*/ 98 w 104"/>
                <a:gd name="T9" fmla="*/ 912 h 1104"/>
                <a:gd name="T10" fmla="*/ 8 w 104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" h="1104">
                  <a:moveTo>
                    <a:pt x="56" y="0"/>
                  </a:moveTo>
                  <a:cubicBezTo>
                    <a:pt x="28" y="60"/>
                    <a:pt x="0" y="120"/>
                    <a:pt x="8" y="192"/>
                  </a:cubicBezTo>
                  <a:cubicBezTo>
                    <a:pt x="16" y="264"/>
                    <a:pt x="104" y="352"/>
                    <a:pt x="104" y="432"/>
                  </a:cubicBezTo>
                  <a:cubicBezTo>
                    <a:pt x="104" y="512"/>
                    <a:pt x="8" y="592"/>
                    <a:pt x="8" y="672"/>
                  </a:cubicBezTo>
                  <a:cubicBezTo>
                    <a:pt x="8" y="752"/>
                    <a:pt x="104" y="840"/>
                    <a:pt x="104" y="912"/>
                  </a:cubicBezTo>
                  <a:cubicBezTo>
                    <a:pt x="104" y="984"/>
                    <a:pt x="56" y="1044"/>
                    <a:pt x="8" y="110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Oval 71"/>
            <p:cNvSpPr>
              <a:spLocks noChangeArrowheads="1"/>
            </p:cNvSpPr>
            <p:nvPr/>
          </p:nvSpPr>
          <p:spPr bwMode="auto">
            <a:xfrm>
              <a:off x="580" y="3063"/>
              <a:ext cx="1021" cy="9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63" name="Line 204"/>
            <p:cNvSpPr>
              <a:spLocks noChangeShapeType="1"/>
            </p:cNvSpPr>
            <p:nvPr/>
          </p:nvSpPr>
          <p:spPr bwMode="auto">
            <a:xfrm>
              <a:off x="1077" y="274"/>
              <a:ext cx="0" cy="153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Line 207"/>
            <p:cNvSpPr>
              <a:spLocks noChangeShapeType="1"/>
            </p:cNvSpPr>
            <p:nvPr/>
          </p:nvSpPr>
          <p:spPr bwMode="auto">
            <a:xfrm flipH="1">
              <a:off x="1076" y="3053"/>
              <a:ext cx="7" cy="923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82" name="Oval 202"/>
          <p:cNvSpPr>
            <a:spLocks noChangeArrowheads="1"/>
          </p:cNvSpPr>
          <p:nvPr/>
        </p:nvSpPr>
        <p:spPr bwMode="auto">
          <a:xfrm>
            <a:off x="6356351" y="3189288"/>
            <a:ext cx="582613" cy="58261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5355" name="Oval 75"/>
          <p:cNvSpPr>
            <a:spLocks noChangeArrowheads="1"/>
          </p:cNvSpPr>
          <p:nvPr/>
        </p:nvSpPr>
        <p:spPr bwMode="auto">
          <a:xfrm>
            <a:off x="9378951" y="3114676"/>
            <a:ext cx="519113" cy="473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2896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5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3" grpId="0" animBg="1"/>
      <p:bldP spid="225354" grpId="0" animBg="1"/>
      <p:bldP spid="225356" grpId="0" animBg="1" autoUpdateAnimBg="0"/>
      <p:bldP spid="225357" grpId="0" animBg="1" autoUpdateAnimBg="0"/>
      <p:bldP spid="225358" grpId="0" animBg="1" autoUpdateAnimBg="0"/>
      <p:bldP spid="225359" grpId="0" animBg="1" autoUpdateAnimBg="0"/>
      <p:bldP spid="225360" grpId="0" animBg="1"/>
      <p:bldP spid="225483" grpId="0" animBg="1" autoUpdateAnimBg="0"/>
      <p:bldP spid="225482" grpId="0" animBg="1"/>
      <p:bldP spid="2253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335828" y="338893"/>
            <a:ext cx="518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求作主视图（取全剖视）。</a:t>
            </a: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1"/>
            <a:ext cx="6553200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048001"/>
            <a:ext cx="3833813" cy="34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61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2706" y="365125"/>
            <a:ext cx="7341093" cy="103754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表面粗糙度</a:t>
            </a:r>
            <a:endParaRPr lang="zh-CN" altLang="en-US" sz="40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48" y="2150493"/>
            <a:ext cx="41719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78813" y="1551258"/>
            <a:ext cx="792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Tx/>
              <a:buNone/>
              <a:defRPr kumimoji="1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检查</a:t>
            </a:r>
            <a:r>
              <a:rPr lang="zh-CN" altLang="en-US" dirty="0"/>
              <a:t>表面粗糙度代号注法的错误</a:t>
            </a:r>
            <a:r>
              <a:rPr lang="en-US" altLang="zh-CN" dirty="0"/>
              <a:t>,</a:t>
            </a:r>
            <a:r>
              <a:rPr lang="zh-CN" altLang="en-US" dirty="0"/>
              <a:t>在右图正确标注。</a:t>
            </a:r>
          </a:p>
        </p:txBody>
      </p:sp>
    </p:spTree>
    <p:extLst>
      <p:ext uri="{BB962C8B-B14F-4D97-AF65-F5344CB8AC3E}">
        <p14:creationId xmlns:p14="http://schemas.microsoft.com/office/powerpoint/2010/main" val="105546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136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螺纹补充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表面粗糙度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螺纹补充</dc:title>
  <dc:creator>fengj</dc:creator>
  <cp:lastModifiedBy>Windows 用户</cp:lastModifiedBy>
  <cp:revision>6</cp:revision>
  <dcterms:created xsi:type="dcterms:W3CDTF">2018-06-04T05:47:27Z</dcterms:created>
  <dcterms:modified xsi:type="dcterms:W3CDTF">2019-12-27T03:11:28Z</dcterms:modified>
</cp:coreProperties>
</file>