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F8BA-148E-4B85-B066-F305CF6AB799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66E4-B0C6-4902-AD36-A28230A3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6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F8BA-148E-4B85-B066-F305CF6AB799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66E4-B0C6-4902-AD36-A28230A3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1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F8BA-148E-4B85-B066-F305CF6AB799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66E4-B0C6-4902-AD36-A28230A3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0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F8BA-148E-4B85-B066-F305CF6AB799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66E4-B0C6-4902-AD36-A28230A3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93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F8BA-148E-4B85-B066-F305CF6AB799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66E4-B0C6-4902-AD36-A28230A3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3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F8BA-148E-4B85-B066-F305CF6AB799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66E4-B0C6-4902-AD36-A28230A3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F8BA-148E-4B85-B066-F305CF6AB799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66E4-B0C6-4902-AD36-A28230A3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62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F8BA-148E-4B85-B066-F305CF6AB799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66E4-B0C6-4902-AD36-A28230A3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1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F8BA-148E-4B85-B066-F305CF6AB799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66E4-B0C6-4902-AD36-A28230A3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F8BA-148E-4B85-B066-F305CF6AB799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66E4-B0C6-4902-AD36-A28230A3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1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F8BA-148E-4B85-B066-F305CF6AB799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66E4-B0C6-4902-AD36-A28230A3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F8BA-148E-4B85-B066-F305CF6AB799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66E4-B0C6-4902-AD36-A28230A3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40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4825" y="410552"/>
            <a:ext cx="466474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b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2-1</a:t>
            </a:r>
          </a:p>
        </p:txBody>
      </p:sp>
      <p:pic>
        <p:nvPicPr>
          <p:cNvPr id="20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38238"/>
            <a:ext cx="6172200" cy="511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2640014" y="354013"/>
            <a:ext cx="278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求各点的未知投影。</a:t>
            </a:r>
          </a:p>
        </p:txBody>
      </p:sp>
    </p:spTree>
    <p:extLst>
      <p:ext uri="{BB962C8B-B14F-4D97-AF65-F5344CB8AC3E}">
        <p14:creationId xmlns:p14="http://schemas.microsoft.com/office/powerpoint/2010/main" val="313260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910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2-10</a:t>
            </a: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3359150" y="273050"/>
            <a:ext cx="3252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的交点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90600"/>
            <a:ext cx="497205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305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3672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2-11</a:t>
            </a:r>
          </a:p>
        </p:txBody>
      </p:sp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3001963" y="349250"/>
            <a:ext cx="4799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与已知直线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平行。</a:t>
            </a:r>
          </a:p>
        </p:txBody>
      </p:sp>
      <p:pic>
        <p:nvPicPr>
          <p:cNvPr id="122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914400"/>
            <a:ext cx="40100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20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9" y="187020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2-12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2525714" y="168275"/>
            <a:ext cx="77422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作与已知直线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平行且相距为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实长为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之右（任求一解）。</a:t>
            </a:r>
          </a:p>
        </p:txBody>
      </p:sp>
      <p:pic>
        <p:nvPicPr>
          <p:cNvPr id="1331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1"/>
            <a:ext cx="6248400" cy="518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23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1" y="184639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2-13</a:t>
            </a: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2711450" y="166689"/>
            <a:ext cx="59451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作正平线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15,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并与直线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分别在直线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上）。</a:t>
            </a:r>
          </a:p>
        </p:txBody>
      </p:sp>
      <p:pic>
        <p:nvPicPr>
          <p:cNvPr id="143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0"/>
            <a:ext cx="6172200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05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306876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2-14</a:t>
            </a: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2868614" y="288925"/>
            <a:ext cx="57308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OX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轴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并与直线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分别在直线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上）。</a:t>
            </a:r>
          </a:p>
        </p:txBody>
      </p:sp>
      <p:pic>
        <p:nvPicPr>
          <p:cNvPr id="153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71600"/>
            <a:ext cx="66294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1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910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2-15</a:t>
            </a: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3000375" y="273050"/>
            <a:ext cx="5418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作一直线与直线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OX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轴都相交。</a:t>
            </a:r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87439"/>
            <a:ext cx="6705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97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1" y="2148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2-16</a:t>
            </a: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2640013" y="196850"/>
            <a:ext cx="68135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作一直线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，使其与已知直线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相交，同时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与已知直线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分别在直线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741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9050"/>
            <a:ext cx="64008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63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0" y="171145"/>
            <a:ext cx="466474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2-2</a:t>
            </a:r>
          </a:p>
        </p:txBody>
      </p:sp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1"/>
            <a:ext cx="6400800" cy="487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2438400" y="152400"/>
            <a:ext cx="68135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A15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面的重影点；点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的正下方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。求各点的三面投影。</a:t>
            </a:r>
          </a:p>
        </p:txBody>
      </p:sp>
    </p:spTree>
    <p:extLst>
      <p:ext uri="{BB962C8B-B14F-4D97-AF65-F5344CB8AC3E}">
        <p14:creationId xmlns:p14="http://schemas.microsoft.com/office/powerpoint/2010/main" val="357223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21802"/>
            <a:ext cx="543418" cy="38779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b">
            <a:spAutoFit/>
          </a:bodyPr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2-3</a:t>
            </a: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2578101" y="180976"/>
            <a:ext cx="80549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A(25,15,20)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面分别为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、之前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、之上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之上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面等距、距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。求作各点的三面投影并填写下表。</a:t>
            </a:r>
          </a:p>
        </p:txBody>
      </p:sp>
      <p:pic>
        <p:nvPicPr>
          <p:cNvPr id="410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81600"/>
            <a:ext cx="35052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14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557339"/>
            <a:ext cx="44513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77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277508"/>
            <a:ext cx="466474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2-4</a:t>
            </a: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2582864" y="258764"/>
            <a:ext cx="5881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的实长为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，求作其三面投影。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2489201" y="838200"/>
            <a:ext cx="325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⑴ AB∥W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β=30°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2722564" y="1235075"/>
            <a:ext cx="309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之下、之前。</a:t>
            </a:r>
          </a:p>
        </p:txBody>
      </p:sp>
      <p:sp>
        <p:nvSpPr>
          <p:cNvPr id="5126" name="Rectangle 10"/>
          <p:cNvSpPr>
            <a:spLocks noChangeArrowheads="1"/>
          </p:cNvSpPr>
          <p:nvPr/>
        </p:nvSpPr>
        <p:spPr bwMode="auto">
          <a:xfrm>
            <a:off x="6454776" y="838200"/>
            <a:ext cx="325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⑵ AB∥V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γ=60°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6683376" y="1158875"/>
            <a:ext cx="309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之下、之右。</a:t>
            </a:r>
          </a:p>
        </p:txBody>
      </p:sp>
      <p:sp>
        <p:nvSpPr>
          <p:cNvPr id="5128" name="Rectangle 12"/>
          <p:cNvSpPr>
            <a:spLocks noChangeArrowheads="1"/>
          </p:cNvSpPr>
          <p:nvPr/>
        </p:nvSpPr>
        <p:spPr bwMode="auto">
          <a:xfrm>
            <a:off x="2565400" y="3978275"/>
            <a:ext cx="402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⑶ AB⊥H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面，点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之下。</a:t>
            </a:r>
          </a:p>
        </p:txBody>
      </p:sp>
      <p:pic>
        <p:nvPicPr>
          <p:cNvPr id="512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1676401"/>
            <a:ext cx="2692400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88" y="1676400"/>
            <a:ext cx="2830512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19600"/>
            <a:ext cx="2438400" cy="206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6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05301"/>
            <a:ext cx="466474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2-5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9" y="1209676"/>
            <a:ext cx="29432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2855914" y="387350"/>
            <a:ext cx="3868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的正面投影。</a:t>
            </a:r>
          </a:p>
        </p:txBody>
      </p:sp>
    </p:spTree>
    <p:extLst>
      <p:ext uri="{BB962C8B-B14F-4D97-AF65-F5344CB8AC3E}">
        <p14:creationId xmlns:p14="http://schemas.microsoft.com/office/powerpoint/2010/main" val="1640257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76701"/>
            <a:ext cx="466474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2-6</a:t>
            </a: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0"/>
            <a:ext cx="5334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Rectangle 8"/>
          <p:cNvSpPr>
            <a:spLocks noChangeArrowheads="1"/>
          </p:cNvSpPr>
          <p:nvPr/>
        </p:nvSpPr>
        <p:spPr bwMode="auto">
          <a:xfrm>
            <a:off x="2640013" y="158750"/>
            <a:ext cx="6654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上取一点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，使其到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面的距离相等。</a:t>
            </a:r>
          </a:p>
        </p:txBody>
      </p:sp>
    </p:spTree>
    <p:extLst>
      <p:ext uri="{BB962C8B-B14F-4D97-AF65-F5344CB8AC3E}">
        <p14:creationId xmlns:p14="http://schemas.microsoft.com/office/powerpoint/2010/main" val="214276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52600" y="329101"/>
            <a:ext cx="466474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2-7</a:t>
            </a:r>
          </a:p>
        </p:txBody>
      </p:sp>
      <p:pic>
        <p:nvPicPr>
          <p:cNvPr id="8195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58914"/>
            <a:ext cx="6477000" cy="494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Rectangle 1032"/>
          <p:cNvSpPr>
            <a:spLocks noChangeArrowheads="1"/>
          </p:cNvSpPr>
          <p:nvPr/>
        </p:nvSpPr>
        <p:spPr bwMode="auto">
          <a:xfrm>
            <a:off x="2640013" y="311150"/>
            <a:ext cx="5878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标出交叉二直线上的重影点并判别可见性。</a:t>
            </a:r>
          </a:p>
        </p:txBody>
      </p:sp>
      <p:sp>
        <p:nvSpPr>
          <p:cNvPr id="8197" name="Rectangle 1033"/>
          <p:cNvSpPr>
            <a:spLocks noChangeArrowheads="1"/>
          </p:cNvSpPr>
          <p:nvPr/>
        </p:nvSpPr>
        <p:spPr bwMode="auto">
          <a:xfrm>
            <a:off x="3230563" y="2389189"/>
            <a:ext cx="6667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b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endParaRPr lang="en-US" altLang="zh-CN" sz="2400" b="0"/>
          </a:p>
        </p:txBody>
      </p:sp>
    </p:spTree>
    <p:extLst>
      <p:ext uri="{BB962C8B-B14F-4D97-AF65-F5344CB8AC3E}">
        <p14:creationId xmlns:p14="http://schemas.microsoft.com/office/powerpoint/2010/main" val="2032567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800" y="138601"/>
            <a:ext cx="466474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2-8</a:t>
            </a:r>
          </a:p>
        </p:txBody>
      </p:sp>
      <p:sp>
        <p:nvSpPr>
          <p:cNvPr id="9219" name="Rectangle 1030"/>
          <p:cNvSpPr>
            <a:spLocks noChangeArrowheads="1"/>
          </p:cNvSpPr>
          <p:nvPr/>
        </p:nvSpPr>
        <p:spPr bwMode="auto">
          <a:xfrm>
            <a:off x="2695575" y="107950"/>
            <a:ext cx="75771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判断两直线的相对位置（平行、相交、交叉），并将答案填写在下面的括号内。</a:t>
            </a:r>
          </a:p>
        </p:txBody>
      </p:sp>
      <p:sp>
        <p:nvSpPr>
          <p:cNvPr id="9220" name="Rectangle 1051"/>
          <p:cNvSpPr>
            <a:spLocks noChangeArrowheads="1"/>
          </p:cNvSpPr>
          <p:nvPr/>
        </p:nvSpPr>
        <p:spPr bwMode="auto">
          <a:xfrm>
            <a:off x="7010400" y="3429000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1" name="Object 1054"/>
          <p:cNvGraphicFramePr>
            <a:graphicFrameLocks noChangeAspect="1"/>
          </p:cNvGraphicFramePr>
          <p:nvPr/>
        </p:nvGraphicFramePr>
        <p:xfrm>
          <a:off x="2514600" y="927100"/>
          <a:ext cx="7924800" cy="548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rawing" r:id="rId3" imgW="8010525" imgH="5353050" progId="AutoCAD.Drawing.15">
                  <p:embed/>
                </p:oleObj>
              </mc:Choice>
              <mc:Fallback>
                <p:oleObj name="Drawing" r:id="rId3" imgW="8010525" imgH="5353050" progId="AutoCAD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901" t="9579" r="8145" b="8719"/>
                      <a:stretch>
                        <a:fillRect/>
                      </a:stretch>
                    </p:blipFill>
                    <p:spPr bwMode="auto">
                      <a:xfrm>
                        <a:off x="2514600" y="927100"/>
                        <a:ext cx="7924800" cy="548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599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399745"/>
            <a:ext cx="466474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2-9</a:t>
            </a: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2971800" y="381000"/>
            <a:ext cx="6815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相交并使交点距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12mm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24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447800"/>
            <a:ext cx="4068763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63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宽屏</PresentationFormat>
  <Paragraphs>45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AutoCAD Drawing</vt:lpstr>
      <vt:lpstr>2-1</vt:lpstr>
      <vt:lpstr>2-2</vt:lpstr>
      <vt:lpstr>2-3</vt:lpstr>
      <vt:lpstr>2-4</vt:lpstr>
      <vt:lpstr>2-5</vt:lpstr>
      <vt:lpstr>2-6</vt:lpstr>
      <vt:lpstr>2-7</vt:lpstr>
      <vt:lpstr>2-8</vt:lpstr>
      <vt:lpstr>2-9</vt:lpstr>
      <vt:lpstr>2-10</vt:lpstr>
      <vt:lpstr>2-11</vt:lpstr>
      <vt:lpstr>2-12</vt:lpstr>
      <vt:lpstr>2-13</vt:lpstr>
      <vt:lpstr>2-14</vt:lpstr>
      <vt:lpstr>2-15</vt:lpstr>
      <vt:lpstr>2-16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2-1</dc:title>
  <dc:creator>fengj</dc:creator>
  <cp:lastModifiedBy>fengj</cp:lastModifiedBy>
  <cp:revision>1</cp:revision>
  <dcterms:created xsi:type="dcterms:W3CDTF">2016-02-29T05:02:39Z</dcterms:created>
  <dcterms:modified xsi:type="dcterms:W3CDTF">2016-02-29T05:03:12Z</dcterms:modified>
</cp:coreProperties>
</file>