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1" r:id="rId4"/>
    <p:sldId id="262" r:id="rId5"/>
    <p:sldId id="263" r:id="rId6"/>
    <p:sldId id="265" r:id="rId7"/>
    <p:sldId id="266" r:id="rId8"/>
    <p:sldId id="267" r:id="rId9"/>
    <p:sldId id="260" r:id="rId10"/>
    <p:sldId id="257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74"/>
  </p:normalViewPr>
  <p:slideViewPr>
    <p:cSldViewPr snapToGrid="0" snapToObjects="1">
      <p:cViewPr>
        <p:scale>
          <a:sx n="92" d="100"/>
          <a:sy n="92" d="100"/>
        </p:scale>
        <p:origin x="104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9C5C-33CA-BF41-B7FA-D7665294C7B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C63-30A8-5D4D-9E39-82DE72A6A6E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9C5C-33CA-BF41-B7FA-D7665294C7B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C63-30A8-5D4D-9E39-82DE72A6A6E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9C5C-33CA-BF41-B7FA-D7665294C7B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C63-30A8-5D4D-9E39-82DE72A6A6E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9C5C-33CA-BF41-B7FA-D7665294C7B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C63-30A8-5D4D-9E39-82DE72A6A6E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9C5C-33CA-BF41-B7FA-D7665294C7B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C63-30A8-5D4D-9E39-82DE72A6A6E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9C5C-33CA-BF41-B7FA-D7665294C7B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C63-30A8-5D4D-9E39-82DE72A6A6E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9C5C-33CA-BF41-B7FA-D7665294C7B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C63-30A8-5D4D-9E39-82DE72A6A6E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9C5C-33CA-BF41-B7FA-D7665294C7B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C63-30A8-5D4D-9E39-82DE72A6A6E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9C5C-33CA-BF41-B7FA-D7665294C7B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C63-30A8-5D4D-9E39-82DE72A6A6E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9C5C-33CA-BF41-B7FA-D7665294C7B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C63-30A8-5D4D-9E39-82DE72A6A6E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9C5C-33CA-BF41-B7FA-D7665294C7B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C63-30A8-5D4D-9E39-82DE72A6A6E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79C5C-33CA-BF41-B7FA-D7665294C7B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46C63-30A8-5D4D-9E39-82DE72A6A6E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s://pypi.python.org/pypi/MySQL-python/1.2.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访问数据库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MySQLdb</a:t>
            </a:r>
            <a:r>
              <a:rPr kumimoji="1" lang="zh-CN" altLang="en-US" dirty="0" smtClean="0"/>
              <a:t>访问数据库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91"/>
          <a:stretch>
            <a:fillRect/>
          </a:stretch>
        </p:blipFill>
        <p:spPr>
          <a:xfrm>
            <a:off x="48823" y="1466471"/>
            <a:ext cx="10448212" cy="8373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75"/>
          <a:stretch>
            <a:fillRect/>
          </a:stretch>
        </p:blipFill>
        <p:spPr>
          <a:xfrm>
            <a:off x="118098" y="2479175"/>
            <a:ext cx="11810662" cy="8320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8"/>
          <a:stretch>
            <a:fillRect/>
          </a:stretch>
        </p:blipFill>
        <p:spPr>
          <a:xfrm>
            <a:off x="48823" y="3634419"/>
            <a:ext cx="12143177" cy="8155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86"/>
          <a:stretch>
            <a:fillRect/>
          </a:stretch>
        </p:blipFill>
        <p:spPr>
          <a:xfrm>
            <a:off x="48822" y="4773189"/>
            <a:ext cx="2528123" cy="1097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访问数据库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097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中通过</a:t>
            </a:r>
            <a:r>
              <a:rPr kumimoji="1" lang="en-US" altLang="zh-CN" dirty="0" err="1" smtClean="0"/>
              <a:t>MySQLdb</a:t>
            </a:r>
            <a:r>
              <a:rPr kumimoji="1" lang="zh-CN" altLang="en-US" dirty="0" smtClean="0"/>
              <a:t>模块可以访问数据库</a:t>
            </a:r>
            <a:endParaRPr kumimoji="1" lang="zh-CN" altLang="en-US" dirty="0" smtClean="0"/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MySQLdb</a:t>
            </a:r>
            <a:r>
              <a:rPr kumimoji="1" lang="zh-CN" altLang="en-US" dirty="0" smtClean="0"/>
              <a:t>访问数据库的流程：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import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MySQLdb</a:t>
            </a:r>
            <a:r>
              <a:rPr kumimoji="1" lang="zh-CN" altLang="en-US" dirty="0" smtClean="0"/>
              <a:t>语句导入</a:t>
            </a:r>
            <a:r>
              <a:rPr kumimoji="1" lang="en-US" altLang="zh-CN" dirty="0" err="1" smtClean="0"/>
              <a:t>MySQLdb</a:t>
            </a:r>
            <a:r>
              <a:rPr kumimoji="1" lang="zh-CN" altLang="en-US" dirty="0" smtClean="0"/>
              <a:t>模块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获取与数据库的连接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执行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语句和存储过程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关闭数据库连接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上安装</a:t>
            </a:r>
            <a:r>
              <a:rPr kumimoji="1" lang="en-US" altLang="zh-CN" dirty="0" err="1" smtClean="0"/>
              <a:t>MySQLdb</a:t>
            </a: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82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①安装</a:t>
            </a:r>
            <a:r>
              <a:rPr kumimoji="1" lang="en-US" altLang="zh-CN" dirty="0" smtClean="0"/>
              <a:t>pip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pip</a:t>
            </a:r>
            <a:r>
              <a:rPr kumimoji="1" lang="zh-CN" altLang="en-US" sz="1800" dirty="0" smtClean="0"/>
              <a:t>和</a:t>
            </a:r>
            <a:r>
              <a:rPr kumimoji="1" lang="en-US" altLang="zh-CN" sz="1800" dirty="0" err="1" smtClean="0"/>
              <a:t>easy_install</a:t>
            </a:r>
            <a:r>
              <a:rPr kumimoji="1" lang="zh-CN" altLang="en-US" sz="1800" dirty="0" smtClean="0"/>
              <a:t>是</a:t>
            </a:r>
            <a:r>
              <a:rPr kumimoji="1" lang="en-US" altLang="zh-CN" sz="1800" dirty="0" smtClean="0"/>
              <a:t>Python</a:t>
            </a:r>
            <a:r>
              <a:rPr kumimoji="1" lang="zh-CN" altLang="en-US" sz="1800" dirty="0" smtClean="0"/>
              <a:t>的包管理工具，</a:t>
            </a:r>
            <a:r>
              <a:rPr kumimoji="1" lang="en-US" altLang="zh-CN" sz="1800" dirty="0" err="1" smtClean="0"/>
              <a:t>easy_install</a:t>
            </a:r>
            <a:r>
              <a:rPr kumimoji="1" lang="zh-CN" altLang="en-US" sz="1800" dirty="0" smtClean="0"/>
              <a:t>是默认安装的，我们可以通过</a:t>
            </a:r>
            <a:r>
              <a:rPr kumimoji="1" lang="en-US" altLang="zh-CN" sz="1800" dirty="0" err="1" smtClean="0"/>
              <a:t>easy_install</a:t>
            </a:r>
            <a:r>
              <a:rPr kumimoji="1" lang="zh-CN" altLang="en-US" sz="1800" dirty="0" smtClean="0"/>
              <a:t>来安装</a:t>
            </a:r>
            <a:r>
              <a:rPr kumimoji="1" lang="en-US" altLang="zh-CN" sz="1800" dirty="0" smtClean="0"/>
              <a:t>pip</a:t>
            </a:r>
            <a:endParaRPr kumimoji="1" lang="zh-CN" altLang="en-US" sz="1800" dirty="0" smtClean="0"/>
          </a:p>
          <a:p>
            <a:pPr marL="0" indent="0">
              <a:buNone/>
            </a:pPr>
            <a:r>
              <a:rPr kumimoji="1" lang="zh-CN" altLang="en-US" sz="1800" dirty="0" smtClean="0"/>
              <a:t>在命令框输入</a:t>
            </a:r>
            <a:r>
              <a:rPr kumimoji="1" lang="en-US" altLang="zh-CN" sz="1800" dirty="0" err="1" smtClean="0">
                <a:solidFill>
                  <a:srgbClr val="FF0000"/>
                </a:solidFill>
              </a:rPr>
              <a:t>sudo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 err="1" smtClean="0">
                <a:solidFill>
                  <a:srgbClr val="FF0000"/>
                </a:solidFill>
              </a:rPr>
              <a:t>easy_install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pip</a:t>
            </a:r>
            <a:endParaRPr kumimoji="1" lang="zh-CN" alt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dirty="0" smtClean="0"/>
              <a:t>②安装</a:t>
            </a:r>
            <a:r>
              <a:rPr kumimoji="1" lang="en-US" altLang="zh-CN" dirty="0" smtClean="0"/>
              <a:t>MySQL-</a:t>
            </a:r>
            <a:r>
              <a:rPr kumimoji="1" lang="en-US" altLang="zh-CN" dirty="0" err="1" smtClean="0"/>
              <a:t>pyhton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sz="1800" dirty="0" smtClean="0"/>
              <a:t>先后在命令框输入两条语句：</a:t>
            </a:r>
            <a:endParaRPr kumimoji="1" lang="zh-CN" altLang="en-US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export PATH=$PATH:/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usr</a:t>
            </a:r>
            <a:r>
              <a:rPr lang="en-US" altLang="zh-CN" sz="1800" dirty="0" smtClean="0">
                <a:solidFill>
                  <a:srgbClr val="FF0000"/>
                </a:solidFill>
              </a:rPr>
              <a:t>/local/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mysql</a:t>
            </a:r>
            <a:r>
              <a:rPr lang="en-US" altLang="zh-CN" sz="1800" dirty="0" smtClean="0">
                <a:solidFill>
                  <a:srgbClr val="FF0000"/>
                </a:solidFill>
              </a:rPr>
              <a:t>/bin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sudo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pip install MySQL-python</a:t>
            </a:r>
            <a:endParaRPr kumimoji="1" lang="zh-CN" alt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632" y="2481451"/>
            <a:ext cx="4927600" cy="203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16" y="3977944"/>
            <a:ext cx="9626600" cy="2692400"/>
          </a:xfrm>
          <a:prstGeom prst="rect">
            <a:avLst/>
          </a:prstGeom>
        </p:spPr>
      </p:pic>
      <p:sp>
        <p:nvSpPr>
          <p:cNvPr id="6" name="左箭头 5"/>
          <p:cNvSpPr/>
          <p:nvPr/>
        </p:nvSpPr>
        <p:spPr>
          <a:xfrm>
            <a:off x="7280541" y="4033990"/>
            <a:ext cx="696035" cy="109182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左箭头 6"/>
          <p:cNvSpPr/>
          <p:nvPr/>
        </p:nvSpPr>
        <p:spPr>
          <a:xfrm>
            <a:off x="6486457" y="4226496"/>
            <a:ext cx="696035" cy="109182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上安装</a:t>
            </a:r>
            <a:r>
              <a:rPr kumimoji="1" lang="en-US" altLang="zh-CN" dirty="0" err="1" smtClean="0"/>
              <a:t>MySQLdb</a:t>
            </a: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82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400" dirty="0" smtClean="0"/>
              <a:t>①到</a:t>
            </a:r>
            <a:r>
              <a:rPr lang="en-US" altLang="zh-CN" sz="2400" u="sng" dirty="0">
                <a:hlinkClick r:id="rId1"/>
              </a:rPr>
              <a:t>https://</a:t>
            </a:r>
            <a:r>
              <a:rPr lang="en-US" altLang="zh-CN" sz="2400" u="sng" dirty="0" smtClean="0">
                <a:hlinkClick r:id="rId1"/>
              </a:rPr>
              <a:t>pypi.python.org/pypi/MySQL-python/1.2.5</a:t>
            </a:r>
            <a:r>
              <a:rPr kumimoji="1" lang="zh-CN" altLang="en-US" sz="2400" dirty="0" smtClean="0"/>
              <a:t>下载</a:t>
            </a:r>
            <a:r>
              <a:rPr kumimoji="1" lang="en-US" altLang="zh-CN" sz="2400" dirty="0" smtClean="0"/>
              <a:t>MySQL-python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1.2.5</a:t>
            </a:r>
            <a:endParaRPr kumimoji="1" lang="zh-CN" altLang="en-US" sz="2400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885" y="2029993"/>
            <a:ext cx="8758989" cy="468086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301426" y="4840515"/>
            <a:ext cx="2870774" cy="1886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08057" y="4556802"/>
            <a:ext cx="1517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 smtClean="0">
                <a:solidFill>
                  <a:srgbClr val="FF0000"/>
                </a:solidFill>
              </a:rPr>
              <a:t>点击下载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上安装</a:t>
            </a:r>
            <a:r>
              <a:rPr kumimoji="1" lang="en-US" altLang="zh-CN" dirty="0" err="1" smtClean="0"/>
              <a:t>MySQLdb</a:t>
            </a: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82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400" dirty="0" smtClean="0"/>
              <a:t>②双击下载得到的文件，点击下一步</a:t>
            </a:r>
            <a:endParaRPr kumimoji="1" lang="zh-CN" altLang="en-US" sz="2400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63" y="1913021"/>
            <a:ext cx="8241632" cy="46336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16027" y="5153337"/>
            <a:ext cx="644930" cy="2368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16161" y="4903775"/>
            <a:ext cx="1517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smtClean="0">
                <a:solidFill>
                  <a:srgbClr val="FF0000"/>
                </a:solidFill>
              </a:rPr>
              <a:t>点击下一步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上安装</a:t>
            </a:r>
            <a:r>
              <a:rPr kumimoji="1" lang="en-US" altLang="zh-CN" dirty="0" err="1" smtClean="0"/>
              <a:t>MySQLdb</a:t>
            </a: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82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400" dirty="0" smtClean="0"/>
              <a:t>③系统识别出</a:t>
            </a:r>
            <a:r>
              <a:rPr kumimoji="1" lang="en-US" altLang="zh-CN" sz="2400" dirty="0" smtClean="0"/>
              <a:t>Python</a:t>
            </a:r>
            <a:r>
              <a:rPr kumimoji="1" lang="zh-CN" altLang="en-US" sz="2400" dirty="0" smtClean="0"/>
              <a:t>安装路径在</a:t>
            </a:r>
            <a:r>
              <a:rPr kumimoji="1" lang="en-US" altLang="zh-CN" sz="2400" dirty="0" smtClean="0"/>
              <a:t>C:\Python27\</a:t>
            </a:r>
            <a:r>
              <a:rPr kumimoji="1" lang="zh-CN" altLang="en-US" sz="2400" dirty="0" smtClean="0"/>
              <a:t>，若未识别，可手动选择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79" y="1997243"/>
            <a:ext cx="8174770" cy="459606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22734" y="4587854"/>
            <a:ext cx="584771" cy="200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47345" y="4555583"/>
            <a:ext cx="1517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 smtClean="0">
                <a:solidFill>
                  <a:srgbClr val="FF0000"/>
                </a:solidFill>
              </a:rPr>
              <a:t>Python</a:t>
            </a:r>
            <a:r>
              <a:rPr kumimoji="1" lang="zh-CN" altLang="en-US" sz="1200" b="1" dirty="0" smtClean="0">
                <a:solidFill>
                  <a:srgbClr val="FF0000"/>
                </a:solidFill>
              </a:rPr>
              <a:t>安装路径</a:t>
            </a:r>
            <a:endParaRPr kumimoji="1" lang="zh-CN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上安装</a:t>
            </a:r>
            <a:r>
              <a:rPr kumimoji="1" lang="en-US" altLang="zh-CN" dirty="0" err="1" smtClean="0"/>
              <a:t>MySQLdb</a:t>
            </a: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82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400" dirty="0" smtClean="0"/>
              <a:t>④安装完成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47" y="2009274"/>
            <a:ext cx="7768171" cy="436746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50041" y="4912703"/>
            <a:ext cx="721895" cy="2992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65134" y="4604926"/>
            <a:ext cx="1517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smtClean="0">
                <a:solidFill>
                  <a:srgbClr val="FF0000"/>
                </a:solidFill>
              </a:rPr>
              <a:t>点击完成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645" y="1212015"/>
            <a:ext cx="8491446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MySQLdb</a:t>
            </a:r>
            <a:r>
              <a:rPr kumimoji="1" lang="zh-CN" altLang="en-US" dirty="0" smtClean="0"/>
              <a:t>访问数据库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3" y="1536135"/>
            <a:ext cx="12512798" cy="5364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4" b="-4243"/>
          <a:stretch>
            <a:fillRect/>
          </a:stretch>
        </p:blipFill>
        <p:spPr>
          <a:xfrm>
            <a:off x="97263" y="2323853"/>
            <a:ext cx="12094738" cy="5645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3599"/>
            <a:ext cx="14680889" cy="6149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3693"/>
            <a:ext cx="14034118" cy="1157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WPS 演示</Application>
  <PresentationFormat>宽屏</PresentationFormat>
  <Paragraphs>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Arial</vt:lpstr>
      <vt:lpstr>Calibri Light</vt:lpstr>
      <vt:lpstr>Calibri</vt:lpstr>
      <vt:lpstr>微软雅黑</vt:lpstr>
      <vt:lpstr>Arial Unicode MS</vt:lpstr>
      <vt:lpstr>Office 主题</vt:lpstr>
      <vt:lpstr>使用Python访问数据库</vt:lpstr>
      <vt:lpstr>使用Python访问数据库</vt:lpstr>
      <vt:lpstr>在MAC上安装MySQLdb模块</vt:lpstr>
      <vt:lpstr>在WINDOWS上安装MySQLdb模块</vt:lpstr>
      <vt:lpstr>在WINDOWS上安装MySQLdb模块</vt:lpstr>
      <vt:lpstr>在WINDOWS上安装MySQLdb模块</vt:lpstr>
      <vt:lpstr>在WINDOWS上安装MySQLdb模块</vt:lpstr>
      <vt:lpstr>PowerPoint 演示文稿</vt:lpstr>
      <vt:lpstr>使用MySQLdb访问数据库</vt:lpstr>
      <vt:lpstr>使用MySQLdb访问数据库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Python连接数据库</dc:title>
  <dc:creator>秦雪迪</dc:creator>
  <cp:lastModifiedBy>邵东一中_张锦程</cp:lastModifiedBy>
  <cp:revision>33</cp:revision>
  <dcterms:created xsi:type="dcterms:W3CDTF">2018-04-07T03:32:00Z</dcterms:created>
  <dcterms:modified xsi:type="dcterms:W3CDTF">2020-04-28T11:15:59Z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