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3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42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8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5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0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8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4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1528-D495-C24A-870C-7D5D583959D1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36E1-1053-BC46-9A84-512D9408F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大作业推荐题目列表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0141" y="1177645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图书管理系统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人事管理系统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超市账目管理系统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学籍管理系统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教务管理系统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数据库图形化界面编程</a:t>
            </a:r>
            <a:endParaRPr kumimoji="1" lang="en-US" altLang="zh-CN" dirty="0" smtClean="0"/>
          </a:p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展示数据库中的表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10" y="825190"/>
            <a:ext cx="6318713" cy="60306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28" y="6239417"/>
            <a:ext cx="101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展示选中表的内容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42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提供对表进行增删查改的</a:t>
            </a:r>
            <a:r>
              <a:rPr kumimoji="1" lang="zh-CN" altLang="en-US" dirty="0" smtClean="0"/>
              <a:t>功能：</a:t>
            </a:r>
            <a:r>
              <a:rPr kumimoji="1"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Select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68" y="0"/>
            <a:ext cx="5130800" cy="6413500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559419" y="3206750"/>
            <a:ext cx="5943600" cy="2603500"/>
            <a:chOff x="436755" y="1529886"/>
            <a:chExt cx="5943600" cy="2603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55" y="1529886"/>
              <a:ext cx="5943600" cy="2603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755" y="3955586"/>
              <a:ext cx="101600" cy="1778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9" y="1047013"/>
            <a:ext cx="5143500" cy="160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22" y="1511302"/>
            <a:ext cx="101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提供对表进行增删查改的</a:t>
            </a:r>
            <a:r>
              <a:rPr kumimoji="1" lang="zh-CN" altLang="en-US" dirty="0" smtClean="0"/>
              <a:t>功能：</a:t>
            </a:r>
            <a:r>
              <a:rPr kumimoji="1"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Insert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54" y="0"/>
            <a:ext cx="4393064" cy="685800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1668035" y="3439497"/>
            <a:ext cx="4000500" cy="1282700"/>
            <a:chOff x="1591528" y="1967261"/>
            <a:chExt cx="4000500" cy="1282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528" y="1967261"/>
              <a:ext cx="4000500" cy="12827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561" y="3072161"/>
              <a:ext cx="101600" cy="1778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30" y="1063027"/>
            <a:ext cx="5143500" cy="1600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67" y="1533604"/>
            <a:ext cx="101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提供对表进行增删查改的</a:t>
            </a:r>
            <a:r>
              <a:rPr kumimoji="1" lang="zh-CN" altLang="en-US" dirty="0" smtClean="0"/>
              <a:t>功能：</a:t>
            </a:r>
            <a:r>
              <a:rPr kumimoji="1"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Update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" y="1244600"/>
            <a:ext cx="5143500" cy="161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9" y="3304595"/>
            <a:ext cx="393700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61" y="0"/>
            <a:ext cx="4422038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71" y="4444070"/>
            <a:ext cx="101600" cy="17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2" y="1708303"/>
            <a:ext cx="101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55" y="28675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提供对表进行增删查改的</a:t>
            </a:r>
            <a:r>
              <a:rPr kumimoji="1" lang="zh-CN" altLang="en-US" dirty="0" smtClean="0"/>
              <a:t>功能：</a:t>
            </a:r>
            <a:r>
              <a:rPr kumimoji="1"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Delete</a:t>
            </a:r>
            <a:endParaRPr kumimoji="1" lang="zh-CN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2" y="1559932"/>
            <a:ext cx="5156200" cy="157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72" y="0"/>
            <a:ext cx="446593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31" y="2024256"/>
            <a:ext cx="101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6092" y="26954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Question?</a:t>
            </a:r>
            <a:endParaRPr kumimoji="1" lang="zh-CN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图书管理系统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57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图书管理信息系统主要完成的内容包括：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）数据输入部分：主要包括图书基本信息的录入、借阅人基本信息的录入、用户基本信息的录入。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）数据输出部分：主要是各种统计查询，包括：根据图书信息（如书名、作者、出版社等）查阅图书及其借阅</a:t>
            </a:r>
            <a:r>
              <a:rPr lang="zh-CN" altLang="en-US" dirty="0" smtClean="0"/>
              <a:t>信息</a:t>
            </a:r>
            <a:r>
              <a:rPr lang="zh-CN" altLang="en-US" dirty="0"/>
              <a:t>、统计输出图书类型比例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8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8991" y="11788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登录界面：          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      注册界面：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2" y="1946817"/>
            <a:ext cx="3898900" cy="236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7" y="1786829"/>
            <a:ext cx="3695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7"/>
            <a:ext cx="9764440" cy="6846873"/>
          </a:xfrm>
        </p:spPr>
      </p:pic>
    </p:spTree>
    <p:extLst>
      <p:ext uri="{BB962C8B-B14F-4D97-AF65-F5344CB8AC3E}">
        <p14:creationId xmlns:p14="http://schemas.microsoft.com/office/powerpoint/2010/main" val="8900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图书管理系统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879980" cy="6903094"/>
          </a:xfrm>
        </p:spPr>
      </p:pic>
    </p:spTree>
    <p:extLst>
      <p:ext uri="{BB962C8B-B14F-4D97-AF65-F5344CB8AC3E}">
        <p14:creationId xmlns:p14="http://schemas.microsoft.com/office/powerpoint/2010/main" val="19787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图书管理系统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9980" cy="6921833"/>
          </a:xfrm>
        </p:spPr>
      </p:pic>
    </p:spTree>
    <p:extLst>
      <p:ext uri="{BB962C8B-B14F-4D97-AF65-F5344CB8AC3E}">
        <p14:creationId xmlns:p14="http://schemas.microsoft.com/office/powerpoint/2010/main" val="17910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图书管理系统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053"/>
            <a:ext cx="9881989" cy="6922053"/>
          </a:xfrm>
        </p:spPr>
      </p:pic>
    </p:spTree>
    <p:extLst>
      <p:ext uri="{BB962C8B-B14F-4D97-AF65-F5344CB8AC3E}">
        <p14:creationId xmlns:p14="http://schemas.microsoft.com/office/powerpoint/2010/main" val="6699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图书管理系统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56463" cy="6920495"/>
          </a:xfrm>
        </p:spPr>
      </p:pic>
    </p:spTree>
    <p:extLst>
      <p:ext uri="{BB962C8B-B14F-4D97-AF65-F5344CB8AC3E}">
        <p14:creationId xmlns:p14="http://schemas.microsoft.com/office/powerpoint/2010/main" val="6625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53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500" b="1" dirty="0">
                <a:solidFill>
                  <a:srgbClr val="FF0000"/>
                </a:solidFill>
              </a:rPr>
              <a:t>数据库图形化界面编程</a:t>
            </a:r>
            <a:endParaRPr kumimoji="1" lang="zh-CN" altLang="en-US" sz="3500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536" y="1111947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展示数据库中的表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展示选中表的内容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提供对表进行增删查改的功能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Macintosh PowerPoint</Application>
  <PresentationFormat>宽屏</PresentationFormat>
  <Paragraphs>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Abadi MT Condensed Extra Bold</vt:lpstr>
      <vt:lpstr>DengXian</vt:lpstr>
      <vt:lpstr>SimSun</vt:lpstr>
      <vt:lpstr>Arial</vt:lpstr>
      <vt:lpstr>Office 主题</vt:lpstr>
      <vt:lpstr>大作业推荐题目列表</vt:lpstr>
      <vt:lpstr>图书管理系统</vt:lpstr>
      <vt:lpstr>PowerPoint 演示文稿</vt:lpstr>
      <vt:lpstr>PowerPoint 演示文稿</vt:lpstr>
      <vt:lpstr>图书管理系统</vt:lpstr>
      <vt:lpstr>图书管理系统</vt:lpstr>
      <vt:lpstr>图书管理系统</vt:lpstr>
      <vt:lpstr>图书管理系统</vt:lpstr>
      <vt:lpstr>数据库图形化界面编程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大作业推荐题目列表</dc:title>
  <dc:creator>秦 雪迪</dc:creator>
  <cp:lastModifiedBy>秦 雪迪</cp:lastModifiedBy>
  <cp:revision>3</cp:revision>
  <dcterms:created xsi:type="dcterms:W3CDTF">2019-03-11T09:44:06Z</dcterms:created>
  <dcterms:modified xsi:type="dcterms:W3CDTF">2019-03-11T09:49:30Z</dcterms:modified>
</cp:coreProperties>
</file>