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9" r:id="rId4"/>
    <p:sldId id="259" r:id="rId5"/>
    <p:sldId id="260" r:id="rId6"/>
    <p:sldId id="280" r:id="rId7"/>
    <p:sldId id="263" r:id="rId8"/>
    <p:sldId id="271" r:id="rId9"/>
    <p:sldId id="272" r:id="rId10"/>
    <p:sldId id="269" r:id="rId11"/>
    <p:sldId id="265" r:id="rId12"/>
    <p:sldId id="274" r:id="rId13"/>
    <p:sldId id="275" r:id="rId14"/>
    <p:sldId id="281" r:id="rId15"/>
    <p:sldId id="276" r:id="rId16"/>
  </p:sldIdLst>
  <p:sldSz cx="12192000" cy="6858000"/>
  <p:notesSz cx="6858000" cy="9144000"/>
  <p:embeddedFontLst>
    <p:embeddedFont>
      <p:font typeface="세방고딕 OTF Bold" panose="00000800000000000000" pitchFamily="50" charset="-127"/>
      <p:bold r:id="rId18"/>
    </p:embeddedFont>
    <p:embeddedFont>
      <p:font typeface="AppleSDGothicNeoB00" panose="02000503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Arial Black" panose="020B0A04020102020204" pitchFamily="34" charset="0"/>
      <p:bold r:id="rId22"/>
    </p:embeddedFont>
    <p:embeddedFont>
      <p:font typeface="세방고딕 Regular" panose="00000500000000000000" pitchFamily="2" charset="-127"/>
      <p:regular r:id="rId23"/>
    </p:embeddedFont>
    <p:embeddedFont>
      <p:font typeface="G마켓 산스 TTF Bold" panose="02000000000000000000" pitchFamily="2" charset="-127"/>
      <p:bold r:id="rId24"/>
    </p:embeddedFont>
    <p:embeddedFont>
      <p:font typeface="G마켓 산스 TTF Light" panose="02000000000000000000" pitchFamily="2" charset="-127"/>
      <p:regular r:id="rId25"/>
    </p:embeddedFont>
    <p:embeddedFont>
      <p:font typeface="AppleSDGothicNeoL00" panose="02000503000000000000" pitchFamily="2" charset="-127"/>
      <p:regular r:id="rId26"/>
    </p:embeddedFont>
    <p:embeddedFont>
      <p:font typeface="여기어때 잘난체" panose="020B0600000101010101" pitchFamily="50" charset="-127"/>
      <p:bold r:id="rId27"/>
    </p:embeddedFont>
    <p:embeddedFont>
      <p:font typeface="세방고딕 Bold" panose="00000800000000000000" pitchFamily="2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E75"/>
    <a:srgbClr val="0ABB26"/>
    <a:srgbClr val="C7E1B6"/>
    <a:srgbClr val="EAF4E4"/>
    <a:srgbClr val="44A254"/>
    <a:srgbClr val="3F974D"/>
    <a:srgbClr val="A9D18E"/>
    <a:srgbClr val="0028B0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46475-C2BC-4C1D-A84A-7AE2C6707F3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AC0F22-837B-4D4D-A210-566F7C22382A}">
      <dgm:prSet phldrT="[텍스트]"/>
      <dgm:spPr>
        <a:solidFill>
          <a:srgbClr val="0ABB26"/>
        </a:solidFill>
      </dgm:spPr>
      <dgm:t>
        <a:bodyPr/>
        <a:lstStyle/>
        <a:p>
          <a:pPr latinLnBrk="1"/>
          <a:r>
            <a:rPr lang="en-US" altLang="ko-KR"/>
            <a:t>Kmarket</a:t>
          </a:r>
          <a:endParaRPr lang="ko-KR" altLang="en-US"/>
        </a:p>
      </dgm:t>
    </dgm:pt>
    <dgm:pt modelId="{F3252132-F402-401A-8634-4E0A11529E76}" type="parTrans" cxnId="{C92F3B1C-301E-42FD-961B-9035E5530FCE}">
      <dgm:prSet/>
      <dgm:spPr/>
      <dgm:t>
        <a:bodyPr/>
        <a:lstStyle/>
        <a:p>
          <a:pPr latinLnBrk="1"/>
          <a:endParaRPr lang="ko-KR" altLang="en-US"/>
        </a:p>
      </dgm:t>
    </dgm:pt>
    <dgm:pt modelId="{7108F11B-C47E-42E8-98C0-AE977BD8EFE2}" type="sibTrans" cxnId="{C92F3B1C-301E-42FD-961B-9035E5530FCE}">
      <dgm:prSet/>
      <dgm:spPr/>
      <dgm:t>
        <a:bodyPr/>
        <a:lstStyle/>
        <a:p>
          <a:pPr latinLnBrk="1"/>
          <a:endParaRPr lang="ko-KR" altLang="en-US"/>
        </a:p>
      </dgm:t>
    </dgm:pt>
    <dgm:pt modelId="{16A7B5F3-0BFC-49C9-BBBB-FF18D275B6A1}">
      <dgm:prSet phldrT="[텍스트]"/>
      <dgm:spPr>
        <a:solidFill>
          <a:srgbClr val="0ABB26"/>
        </a:solidFill>
      </dgm:spPr>
      <dgm:t>
        <a:bodyPr/>
        <a:lstStyle/>
        <a:p>
          <a:pPr latinLnBrk="1"/>
          <a:r>
            <a:rPr lang="ko-KR" altLang="en-US"/>
            <a:t>회원</a:t>
          </a:r>
        </a:p>
      </dgm:t>
    </dgm:pt>
    <dgm:pt modelId="{902A138B-6A12-462D-8D25-716A30F1DD1E}" type="parTrans" cxnId="{5E2AA1EB-61DE-4BCF-853F-6CA55BC3F89F}">
      <dgm:prSet/>
      <dgm:spPr/>
      <dgm:t>
        <a:bodyPr/>
        <a:lstStyle/>
        <a:p>
          <a:pPr latinLnBrk="1"/>
          <a:endParaRPr lang="ko-KR" altLang="en-US"/>
        </a:p>
      </dgm:t>
    </dgm:pt>
    <dgm:pt modelId="{82F417EE-B94B-4590-8981-1B8394DE0A3B}" type="sibTrans" cxnId="{5E2AA1EB-61DE-4BCF-853F-6CA55BC3F89F}">
      <dgm:prSet/>
      <dgm:spPr/>
      <dgm:t>
        <a:bodyPr/>
        <a:lstStyle/>
        <a:p>
          <a:pPr latinLnBrk="1"/>
          <a:endParaRPr lang="ko-KR" altLang="en-US"/>
        </a:p>
      </dgm:t>
    </dgm:pt>
    <dgm:pt modelId="{E81C53EE-4739-463E-9513-0D6B404414BB}">
      <dgm:prSet phldrT="[텍스트]"/>
      <dgm:spPr>
        <a:solidFill>
          <a:srgbClr val="0ABB26"/>
        </a:solidFill>
      </dgm:spPr>
      <dgm:t>
        <a:bodyPr/>
        <a:lstStyle/>
        <a:p>
          <a:pPr latinLnBrk="1"/>
          <a:r>
            <a:rPr lang="ko-KR" altLang="en-US"/>
            <a:t>상품</a:t>
          </a:r>
        </a:p>
      </dgm:t>
    </dgm:pt>
    <dgm:pt modelId="{20387C4E-FF89-4E0C-A28C-48B3C74BE4C5}" type="parTrans" cxnId="{FFFE266A-1459-4A1D-98E5-9E456CC3D196}">
      <dgm:prSet/>
      <dgm:spPr/>
      <dgm:t>
        <a:bodyPr/>
        <a:lstStyle/>
        <a:p>
          <a:pPr latinLnBrk="1"/>
          <a:endParaRPr lang="ko-KR" altLang="en-US"/>
        </a:p>
      </dgm:t>
    </dgm:pt>
    <dgm:pt modelId="{B619F84D-831F-4EFE-95EE-53183C95702B}" type="sibTrans" cxnId="{FFFE266A-1459-4A1D-98E5-9E456CC3D196}">
      <dgm:prSet/>
      <dgm:spPr/>
      <dgm:t>
        <a:bodyPr/>
        <a:lstStyle/>
        <a:p>
          <a:pPr latinLnBrk="1"/>
          <a:endParaRPr lang="ko-KR" altLang="en-US"/>
        </a:p>
      </dgm:t>
    </dgm:pt>
    <dgm:pt modelId="{73CBDA79-70A5-46CF-AD0E-E8B9E8DEEFC6}">
      <dgm:prSet phldrT="[텍스트]"/>
      <dgm:spPr>
        <a:solidFill>
          <a:srgbClr val="0ABB26"/>
        </a:solidFill>
      </dgm:spPr>
      <dgm:t>
        <a:bodyPr/>
        <a:lstStyle/>
        <a:p>
          <a:pPr latinLnBrk="1"/>
          <a:r>
            <a:rPr lang="ko-KR" altLang="en-US"/>
            <a:t>고객센터</a:t>
          </a:r>
        </a:p>
      </dgm:t>
    </dgm:pt>
    <dgm:pt modelId="{5B2AE59F-41C4-413C-9B04-09D97EDE6D76}" type="parTrans" cxnId="{22833BA8-6B09-4A13-802B-B7E5F387B111}">
      <dgm:prSet/>
      <dgm:spPr/>
      <dgm:t>
        <a:bodyPr/>
        <a:lstStyle/>
        <a:p>
          <a:pPr latinLnBrk="1"/>
          <a:endParaRPr lang="ko-KR" altLang="en-US"/>
        </a:p>
      </dgm:t>
    </dgm:pt>
    <dgm:pt modelId="{FA435861-6B61-4615-9A33-352831408F61}" type="sibTrans" cxnId="{22833BA8-6B09-4A13-802B-B7E5F387B111}">
      <dgm:prSet/>
      <dgm:spPr/>
      <dgm:t>
        <a:bodyPr/>
        <a:lstStyle/>
        <a:p>
          <a:pPr latinLnBrk="1"/>
          <a:endParaRPr lang="ko-KR" altLang="en-US"/>
        </a:p>
      </dgm:t>
    </dgm:pt>
    <dgm:pt modelId="{095012A3-94C0-43A1-9AA4-6A146992B76C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bg1"/>
              </a:solidFill>
            </a:rPr>
            <a:t>상품</a:t>
          </a:r>
        </a:p>
      </dgm:t>
    </dgm:pt>
    <dgm:pt modelId="{DA4EBC6D-BE05-46B8-9BE2-DB64C74C5C18}" type="parTrans" cxnId="{68CBF235-6220-45BD-84A3-71724D7E6EE9}">
      <dgm:prSet/>
      <dgm:spPr/>
      <dgm:t>
        <a:bodyPr/>
        <a:lstStyle/>
        <a:p>
          <a:pPr latinLnBrk="1"/>
          <a:endParaRPr lang="ko-KR" altLang="en-US"/>
        </a:p>
      </dgm:t>
    </dgm:pt>
    <dgm:pt modelId="{0DBE13B9-B186-499B-99CA-9359F82E0FE5}" type="sibTrans" cxnId="{68CBF235-6220-45BD-84A3-71724D7E6EE9}">
      <dgm:prSet/>
      <dgm:spPr/>
      <dgm:t>
        <a:bodyPr/>
        <a:lstStyle/>
        <a:p>
          <a:pPr latinLnBrk="1"/>
          <a:endParaRPr lang="ko-KR" altLang="en-US"/>
        </a:p>
      </dgm:t>
    </dgm:pt>
    <dgm:pt modelId="{B571C9CE-F0ED-4FD6-9C2A-653A70578065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메인</a:t>
          </a:r>
        </a:p>
      </dgm:t>
    </dgm:pt>
    <dgm:pt modelId="{DE6340B5-072E-4B6D-BE38-CCA47917CE1B}" type="parTrans" cxnId="{BAD7A0CB-EC00-4394-8881-E20290523CF6}">
      <dgm:prSet/>
      <dgm:spPr/>
      <dgm:t>
        <a:bodyPr/>
        <a:lstStyle/>
        <a:p>
          <a:pPr latinLnBrk="1"/>
          <a:endParaRPr lang="ko-KR" altLang="en-US"/>
        </a:p>
      </dgm:t>
    </dgm:pt>
    <dgm:pt modelId="{7C553F25-C4C3-4398-B073-7E32186EC170}" type="sibTrans" cxnId="{BAD7A0CB-EC00-4394-8881-E20290523CF6}">
      <dgm:prSet/>
      <dgm:spPr/>
      <dgm:t>
        <a:bodyPr/>
        <a:lstStyle/>
        <a:p>
          <a:pPr latinLnBrk="1"/>
          <a:endParaRPr lang="ko-KR" altLang="en-US"/>
        </a:p>
      </dgm:t>
    </dgm:pt>
    <dgm:pt modelId="{8F373304-624B-4FD7-B968-0D20BF78D8DA}">
      <dgm:prSet phldrT="[텍스트]"/>
      <dgm:spPr>
        <a:solidFill>
          <a:srgbClr val="0ABB26"/>
        </a:solidFill>
      </dgm:spPr>
      <dgm:t>
        <a:bodyPr/>
        <a:lstStyle/>
        <a:p>
          <a:pPr latinLnBrk="1"/>
          <a:r>
            <a:rPr lang="ko-KR" altLang="en-US">
              <a:solidFill>
                <a:schemeClr val="bg1"/>
              </a:solidFill>
            </a:rPr>
            <a:t>관리자</a:t>
          </a:r>
        </a:p>
      </dgm:t>
    </dgm:pt>
    <dgm:pt modelId="{091F88E1-ECFB-4960-9071-5549BDF8901C}" type="parTrans" cxnId="{E9BFEF1A-1CBF-428E-B07A-F26CB33E10D3}">
      <dgm:prSet/>
      <dgm:spPr/>
      <dgm:t>
        <a:bodyPr/>
        <a:lstStyle/>
        <a:p>
          <a:pPr latinLnBrk="1"/>
          <a:endParaRPr lang="ko-KR" altLang="en-US"/>
        </a:p>
      </dgm:t>
    </dgm:pt>
    <dgm:pt modelId="{52867FD1-2B0D-417C-AEFD-2AF23AD6B03A}" type="sibTrans" cxnId="{E9BFEF1A-1CBF-428E-B07A-F26CB33E10D3}">
      <dgm:prSet/>
      <dgm:spPr/>
      <dgm:t>
        <a:bodyPr/>
        <a:lstStyle/>
        <a:p>
          <a:pPr latinLnBrk="1"/>
          <a:endParaRPr lang="ko-KR" altLang="en-US"/>
        </a:p>
      </dgm:t>
    </dgm:pt>
    <dgm:pt modelId="{65BC42DB-D9AB-4303-9C9D-FA2284D80D93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로그인</a:t>
          </a:r>
        </a:p>
      </dgm:t>
    </dgm:pt>
    <dgm:pt modelId="{20DBFCAF-3B33-49D5-B96A-4F8DCC3B50B3}" type="parTrans" cxnId="{12DC522F-F208-487A-8BD7-A1A346EE88F5}">
      <dgm:prSet/>
      <dgm:spPr/>
      <dgm:t>
        <a:bodyPr/>
        <a:lstStyle/>
        <a:p>
          <a:pPr latinLnBrk="1"/>
          <a:endParaRPr lang="ko-KR" altLang="en-US"/>
        </a:p>
      </dgm:t>
    </dgm:pt>
    <dgm:pt modelId="{84C92A4E-626E-4D12-8723-76E6AE95C9D6}" type="sibTrans" cxnId="{12DC522F-F208-487A-8BD7-A1A346EE88F5}">
      <dgm:prSet/>
      <dgm:spPr/>
      <dgm:t>
        <a:bodyPr/>
        <a:lstStyle/>
        <a:p>
          <a:pPr latinLnBrk="1"/>
          <a:endParaRPr lang="ko-KR" altLang="en-US"/>
        </a:p>
      </dgm:t>
    </dgm:pt>
    <dgm:pt modelId="{E67990A4-F611-44A2-839F-73E4DF954A80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약관</a:t>
          </a:r>
        </a:p>
      </dgm:t>
    </dgm:pt>
    <dgm:pt modelId="{79E6CAD5-77EF-4865-97C0-466781D0F152}" type="parTrans" cxnId="{9B19EAC1-3B74-46DE-8CFC-CEC0BF23CAD1}">
      <dgm:prSet/>
      <dgm:spPr/>
      <dgm:t>
        <a:bodyPr/>
        <a:lstStyle/>
        <a:p>
          <a:pPr latinLnBrk="1"/>
          <a:endParaRPr lang="ko-KR" altLang="en-US"/>
        </a:p>
      </dgm:t>
    </dgm:pt>
    <dgm:pt modelId="{A5B5728A-E3A0-4401-ACF5-9A41075EACA2}" type="sibTrans" cxnId="{9B19EAC1-3B74-46DE-8CFC-CEC0BF23CAD1}">
      <dgm:prSet/>
      <dgm:spPr/>
      <dgm:t>
        <a:bodyPr/>
        <a:lstStyle/>
        <a:p>
          <a:pPr latinLnBrk="1"/>
          <a:endParaRPr lang="ko-KR" altLang="en-US"/>
        </a:p>
      </dgm:t>
    </dgm:pt>
    <dgm:pt modelId="{9AB83449-841E-49B9-884F-2EA8BD44F1C3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회원가입</a:t>
          </a:r>
        </a:p>
      </dgm:t>
    </dgm:pt>
    <dgm:pt modelId="{9C3B4697-CAEF-41B1-85FD-B3C3C0CA13BA}" type="parTrans" cxnId="{E1D67BDB-563F-4DBD-B668-8BFCAF9606DF}">
      <dgm:prSet/>
      <dgm:spPr/>
      <dgm:t>
        <a:bodyPr/>
        <a:lstStyle/>
        <a:p>
          <a:pPr latinLnBrk="1"/>
          <a:endParaRPr lang="ko-KR" altLang="en-US"/>
        </a:p>
      </dgm:t>
    </dgm:pt>
    <dgm:pt modelId="{5B141C1D-2423-49C1-ADA7-4F83A1507D08}" type="sibTrans" cxnId="{E1D67BDB-563F-4DBD-B668-8BFCAF9606DF}">
      <dgm:prSet/>
      <dgm:spPr/>
      <dgm:t>
        <a:bodyPr/>
        <a:lstStyle/>
        <a:p>
          <a:pPr latinLnBrk="1"/>
          <a:endParaRPr lang="ko-KR" altLang="en-US"/>
        </a:p>
      </dgm:t>
    </dgm:pt>
    <dgm:pt modelId="{6A58B76B-DAE0-4E63-AB65-6A70650A85B9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상품목록</a:t>
          </a:r>
        </a:p>
      </dgm:t>
    </dgm:pt>
    <dgm:pt modelId="{8F61E1A6-443B-416A-BDCA-8AE41DB9D328}" type="parTrans" cxnId="{DD938ACE-83A4-4C05-AE9E-29D153317510}">
      <dgm:prSet/>
      <dgm:spPr/>
      <dgm:t>
        <a:bodyPr/>
        <a:lstStyle/>
        <a:p>
          <a:pPr latinLnBrk="1"/>
          <a:endParaRPr lang="ko-KR" altLang="en-US"/>
        </a:p>
      </dgm:t>
    </dgm:pt>
    <dgm:pt modelId="{2AEFDA36-5054-4BB4-986C-7F5CBF1B3BD5}" type="sibTrans" cxnId="{DD938ACE-83A4-4C05-AE9E-29D153317510}">
      <dgm:prSet/>
      <dgm:spPr/>
      <dgm:t>
        <a:bodyPr/>
        <a:lstStyle/>
        <a:p>
          <a:pPr latinLnBrk="1"/>
          <a:endParaRPr lang="ko-KR" altLang="en-US"/>
        </a:p>
      </dgm:t>
    </dgm:pt>
    <dgm:pt modelId="{6797D653-A159-451C-B08B-51B49F26FF8B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상품보기</a:t>
          </a:r>
        </a:p>
      </dgm:t>
    </dgm:pt>
    <dgm:pt modelId="{6B72918E-3E39-4677-8073-C8B584862AF6}" type="parTrans" cxnId="{A3DAB733-63C0-4F7B-A860-05176E816AB6}">
      <dgm:prSet/>
      <dgm:spPr/>
      <dgm:t>
        <a:bodyPr/>
        <a:lstStyle/>
        <a:p>
          <a:pPr latinLnBrk="1"/>
          <a:endParaRPr lang="ko-KR" altLang="en-US"/>
        </a:p>
      </dgm:t>
    </dgm:pt>
    <dgm:pt modelId="{C3727E9D-3D20-45CF-AAE0-89829CE41541}" type="sibTrans" cxnId="{A3DAB733-63C0-4F7B-A860-05176E816AB6}">
      <dgm:prSet/>
      <dgm:spPr/>
      <dgm:t>
        <a:bodyPr/>
        <a:lstStyle/>
        <a:p>
          <a:pPr latinLnBrk="1"/>
          <a:endParaRPr lang="ko-KR" altLang="en-US"/>
        </a:p>
      </dgm:t>
    </dgm:pt>
    <dgm:pt modelId="{7A09642C-AC08-4607-B03E-2094590572B6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장바구니</a:t>
          </a:r>
        </a:p>
      </dgm:t>
    </dgm:pt>
    <dgm:pt modelId="{A238C03B-3350-4727-A815-5F5ADA29571D}" type="parTrans" cxnId="{EA4D9BCA-3D5B-4638-A819-5822F8D8F090}">
      <dgm:prSet/>
      <dgm:spPr/>
      <dgm:t>
        <a:bodyPr/>
        <a:lstStyle/>
        <a:p>
          <a:pPr latinLnBrk="1"/>
          <a:endParaRPr lang="ko-KR" altLang="en-US"/>
        </a:p>
      </dgm:t>
    </dgm:pt>
    <dgm:pt modelId="{624C5611-40A6-4A87-854E-80248E5FA666}" type="sibTrans" cxnId="{EA4D9BCA-3D5B-4638-A819-5822F8D8F090}">
      <dgm:prSet/>
      <dgm:spPr/>
      <dgm:t>
        <a:bodyPr/>
        <a:lstStyle/>
        <a:p>
          <a:pPr latinLnBrk="1"/>
          <a:endParaRPr lang="ko-KR" altLang="en-US"/>
        </a:p>
      </dgm:t>
    </dgm:pt>
    <dgm:pt modelId="{17136DA7-3E34-4FBA-A638-C534DDB16B07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주문하기</a:t>
          </a:r>
        </a:p>
      </dgm:t>
    </dgm:pt>
    <dgm:pt modelId="{D0467BF5-B6E8-4216-AEC9-199F8D11D5D3}" type="parTrans" cxnId="{6FE77423-0B65-4F46-99B9-81DC60429BCE}">
      <dgm:prSet/>
      <dgm:spPr/>
      <dgm:t>
        <a:bodyPr/>
        <a:lstStyle/>
        <a:p>
          <a:pPr latinLnBrk="1"/>
          <a:endParaRPr lang="ko-KR" altLang="en-US"/>
        </a:p>
      </dgm:t>
    </dgm:pt>
    <dgm:pt modelId="{60CF38BA-5459-4007-849C-5A216C79580C}" type="sibTrans" cxnId="{6FE77423-0B65-4F46-99B9-81DC60429BCE}">
      <dgm:prSet/>
      <dgm:spPr/>
      <dgm:t>
        <a:bodyPr/>
        <a:lstStyle/>
        <a:p>
          <a:pPr latinLnBrk="1"/>
          <a:endParaRPr lang="ko-KR" altLang="en-US"/>
        </a:p>
      </dgm:t>
    </dgm:pt>
    <dgm:pt modelId="{8924D8ED-FD73-4E86-A20F-7E2A5D9024EF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주문완료</a:t>
          </a:r>
        </a:p>
      </dgm:t>
    </dgm:pt>
    <dgm:pt modelId="{92208126-5F89-4CE6-8A1F-59E33C4ED8B4}" type="parTrans" cxnId="{ED854609-0444-48DB-ADDB-E0C20568A450}">
      <dgm:prSet/>
      <dgm:spPr/>
      <dgm:t>
        <a:bodyPr/>
        <a:lstStyle/>
        <a:p>
          <a:pPr latinLnBrk="1"/>
          <a:endParaRPr lang="ko-KR" altLang="en-US"/>
        </a:p>
      </dgm:t>
    </dgm:pt>
    <dgm:pt modelId="{F5FE2F50-AD5B-4A28-8E7B-6E159B4F25BD}" type="sibTrans" cxnId="{ED854609-0444-48DB-ADDB-E0C20568A450}">
      <dgm:prSet/>
      <dgm:spPr/>
      <dgm:t>
        <a:bodyPr/>
        <a:lstStyle/>
        <a:p>
          <a:pPr latinLnBrk="1"/>
          <a:endParaRPr lang="ko-KR" altLang="en-US"/>
        </a:p>
      </dgm:t>
    </dgm:pt>
    <dgm:pt modelId="{DEE8135A-48A2-43B8-91AF-BE1A36B7CC3C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공지사항</a:t>
          </a:r>
        </a:p>
      </dgm:t>
    </dgm:pt>
    <dgm:pt modelId="{8919AD88-5A89-4351-A955-48FCDCA59BA6}" type="parTrans" cxnId="{A26B5551-D2E2-417C-84C1-76443DEE157A}">
      <dgm:prSet/>
      <dgm:spPr/>
      <dgm:t>
        <a:bodyPr/>
        <a:lstStyle/>
        <a:p>
          <a:pPr latinLnBrk="1"/>
          <a:endParaRPr lang="ko-KR" altLang="en-US"/>
        </a:p>
      </dgm:t>
    </dgm:pt>
    <dgm:pt modelId="{28907E68-8A39-4086-A68A-93AF2BD147F0}" type="sibTrans" cxnId="{A26B5551-D2E2-417C-84C1-76443DEE157A}">
      <dgm:prSet/>
      <dgm:spPr/>
      <dgm:t>
        <a:bodyPr/>
        <a:lstStyle/>
        <a:p>
          <a:pPr latinLnBrk="1"/>
          <a:endParaRPr lang="ko-KR" altLang="en-US"/>
        </a:p>
      </dgm:t>
    </dgm:pt>
    <dgm:pt modelId="{AC9DF84A-E4FC-43FE-BC07-44C22484CDDB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자주묻는질문</a:t>
          </a:r>
        </a:p>
      </dgm:t>
    </dgm:pt>
    <dgm:pt modelId="{6992BCAC-4558-4F58-8E03-F839B5D0F8CA}" type="parTrans" cxnId="{1A41F774-2E5B-46F3-84CD-9C49F7C896D4}">
      <dgm:prSet/>
      <dgm:spPr/>
      <dgm:t>
        <a:bodyPr/>
        <a:lstStyle/>
        <a:p>
          <a:pPr latinLnBrk="1"/>
          <a:endParaRPr lang="ko-KR" altLang="en-US"/>
        </a:p>
      </dgm:t>
    </dgm:pt>
    <dgm:pt modelId="{8B0D90EC-0597-40DE-9E91-7CBD60CE9F11}" type="sibTrans" cxnId="{1A41F774-2E5B-46F3-84CD-9C49F7C896D4}">
      <dgm:prSet/>
      <dgm:spPr/>
      <dgm:t>
        <a:bodyPr/>
        <a:lstStyle/>
        <a:p>
          <a:pPr latinLnBrk="1"/>
          <a:endParaRPr lang="ko-KR" altLang="en-US"/>
        </a:p>
      </dgm:t>
    </dgm:pt>
    <dgm:pt modelId="{BB975D97-C2F3-451A-8A47-7FA6DB4519D7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문의하기</a:t>
          </a:r>
        </a:p>
      </dgm:t>
    </dgm:pt>
    <dgm:pt modelId="{B609C04B-481E-4164-A120-09C18949DE91}" type="parTrans" cxnId="{60FAE659-5298-4585-8E3C-8E8BCE768D33}">
      <dgm:prSet/>
      <dgm:spPr/>
      <dgm:t>
        <a:bodyPr/>
        <a:lstStyle/>
        <a:p>
          <a:pPr latinLnBrk="1"/>
          <a:endParaRPr lang="ko-KR" altLang="en-US"/>
        </a:p>
      </dgm:t>
    </dgm:pt>
    <dgm:pt modelId="{C403E5B4-025C-48F0-BA86-508305C42C7A}" type="sibTrans" cxnId="{60FAE659-5298-4585-8E3C-8E8BCE768D33}">
      <dgm:prSet/>
      <dgm:spPr/>
      <dgm:t>
        <a:bodyPr/>
        <a:lstStyle/>
        <a:p>
          <a:pPr latinLnBrk="1"/>
          <a:endParaRPr lang="ko-KR" altLang="en-US"/>
        </a:p>
      </dgm:t>
    </dgm:pt>
    <dgm:pt modelId="{300E2AD5-20F9-4E8B-AD41-82DEA9A8F158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메인</a:t>
          </a:r>
        </a:p>
      </dgm:t>
    </dgm:pt>
    <dgm:pt modelId="{761C42B3-87FF-4215-8D33-D3445B91C2AE}" type="parTrans" cxnId="{8C6FB490-4C23-411F-B0ED-EB5EED8FC54A}">
      <dgm:prSet/>
      <dgm:spPr/>
      <dgm:t>
        <a:bodyPr/>
        <a:lstStyle/>
        <a:p>
          <a:pPr latinLnBrk="1"/>
          <a:endParaRPr lang="ko-KR" altLang="en-US"/>
        </a:p>
      </dgm:t>
    </dgm:pt>
    <dgm:pt modelId="{98A83B53-E0A9-4AF9-B4C2-809215935A60}" type="sibTrans" cxnId="{8C6FB490-4C23-411F-B0ED-EB5EED8FC54A}">
      <dgm:prSet/>
      <dgm:spPr/>
      <dgm:t>
        <a:bodyPr/>
        <a:lstStyle/>
        <a:p>
          <a:pPr latinLnBrk="1"/>
          <a:endParaRPr lang="ko-KR" altLang="en-US"/>
        </a:p>
      </dgm:t>
    </dgm:pt>
    <dgm:pt modelId="{696EF5CE-B422-4556-A4D8-6AC8DC09EB97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목록</a:t>
          </a:r>
        </a:p>
      </dgm:t>
    </dgm:pt>
    <dgm:pt modelId="{70AD397A-87C2-4D81-AC87-ABE7589F45DA}" type="parTrans" cxnId="{F5D65DAD-F327-40BD-A25E-BE7F3B8E5457}">
      <dgm:prSet/>
      <dgm:spPr/>
      <dgm:t>
        <a:bodyPr/>
        <a:lstStyle/>
        <a:p>
          <a:pPr latinLnBrk="1"/>
          <a:endParaRPr lang="ko-KR" altLang="en-US"/>
        </a:p>
      </dgm:t>
    </dgm:pt>
    <dgm:pt modelId="{D81D72C8-7CFC-4237-AD24-E05EC5761A81}" type="sibTrans" cxnId="{F5D65DAD-F327-40BD-A25E-BE7F3B8E5457}">
      <dgm:prSet/>
      <dgm:spPr/>
      <dgm:t>
        <a:bodyPr/>
        <a:lstStyle/>
        <a:p>
          <a:pPr latinLnBrk="1"/>
          <a:endParaRPr lang="ko-KR" altLang="en-US"/>
        </a:p>
      </dgm:t>
    </dgm:pt>
    <dgm:pt modelId="{F1475F07-4897-43C9-938B-1ED01A781B27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보기</a:t>
          </a:r>
        </a:p>
      </dgm:t>
    </dgm:pt>
    <dgm:pt modelId="{3680915C-326B-4626-9880-AFF50CECAD97}" type="parTrans" cxnId="{7360632F-BF56-4EC8-A54D-B4B9D38269DD}">
      <dgm:prSet/>
      <dgm:spPr/>
      <dgm:t>
        <a:bodyPr/>
        <a:lstStyle/>
        <a:p>
          <a:pPr latinLnBrk="1"/>
          <a:endParaRPr lang="ko-KR" altLang="en-US"/>
        </a:p>
      </dgm:t>
    </dgm:pt>
    <dgm:pt modelId="{43F67CA1-66FF-4D2E-AF15-E443EC973E55}" type="sibTrans" cxnId="{7360632F-BF56-4EC8-A54D-B4B9D38269DD}">
      <dgm:prSet/>
      <dgm:spPr/>
      <dgm:t>
        <a:bodyPr/>
        <a:lstStyle/>
        <a:p>
          <a:pPr latinLnBrk="1"/>
          <a:endParaRPr lang="ko-KR" altLang="en-US"/>
        </a:p>
      </dgm:t>
    </dgm:pt>
    <dgm:pt modelId="{CAB6D4E9-51B0-4078-86F9-D6EC96930573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목록</a:t>
          </a:r>
        </a:p>
      </dgm:t>
    </dgm:pt>
    <dgm:pt modelId="{A8552291-691B-4ECE-BAF2-E61B1CD4EA44}" type="parTrans" cxnId="{3ACF8679-AB8C-4FFD-81E0-799E9B447D4F}">
      <dgm:prSet/>
      <dgm:spPr/>
      <dgm:t>
        <a:bodyPr/>
        <a:lstStyle/>
        <a:p>
          <a:pPr latinLnBrk="1"/>
          <a:endParaRPr lang="ko-KR" altLang="en-US"/>
        </a:p>
      </dgm:t>
    </dgm:pt>
    <dgm:pt modelId="{63D95791-D19F-4FCF-BDD0-5E4DE06FB6B0}" type="sibTrans" cxnId="{3ACF8679-AB8C-4FFD-81E0-799E9B447D4F}">
      <dgm:prSet/>
      <dgm:spPr/>
      <dgm:t>
        <a:bodyPr/>
        <a:lstStyle/>
        <a:p>
          <a:pPr latinLnBrk="1"/>
          <a:endParaRPr lang="ko-KR" altLang="en-US"/>
        </a:p>
      </dgm:t>
    </dgm:pt>
    <dgm:pt modelId="{8F17954C-D97F-4CAB-8506-4938766DB8DC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보기</a:t>
          </a:r>
        </a:p>
      </dgm:t>
    </dgm:pt>
    <dgm:pt modelId="{83131261-3225-4B47-9FA4-7F2D5A76CDB0}" type="parTrans" cxnId="{7709DA68-C71F-4C4F-B254-11BADB59D127}">
      <dgm:prSet/>
      <dgm:spPr/>
      <dgm:t>
        <a:bodyPr/>
        <a:lstStyle/>
        <a:p>
          <a:pPr latinLnBrk="1"/>
          <a:endParaRPr lang="ko-KR" altLang="en-US"/>
        </a:p>
      </dgm:t>
    </dgm:pt>
    <dgm:pt modelId="{1B1FFE8A-CB03-406F-991C-EA3571B82352}" type="sibTrans" cxnId="{7709DA68-C71F-4C4F-B254-11BADB59D127}">
      <dgm:prSet/>
      <dgm:spPr/>
      <dgm:t>
        <a:bodyPr/>
        <a:lstStyle/>
        <a:p>
          <a:pPr latinLnBrk="1"/>
          <a:endParaRPr lang="ko-KR" altLang="en-US"/>
        </a:p>
      </dgm:t>
    </dgm:pt>
    <dgm:pt modelId="{D1D07AF2-22BE-4BAF-9B97-67C95B3D5FFE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목록</a:t>
          </a:r>
        </a:p>
      </dgm:t>
    </dgm:pt>
    <dgm:pt modelId="{AE52841F-8616-4E9D-8396-88D2FABA3E13}" type="parTrans" cxnId="{BE7D517F-DC7F-498F-9981-44C1611788D3}">
      <dgm:prSet/>
      <dgm:spPr/>
      <dgm:t>
        <a:bodyPr/>
        <a:lstStyle/>
        <a:p>
          <a:pPr latinLnBrk="1"/>
          <a:endParaRPr lang="ko-KR" altLang="en-US"/>
        </a:p>
      </dgm:t>
    </dgm:pt>
    <dgm:pt modelId="{A5BF8B8B-926B-4127-AB3F-262FE7726000}" type="sibTrans" cxnId="{BE7D517F-DC7F-498F-9981-44C1611788D3}">
      <dgm:prSet/>
      <dgm:spPr/>
      <dgm:t>
        <a:bodyPr/>
        <a:lstStyle/>
        <a:p>
          <a:pPr latinLnBrk="1"/>
          <a:endParaRPr lang="ko-KR" altLang="en-US"/>
        </a:p>
      </dgm:t>
    </dgm:pt>
    <dgm:pt modelId="{BE46F03B-0DD0-4CD5-99C8-5CD3121FF3DD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보기</a:t>
          </a:r>
        </a:p>
      </dgm:t>
    </dgm:pt>
    <dgm:pt modelId="{600C34D9-A08F-458B-B4B2-B0F2D8FF9B7A}" type="parTrans" cxnId="{51D13746-A857-481D-A527-D51A11EE2554}">
      <dgm:prSet/>
      <dgm:spPr/>
      <dgm:t>
        <a:bodyPr/>
        <a:lstStyle/>
        <a:p>
          <a:pPr latinLnBrk="1"/>
          <a:endParaRPr lang="ko-KR" altLang="en-US"/>
        </a:p>
      </dgm:t>
    </dgm:pt>
    <dgm:pt modelId="{146D69B3-F602-4056-9E4C-B8809D802520}" type="sibTrans" cxnId="{51D13746-A857-481D-A527-D51A11EE2554}">
      <dgm:prSet/>
      <dgm:spPr/>
      <dgm:t>
        <a:bodyPr/>
        <a:lstStyle/>
        <a:p>
          <a:pPr latinLnBrk="1"/>
          <a:endParaRPr lang="ko-KR" altLang="en-US"/>
        </a:p>
      </dgm:t>
    </dgm:pt>
    <dgm:pt modelId="{F7D5BEE6-692B-4001-901A-A15E12C639E2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쓰기</a:t>
          </a:r>
        </a:p>
      </dgm:t>
    </dgm:pt>
    <dgm:pt modelId="{1FEF1C01-3235-448E-AA07-66ABA30CCB40}" type="parTrans" cxnId="{364EBE54-9E0D-4475-B997-C98C9B25F622}">
      <dgm:prSet/>
      <dgm:spPr/>
      <dgm:t>
        <a:bodyPr/>
        <a:lstStyle/>
        <a:p>
          <a:pPr latinLnBrk="1"/>
          <a:endParaRPr lang="ko-KR" altLang="en-US"/>
        </a:p>
      </dgm:t>
    </dgm:pt>
    <dgm:pt modelId="{10A6137C-50CF-4D8A-AA04-8CE0BEBE546D}" type="sibTrans" cxnId="{364EBE54-9E0D-4475-B997-C98C9B25F622}">
      <dgm:prSet/>
      <dgm:spPr/>
      <dgm:t>
        <a:bodyPr/>
        <a:lstStyle/>
        <a:p>
          <a:pPr latinLnBrk="1"/>
          <a:endParaRPr lang="ko-KR" altLang="en-US"/>
        </a:p>
      </dgm:t>
    </dgm:pt>
    <dgm:pt modelId="{7CD7AF8D-8C44-4344-8B1C-E8C6BCEEDB5F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bg1"/>
              </a:solidFill>
            </a:rPr>
            <a:t>고객센터</a:t>
          </a:r>
        </a:p>
      </dgm:t>
    </dgm:pt>
    <dgm:pt modelId="{4B0B91E0-D095-4696-8612-0730E2253AD6}" type="parTrans" cxnId="{FAD6D293-B069-4054-A0C1-74D6A7D2D91E}">
      <dgm:prSet/>
      <dgm:spPr/>
      <dgm:t>
        <a:bodyPr/>
        <a:lstStyle/>
        <a:p>
          <a:pPr latinLnBrk="1"/>
          <a:endParaRPr lang="ko-KR" altLang="en-US"/>
        </a:p>
      </dgm:t>
    </dgm:pt>
    <dgm:pt modelId="{1E686236-9C90-46B9-9DA1-B32D9BBA6D86}" type="sibTrans" cxnId="{FAD6D293-B069-4054-A0C1-74D6A7D2D91E}">
      <dgm:prSet/>
      <dgm:spPr/>
      <dgm:t>
        <a:bodyPr/>
        <a:lstStyle/>
        <a:p>
          <a:pPr latinLnBrk="1"/>
          <a:endParaRPr lang="ko-KR" altLang="en-US"/>
        </a:p>
      </dgm:t>
    </dgm:pt>
    <dgm:pt modelId="{CA51C64A-31AF-4B74-8F37-C37898F2A524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메인</a:t>
          </a:r>
        </a:p>
      </dgm:t>
    </dgm:pt>
    <dgm:pt modelId="{6C24A94E-ECEA-4B76-9BE1-12636967E55F}" type="parTrans" cxnId="{5A623A17-FC2C-4682-AF02-2D8EBC701BA1}">
      <dgm:prSet/>
      <dgm:spPr/>
      <dgm:t>
        <a:bodyPr/>
        <a:lstStyle/>
        <a:p>
          <a:pPr latinLnBrk="1"/>
          <a:endParaRPr lang="ko-KR" altLang="en-US"/>
        </a:p>
      </dgm:t>
    </dgm:pt>
    <dgm:pt modelId="{D3CD3138-011F-45FA-A194-E5DEEE3FE5E6}" type="sibTrans" cxnId="{5A623A17-FC2C-4682-AF02-2D8EBC701BA1}">
      <dgm:prSet/>
      <dgm:spPr/>
      <dgm:t>
        <a:bodyPr/>
        <a:lstStyle/>
        <a:p>
          <a:pPr latinLnBrk="1"/>
          <a:endParaRPr lang="ko-KR" altLang="en-US"/>
        </a:p>
      </dgm:t>
    </dgm:pt>
    <dgm:pt modelId="{61CD901F-7AB3-4BEF-B33F-9F102FA8172C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상품등록</a:t>
          </a:r>
        </a:p>
      </dgm:t>
    </dgm:pt>
    <dgm:pt modelId="{CB4A76CE-E488-4B7E-AE2E-179F17CC56EB}" type="parTrans" cxnId="{74CD4AA1-FA7E-417F-8965-859881C52142}">
      <dgm:prSet/>
      <dgm:spPr/>
      <dgm:t>
        <a:bodyPr/>
        <a:lstStyle/>
        <a:p>
          <a:pPr latinLnBrk="1"/>
          <a:endParaRPr lang="ko-KR" altLang="en-US"/>
        </a:p>
      </dgm:t>
    </dgm:pt>
    <dgm:pt modelId="{26F26882-686D-4CC0-86A1-6379ADBF5D37}" type="sibTrans" cxnId="{74CD4AA1-FA7E-417F-8965-859881C52142}">
      <dgm:prSet/>
      <dgm:spPr/>
      <dgm:t>
        <a:bodyPr/>
        <a:lstStyle/>
        <a:p>
          <a:pPr latinLnBrk="1"/>
          <a:endParaRPr lang="ko-KR" altLang="en-US"/>
        </a:p>
      </dgm:t>
    </dgm:pt>
    <dgm:pt modelId="{403880E5-68D5-4312-9BE3-6A129BF5622D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상품현황</a:t>
          </a:r>
        </a:p>
      </dgm:t>
    </dgm:pt>
    <dgm:pt modelId="{1991DEC5-262C-468F-B1D8-051C61E2070B}" type="parTrans" cxnId="{50C61F21-3EC1-48CF-B342-A25E80267211}">
      <dgm:prSet/>
      <dgm:spPr/>
      <dgm:t>
        <a:bodyPr/>
        <a:lstStyle/>
        <a:p>
          <a:pPr latinLnBrk="1"/>
          <a:endParaRPr lang="ko-KR" altLang="en-US"/>
        </a:p>
      </dgm:t>
    </dgm:pt>
    <dgm:pt modelId="{C770EEC8-E558-4B59-B7C5-3FDE973757E6}" type="sibTrans" cxnId="{50C61F21-3EC1-48CF-B342-A25E80267211}">
      <dgm:prSet/>
      <dgm:spPr/>
      <dgm:t>
        <a:bodyPr/>
        <a:lstStyle/>
        <a:p>
          <a:pPr latinLnBrk="1"/>
          <a:endParaRPr lang="ko-KR" altLang="en-US"/>
        </a:p>
      </dgm:t>
    </dgm:pt>
    <dgm:pt modelId="{37F95803-C32A-4011-BE60-0264FF8B73FA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공지사항</a:t>
          </a:r>
        </a:p>
      </dgm:t>
    </dgm:pt>
    <dgm:pt modelId="{1F713840-149B-4435-9862-FF04F66A5EF4}" type="parTrans" cxnId="{920E6B2D-A119-45A6-97F2-D9C31697A07F}">
      <dgm:prSet/>
      <dgm:spPr/>
      <dgm:t>
        <a:bodyPr/>
        <a:lstStyle/>
        <a:p>
          <a:pPr latinLnBrk="1"/>
          <a:endParaRPr lang="ko-KR" altLang="en-US"/>
        </a:p>
      </dgm:t>
    </dgm:pt>
    <dgm:pt modelId="{1DFE7B25-7E29-4A79-A9E4-3F85CFB79A48}" type="sibTrans" cxnId="{920E6B2D-A119-45A6-97F2-D9C31697A07F}">
      <dgm:prSet/>
      <dgm:spPr/>
      <dgm:t>
        <a:bodyPr/>
        <a:lstStyle/>
        <a:p>
          <a:pPr latinLnBrk="1"/>
          <a:endParaRPr lang="ko-KR" altLang="en-US"/>
        </a:p>
      </dgm:t>
    </dgm:pt>
    <dgm:pt modelId="{64EBA679-F329-4BB6-8F1F-80A125005BC6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문의하기</a:t>
          </a:r>
        </a:p>
      </dgm:t>
    </dgm:pt>
    <dgm:pt modelId="{89CD4388-1B52-487D-9766-DCBE3691DDB3}" type="parTrans" cxnId="{33EA96E9-9FEB-4B4D-888C-41EF96BB0B9D}">
      <dgm:prSet/>
      <dgm:spPr/>
      <dgm:t>
        <a:bodyPr/>
        <a:lstStyle/>
        <a:p>
          <a:pPr latinLnBrk="1"/>
          <a:endParaRPr lang="ko-KR" altLang="en-US"/>
        </a:p>
      </dgm:t>
    </dgm:pt>
    <dgm:pt modelId="{2AFB506C-5176-4BED-B5B9-0DB78CBF66B8}" type="sibTrans" cxnId="{33EA96E9-9FEB-4B4D-888C-41EF96BB0B9D}">
      <dgm:prSet/>
      <dgm:spPr/>
      <dgm:t>
        <a:bodyPr/>
        <a:lstStyle/>
        <a:p>
          <a:pPr latinLnBrk="1"/>
          <a:endParaRPr lang="ko-KR" altLang="en-US"/>
        </a:p>
      </dgm:t>
    </dgm:pt>
    <dgm:pt modelId="{5E78790F-C142-44B2-A46C-A2EB358B37F9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자주묻는질문</a:t>
          </a:r>
        </a:p>
      </dgm:t>
    </dgm:pt>
    <dgm:pt modelId="{0441D8C4-80E3-4FD7-9036-6F7B759D3007}" type="parTrans" cxnId="{C1B60CBD-5EDC-4E55-BD02-EE15AE04B357}">
      <dgm:prSet/>
      <dgm:spPr/>
      <dgm:t>
        <a:bodyPr/>
        <a:lstStyle/>
        <a:p>
          <a:pPr latinLnBrk="1"/>
          <a:endParaRPr lang="ko-KR" altLang="en-US"/>
        </a:p>
      </dgm:t>
    </dgm:pt>
    <dgm:pt modelId="{73A733CD-D1CB-488F-AEC6-F981B095D512}" type="sibTrans" cxnId="{C1B60CBD-5EDC-4E55-BD02-EE15AE04B357}">
      <dgm:prSet/>
      <dgm:spPr/>
      <dgm:t>
        <a:bodyPr/>
        <a:lstStyle/>
        <a:p>
          <a:pPr latinLnBrk="1"/>
          <a:endParaRPr lang="ko-KR" altLang="en-US"/>
        </a:p>
      </dgm:t>
    </dgm:pt>
    <dgm:pt modelId="{8FFE661C-6185-42AA-ACB8-8576568AC92A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목록</a:t>
          </a:r>
        </a:p>
      </dgm:t>
    </dgm:pt>
    <dgm:pt modelId="{E06DC925-84E9-4CF6-A046-84AD37E21445}" type="parTrans" cxnId="{631EDD3E-FDC3-4563-9A4D-60BD89AD233A}">
      <dgm:prSet/>
      <dgm:spPr/>
      <dgm:t>
        <a:bodyPr/>
        <a:lstStyle/>
        <a:p>
          <a:pPr latinLnBrk="1"/>
          <a:endParaRPr lang="ko-KR" altLang="en-US"/>
        </a:p>
      </dgm:t>
    </dgm:pt>
    <dgm:pt modelId="{42A6E897-0BE0-4624-87A8-92A917D0BF03}" type="sibTrans" cxnId="{631EDD3E-FDC3-4563-9A4D-60BD89AD233A}">
      <dgm:prSet/>
      <dgm:spPr/>
      <dgm:t>
        <a:bodyPr/>
        <a:lstStyle/>
        <a:p>
          <a:pPr latinLnBrk="1"/>
          <a:endParaRPr lang="ko-KR" altLang="en-US"/>
        </a:p>
      </dgm:t>
    </dgm:pt>
    <dgm:pt modelId="{677B3AD7-294C-4D8E-BCEB-0E18BB133F84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보기</a:t>
          </a:r>
        </a:p>
      </dgm:t>
    </dgm:pt>
    <dgm:pt modelId="{25822DB7-FECA-4928-A150-EDEF5E1CB549}" type="parTrans" cxnId="{2182F6FC-A8B3-4F2C-8A0D-B4E43E7612C2}">
      <dgm:prSet/>
      <dgm:spPr/>
      <dgm:t>
        <a:bodyPr/>
        <a:lstStyle/>
        <a:p>
          <a:pPr latinLnBrk="1"/>
          <a:endParaRPr lang="ko-KR" altLang="en-US"/>
        </a:p>
      </dgm:t>
    </dgm:pt>
    <dgm:pt modelId="{86B018CB-70B3-4F78-88E6-A96B7098CE0E}" type="sibTrans" cxnId="{2182F6FC-A8B3-4F2C-8A0D-B4E43E7612C2}">
      <dgm:prSet/>
      <dgm:spPr/>
      <dgm:t>
        <a:bodyPr/>
        <a:lstStyle/>
        <a:p>
          <a:pPr latinLnBrk="1"/>
          <a:endParaRPr lang="ko-KR" altLang="en-US"/>
        </a:p>
      </dgm:t>
    </dgm:pt>
    <dgm:pt modelId="{043C97C9-4D4F-4054-89A9-8B1640467B33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삭제</a:t>
          </a:r>
        </a:p>
      </dgm:t>
    </dgm:pt>
    <dgm:pt modelId="{6E5F0CD9-B5DB-4416-A517-43031B34DBD1}" type="parTrans" cxnId="{E3CBF761-D6EB-45CB-B8DB-68B49354611B}">
      <dgm:prSet/>
      <dgm:spPr/>
      <dgm:t>
        <a:bodyPr/>
        <a:lstStyle/>
        <a:p>
          <a:pPr latinLnBrk="1"/>
          <a:endParaRPr lang="ko-KR" altLang="en-US"/>
        </a:p>
      </dgm:t>
    </dgm:pt>
    <dgm:pt modelId="{1EC7BD75-022B-4267-B3C6-D0DAA1F10DB7}" type="sibTrans" cxnId="{E3CBF761-D6EB-45CB-B8DB-68B49354611B}">
      <dgm:prSet/>
      <dgm:spPr/>
      <dgm:t>
        <a:bodyPr/>
        <a:lstStyle/>
        <a:p>
          <a:pPr latinLnBrk="1"/>
          <a:endParaRPr lang="ko-KR" altLang="en-US"/>
        </a:p>
      </dgm:t>
    </dgm:pt>
    <dgm:pt modelId="{D24E98E0-FE56-4781-8DBC-8A7918E00782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목록</a:t>
          </a:r>
        </a:p>
      </dgm:t>
    </dgm:pt>
    <dgm:pt modelId="{B919B7A2-355B-4EF2-A70E-C238E9259641}" type="parTrans" cxnId="{4AB1F352-3CED-4E0B-A844-F2C40F757C47}">
      <dgm:prSet/>
      <dgm:spPr/>
      <dgm:t>
        <a:bodyPr/>
        <a:lstStyle/>
        <a:p>
          <a:pPr latinLnBrk="1"/>
          <a:endParaRPr lang="ko-KR" altLang="en-US"/>
        </a:p>
      </dgm:t>
    </dgm:pt>
    <dgm:pt modelId="{E3C8D002-0E49-48BF-BF95-5AB7D3FA4684}" type="sibTrans" cxnId="{4AB1F352-3CED-4E0B-A844-F2C40F757C47}">
      <dgm:prSet/>
      <dgm:spPr/>
      <dgm:t>
        <a:bodyPr/>
        <a:lstStyle/>
        <a:p>
          <a:pPr latinLnBrk="1"/>
          <a:endParaRPr lang="ko-KR" altLang="en-US"/>
        </a:p>
      </dgm:t>
    </dgm:pt>
    <dgm:pt modelId="{3973E075-AE45-44C2-B8C4-B5A9E59ACE69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보기</a:t>
          </a:r>
        </a:p>
      </dgm:t>
    </dgm:pt>
    <dgm:pt modelId="{54ED48E9-3C63-4C76-8204-84B610F7A75F}" type="parTrans" cxnId="{240B1A4D-CD4B-468E-B304-2EA97B2761EE}">
      <dgm:prSet/>
      <dgm:spPr/>
      <dgm:t>
        <a:bodyPr/>
        <a:lstStyle/>
        <a:p>
          <a:pPr latinLnBrk="1"/>
          <a:endParaRPr lang="ko-KR" altLang="en-US"/>
        </a:p>
      </dgm:t>
    </dgm:pt>
    <dgm:pt modelId="{5270FBD3-1A51-4577-9AAD-B8E3828849EF}" type="sibTrans" cxnId="{240B1A4D-CD4B-468E-B304-2EA97B2761EE}">
      <dgm:prSet/>
      <dgm:spPr/>
      <dgm:t>
        <a:bodyPr/>
        <a:lstStyle/>
        <a:p>
          <a:pPr latinLnBrk="1"/>
          <a:endParaRPr lang="ko-KR" altLang="en-US"/>
        </a:p>
      </dgm:t>
    </dgm:pt>
    <dgm:pt modelId="{73478A73-AF46-404F-840C-D269C92D8397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삭제</a:t>
          </a:r>
        </a:p>
      </dgm:t>
    </dgm:pt>
    <dgm:pt modelId="{5E245238-8C56-4075-B4D3-991DCA9E5A1C}" type="parTrans" cxnId="{1F3EEFE7-2CA3-4D11-840C-AF64BD1372D7}">
      <dgm:prSet/>
      <dgm:spPr/>
      <dgm:t>
        <a:bodyPr/>
        <a:lstStyle/>
        <a:p>
          <a:pPr latinLnBrk="1"/>
          <a:endParaRPr lang="ko-KR" altLang="en-US"/>
        </a:p>
      </dgm:t>
    </dgm:pt>
    <dgm:pt modelId="{B374370F-6EA3-49E4-9824-3D4F239A4FCF}" type="sibTrans" cxnId="{1F3EEFE7-2CA3-4D11-840C-AF64BD1372D7}">
      <dgm:prSet/>
      <dgm:spPr/>
      <dgm:t>
        <a:bodyPr/>
        <a:lstStyle/>
        <a:p>
          <a:pPr latinLnBrk="1"/>
          <a:endParaRPr lang="ko-KR" altLang="en-US"/>
        </a:p>
      </dgm:t>
    </dgm:pt>
    <dgm:pt modelId="{63E66C22-BD96-473A-88C1-3A1C6A510E2A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등록</a:t>
          </a:r>
        </a:p>
      </dgm:t>
    </dgm:pt>
    <dgm:pt modelId="{9E70E914-352D-4479-932E-010315D0C0BA}" type="parTrans" cxnId="{DC81E901-D32B-4D7F-B744-862038B98C8A}">
      <dgm:prSet/>
      <dgm:spPr/>
      <dgm:t>
        <a:bodyPr/>
        <a:lstStyle/>
        <a:p>
          <a:pPr latinLnBrk="1"/>
          <a:endParaRPr lang="ko-KR" altLang="en-US"/>
        </a:p>
      </dgm:t>
    </dgm:pt>
    <dgm:pt modelId="{8EB380D0-FFC9-4AE0-BDA2-77197381D073}" type="sibTrans" cxnId="{DC81E901-D32B-4D7F-B744-862038B98C8A}">
      <dgm:prSet/>
      <dgm:spPr/>
      <dgm:t>
        <a:bodyPr/>
        <a:lstStyle/>
        <a:p>
          <a:pPr latinLnBrk="1"/>
          <a:endParaRPr lang="ko-KR" altLang="en-US"/>
        </a:p>
      </dgm:t>
    </dgm:pt>
    <dgm:pt modelId="{C69B26A9-A39A-438B-9A3E-D176D95EE9EF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목록</a:t>
          </a:r>
        </a:p>
      </dgm:t>
    </dgm:pt>
    <dgm:pt modelId="{9CCB671E-F8E2-41B3-A84C-53DE4C31358B}" type="parTrans" cxnId="{F8038DAE-6F2A-49AC-9F0E-EAD82C037682}">
      <dgm:prSet/>
      <dgm:spPr/>
      <dgm:t>
        <a:bodyPr/>
        <a:lstStyle/>
        <a:p>
          <a:pPr latinLnBrk="1"/>
          <a:endParaRPr lang="ko-KR" altLang="en-US"/>
        </a:p>
      </dgm:t>
    </dgm:pt>
    <dgm:pt modelId="{FB4E51F7-6D92-42B6-944B-A854E0C543F3}" type="sibTrans" cxnId="{F8038DAE-6F2A-49AC-9F0E-EAD82C037682}">
      <dgm:prSet/>
      <dgm:spPr/>
      <dgm:t>
        <a:bodyPr/>
        <a:lstStyle/>
        <a:p>
          <a:pPr latinLnBrk="1"/>
          <a:endParaRPr lang="ko-KR" altLang="en-US"/>
        </a:p>
      </dgm:t>
    </dgm:pt>
    <dgm:pt modelId="{1376175C-E996-4CB2-A573-08E986A9888D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보기</a:t>
          </a:r>
        </a:p>
      </dgm:t>
    </dgm:pt>
    <dgm:pt modelId="{E1591939-8532-4D94-8EFE-0775FC588D37}" type="parTrans" cxnId="{9C6948E6-13B9-41A8-AC6D-0C82463D3857}">
      <dgm:prSet/>
      <dgm:spPr/>
      <dgm:t>
        <a:bodyPr/>
        <a:lstStyle/>
        <a:p>
          <a:pPr latinLnBrk="1"/>
          <a:endParaRPr lang="ko-KR" altLang="en-US"/>
        </a:p>
      </dgm:t>
    </dgm:pt>
    <dgm:pt modelId="{F70766A3-7CE9-469B-AFCD-B2C0218EF0E0}" type="sibTrans" cxnId="{9C6948E6-13B9-41A8-AC6D-0C82463D3857}">
      <dgm:prSet/>
      <dgm:spPr/>
      <dgm:t>
        <a:bodyPr/>
        <a:lstStyle/>
        <a:p>
          <a:pPr latinLnBrk="1"/>
          <a:endParaRPr lang="ko-KR" altLang="en-US"/>
        </a:p>
      </dgm:t>
    </dgm:pt>
    <dgm:pt modelId="{8D2B43BE-B974-46C4-A8E9-00BCF61B57C4}">
      <dgm:prSet phldrT="[텍스트]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삭제</a:t>
          </a:r>
        </a:p>
      </dgm:t>
    </dgm:pt>
    <dgm:pt modelId="{05BADD7B-61FD-4BDE-8128-F3560C6160E2}" type="parTrans" cxnId="{F772C704-ECC3-4EB8-BC6C-AEAD6F0951DE}">
      <dgm:prSet/>
      <dgm:spPr/>
      <dgm:t>
        <a:bodyPr/>
        <a:lstStyle/>
        <a:p>
          <a:pPr latinLnBrk="1"/>
          <a:endParaRPr lang="ko-KR" altLang="en-US"/>
        </a:p>
      </dgm:t>
    </dgm:pt>
    <dgm:pt modelId="{2A703256-2E69-4294-835C-150A4176F585}" type="sibTrans" cxnId="{F772C704-ECC3-4EB8-BC6C-AEAD6F0951DE}">
      <dgm:prSet/>
      <dgm:spPr/>
      <dgm:t>
        <a:bodyPr/>
        <a:lstStyle/>
        <a:p>
          <a:pPr latinLnBrk="1"/>
          <a:endParaRPr lang="ko-KR" altLang="en-US"/>
        </a:p>
      </dgm:t>
    </dgm:pt>
    <dgm:pt modelId="{DA97A686-0877-49FE-9BE5-FD61802E5F30}" type="pres">
      <dgm:prSet presAssocID="{77D46475-C2BC-4C1D-A84A-7AE2C6707F3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1B974-3B33-42DF-8757-10FA60CDD9E3}" type="pres">
      <dgm:prSet presAssocID="{1CAC0F22-837B-4D4D-A210-566F7C22382A}" presName="root1" presStyleCnt="0"/>
      <dgm:spPr/>
    </dgm:pt>
    <dgm:pt modelId="{5E911806-506D-4641-9D37-D7E9A5ECD538}" type="pres">
      <dgm:prSet presAssocID="{1CAC0F22-837B-4D4D-A210-566F7C22382A}" presName="LevelOneTextNode" presStyleLbl="node0" presStyleIdx="0" presStyleCnt="1" custAng="5400000" custScaleX="132782" custScaleY="71288" custLinFactX="-300000" custLinFactNeighborX="-308645" custLinFactNeighborY="-820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6927D0-B616-4B4D-84F2-0B62814BBEBC}" type="pres">
      <dgm:prSet presAssocID="{1CAC0F22-837B-4D4D-A210-566F7C22382A}" presName="level2hierChild" presStyleCnt="0"/>
      <dgm:spPr/>
    </dgm:pt>
    <dgm:pt modelId="{79933764-58D5-48BF-A2EA-8E6BEFB4F4CA}" type="pres">
      <dgm:prSet presAssocID="{902A138B-6A12-462D-8D25-716A30F1DD1E}" presName="conn2-1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DEFBBBA-DEA2-43FE-90C2-3D1DFA111B95}" type="pres">
      <dgm:prSet presAssocID="{902A138B-6A12-462D-8D25-716A30F1DD1E}" presName="connTx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18BE679-8302-47A7-B33F-457D7033631F}" type="pres">
      <dgm:prSet presAssocID="{16A7B5F3-0BFC-49C9-BBBB-FF18D275B6A1}" presName="root2" presStyleCnt="0"/>
      <dgm:spPr/>
    </dgm:pt>
    <dgm:pt modelId="{8D6E531E-36FD-44E9-BDBA-3A7D1C5B16A8}" type="pres">
      <dgm:prSet presAssocID="{16A7B5F3-0BFC-49C9-BBBB-FF18D275B6A1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253DD8-74EA-4C29-84D3-70803F971255}" type="pres">
      <dgm:prSet presAssocID="{16A7B5F3-0BFC-49C9-BBBB-FF18D275B6A1}" presName="level3hierChild" presStyleCnt="0"/>
      <dgm:spPr/>
    </dgm:pt>
    <dgm:pt modelId="{3A84FB57-C152-4912-857A-F1D5590B462E}" type="pres">
      <dgm:prSet presAssocID="{20DBFCAF-3B33-49D5-B96A-4F8DCC3B50B3}" presName="conn2-1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B55C62C5-713C-4CA5-B180-197E4D216105}" type="pres">
      <dgm:prSet presAssocID="{20DBFCAF-3B33-49D5-B96A-4F8DCC3B50B3}" presName="connTx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58F07982-12E8-48BB-9D9D-3A6E84B756A7}" type="pres">
      <dgm:prSet presAssocID="{65BC42DB-D9AB-4303-9C9D-FA2284D80D93}" presName="root2" presStyleCnt="0"/>
      <dgm:spPr/>
    </dgm:pt>
    <dgm:pt modelId="{E8B0E41A-2ED3-49BB-9574-BA204342DC59}" type="pres">
      <dgm:prSet presAssocID="{65BC42DB-D9AB-4303-9C9D-FA2284D80D93}" presName="LevelTwoTextNode" presStyleLbl="node3" presStyleIdx="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28CBD-E5A3-482A-846B-9841ED9E4F3D}" type="pres">
      <dgm:prSet presAssocID="{65BC42DB-D9AB-4303-9C9D-FA2284D80D93}" presName="level3hierChild" presStyleCnt="0"/>
      <dgm:spPr/>
    </dgm:pt>
    <dgm:pt modelId="{1320DB0B-0CD1-41F6-9CE5-3B264174CEFF}" type="pres">
      <dgm:prSet presAssocID="{79E6CAD5-77EF-4865-97C0-466781D0F152}" presName="conn2-1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B0752A34-F263-4C08-946F-2D2D12F5B2AD}" type="pres">
      <dgm:prSet presAssocID="{79E6CAD5-77EF-4865-97C0-466781D0F152}" presName="connTx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6E714846-0AC1-4A2F-8CEE-6E08BB8F8F58}" type="pres">
      <dgm:prSet presAssocID="{E67990A4-F611-44A2-839F-73E4DF954A80}" presName="root2" presStyleCnt="0"/>
      <dgm:spPr/>
    </dgm:pt>
    <dgm:pt modelId="{3D71F9B7-5FAB-410D-BE31-33423330B73B}" type="pres">
      <dgm:prSet presAssocID="{E67990A4-F611-44A2-839F-73E4DF954A80}" presName="LevelTwoTextNode" presStyleLbl="node3" presStyleIdx="1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CCDADC-13FA-4FA5-A083-DFAC9FA82931}" type="pres">
      <dgm:prSet presAssocID="{E67990A4-F611-44A2-839F-73E4DF954A80}" presName="level3hierChild" presStyleCnt="0"/>
      <dgm:spPr/>
    </dgm:pt>
    <dgm:pt modelId="{6B5598FB-8335-46F6-8C8D-0629F2567338}" type="pres">
      <dgm:prSet presAssocID="{9C3B4697-CAEF-41B1-85FD-B3C3C0CA13BA}" presName="conn2-1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A065A0E-0459-4233-B7B1-23C488B645FA}" type="pres">
      <dgm:prSet presAssocID="{9C3B4697-CAEF-41B1-85FD-B3C3C0CA13BA}" presName="connTx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BF8E3004-89F4-49A2-930D-76AF46AB1515}" type="pres">
      <dgm:prSet presAssocID="{9AB83449-841E-49B9-884F-2EA8BD44F1C3}" presName="root2" presStyleCnt="0"/>
      <dgm:spPr/>
    </dgm:pt>
    <dgm:pt modelId="{4AEF6836-3265-4597-88A1-4AA50DA18822}" type="pres">
      <dgm:prSet presAssocID="{9AB83449-841E-49B9-884F-2EA8BD44F1C3}" presName="LevelTwoTextNode" presStyleLbl="node3" presStyleIdx="2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165F36-5202-4AF8-84B9-5A8B11159461}" type="pres">
      <dgm:prSet presAssocID="{9AB83449-841E-49B9-884F-2EA8BD44F1C3}" presName="level3hierChild" presStyleCnt="0"/>
      <dgm:spPr/>
    </dgm:pt>
    <dgm:pt modelId="{DEDCC719-8DCD-443E-8C2D-100A9CB85D04}" type="pres">
      <dgm:prSet presAssocID="{20387C4E-FF89-4E0C-A28C-48B3C74BE4C5}" presName="conn2-1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6D7BF40-F49C-4944-922A-A9BBDF581247}" type="pres">
      <dgm:prSet presAssocID="{20387C4E-FF89-4E0C-A28C-48B3C74BE4C5}" presName="connTx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E2878AD-66C1-43FF-A1C6-B96D50AF1C58}" type="pres">
      <dgm:prSet presAssocID="{E81C53EE-4739-463E-9513-0D6B404414BB}" presName="root2" presStyleCnt="0"/>
      <dgm:spPr/>
    </dgm:pt>
    <dgm:pt modelId="{A437F323-EE59-4E60-B3D3-F5CD8649D5DA}" type="pres">
      <dgm:prSet presAssocID="{E81C53EE-4739-463E-9513-0D6B404414B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C7647-5891-4CB4-B86C-9D2841A5FAC8}" type="pres">
      <dgm:prSet presAssocID="{E81C53EE-4739-463E-9513-0D6B404414BB}" presName="level3hierChild" presStyleCnt="0"/>
      <dgm:spPr/>
    </dgm:pt>
    <dgm:pt modelId="{EF4068E9-89B2-49E6-98F2-1E35566B0DCD}" type="pres">
      <dgm:prSet presAssocID="{8F61E1A6-443B-416A-BDCA-8AE41DB9D328}" presName="conn2-1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BC06345D-FCA6-4E0C-B982-0134DF92F315}" type="pres">
      <dgm:prSet presAssocID="{8F61E1A6-443B-416A-BDCA-8AE41DB9D328}" presName="connTx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27A96D01-6AF8-45FA-BC77-19D7E5652CBE}" type="pres">
      <dgm:prSet presAssocID="{6A58B76B-DAE0-4E63-AB65-6A70650A85B9}" presName="root2" presStyleCnt="0"/>
      <dgm:spPr/>
    </dgm:pt>
    <dgm:pt modelId="{C9E8EEEF-B1DE-4479-B323-6E0959462E72}" type="pres">
      <dgm:prSet presAssocID="{6A58B76B-DAE0-4E63-AB65-6A70650A85B9}" presName="LevelTwoTextNode" presStyleLbl="node3" presStyleIdx="3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A0C3B-811B-483C-B423-812CC5B2C0E0}" type="pres">
      <dgm:prSet presAssocID="{6A58B76B-DAE0-4E63-AB65-6A70650A85B9}" presName="level3hierChild" presStyleCnt="0"/>
      <dgm:spPr/>
    </dgm:pt>
    <dgm:pt modelId="{C3CAF651-8D7C-4C58-B53F-F913F4F83D99}" type="pres">
      <dgm:prSet presAssocID="{6B72918E-3E39-4677-8073-C8B584862AF6}" presName="conn2-1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DC6AB08F-6E63-4E6F-B009-973F03D542C9}" type="pres">
      <dgm:prSet presAssocID="{6B72918E-3E39-4677-8073-C8B584862AF6}" presName="connTx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D9DA193F-368D-4CF4-B2CF-FED097CC3D1F}" type="pres">
      <dgm:prSet presAssocID="{6797D653-A159-451C-B08B-51B49F26FF8B}" presName="root2" presStyleCnt="0"/>
      <dgm:spPr/>
    </dgm:pt>
    <dgm:pt modelId="{F9C2C16E-2EAD-4EEA-A710-A385EC406BDF}" type="pres">
      <dgm:prSet presAssocID="{6797D653-A159-451C-B08B-51B49F26FF8B}" presName="LevelTwoTextNode" presStyleLbl="node3" presStyleIdx="4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69F56-A000-4FBA-B10C-5FC6ACE2B51D}" type="pres">
      <dgm:prSet presAssocID="{6797D653-A159-451C-B08B-51B49F26FF8B}" presName="level3hierChild" presStyleCnt="0"/>
      <dgm:spPr/>
    </dgm:pt>
    <dgm:pt modelId="{2D77368D-00C3-44FA-A86E-828EC673E8F7}" type="pres">
      <dgm:prSet presAssocID="{A238C03B-3350-4727-A815-5F5ADA29571D}" presName="conn2-1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2909F7F2-BCAE-44E7-9B5C-9F5265EA4D75}" type="pres">
      <dgm:prSet presAssocID="{A238C03B-3350-4727-A815-5F5ADA29571D}" presName="connTx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08663C1F-CB8E-4FFA-9E65-D9D6D796EF2A}" type="pres">
      <dgm:prSet presAssocID="{7A09642C-AC08-4607-B03E-2094590572B6}" presName="root2" presStyleCnt="0"/>
      <dgm:spPr/>
    </dgm:pt>
    <dgm:pt modelId="{A32C6D9A-3F01-4D8B-9572-5687CBFB5A26}" type="pres">
      <dgm:prSet presAssocID="{7A09642C-AC08-4607-B03E-2094590572B6}" presName="LevelTwoTextNode" presStyleLbl="node3" presStyleIdx="5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2B2B71-1EC8-4204-BCC1-A99C5C857642}" type="pres">
      <dgm:prSet presAssocID="{7A09642C-AC08-4607-B03E-2094590572B6}" presName="level3hierChild" presStyleCnt="0"/>
      <dgm:spPr/>
    </dgm:pt>
    <dgm:pt modelId="{42783BF1-88C1-4748-AD03-242EA616900D}" type="pres">
      <dgm:prSet presAssocID="{D0467BF5-B6E8-4216-AEC9-199F8D11D5D3}" presName="conn2-1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DCB99995-1CEA-4213-AD77-AF8C622FFE6F}" type="pres">
      <dgm:prSet presAssocID="{D0467BF5-B6E8-4216-AEC9-199F8D11D5D3}" presName="connTx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66AB1F3B-676E-4650-BCDD-7E415E832BC9}" type="pres">
      <dgm:prSet presAssocID="{17136DA7-3E34-4FBA-A638-C534DDB16B07}" presName="root2" presStyleCnt="0"/>
      <dgm:spPr/>
    </dgm:pt>
    <dgm:pt modelId="{079F8E26-9A0D-4D0B-A40D-856A644FCA9B}" type="pres">
      <dgm:prSet presAssocID="{17136DA7-3E34-4FBA-A638-C534DDB16B07}" presName="LevelTwoTextNode" presStyleLbl="node3" presStyleIdx="6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7E924-20D5-4D16-8CCE-45A9A006F134}" type="pres">
      <dgm:prSet presAssocID="{17136DA7-3E34-4FBA-A638-C534DDB16B07}" presName="level3hierChild" presStyleCnt="0"/>
      <dgm:spPr/>
    </dgm:pt>
    <dgm:pt modelId="{701F781F-007A-4AFD-8A4D-4FFB80EE7809}" type="pres">
      <dgm:prSet presAssocID="{92208126-5F89-4CE6-8A1F-59E33C4ED8B4}" presName="conn2-1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B03342FA-3AEF-48EF-A2FF-4DF6E6563175}" type="pres">
      <dgm:prSet presAssocID="{92208126-5F89-4CE6-8A1F-59E33C4ED8B4}" presName="connTx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6245915E-9CF8-4A19-8AD4-EB553409FB56}" type="pres">
      <dgm:prSet presAssocID="{8924D8ED-FD73-4E86-A20F-7E2A5D9024EF}" presName="root2" presStyleCnt="0"/>
      <dgm:spPr/>
    </dgm:pt>
    <dgm:pt modelId="{A497E234-4AE3-4455-954A-F202749C44B9}" type="pres">
      <dgm:prSet presAssocID="{8924D8ED-FD73-4E86-A20F-7E2A5D9024EF}" presName="LevelTwoTextNode" presStyleLbl="node3" presStyleIdx="7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C9DF-303E-4BA0-A985-F72FB07313F0}" type="pres">
      <dgm:prSet presAssocID="{8924D8ED-FD73-4E86-A20F-7E2A5D9024EF}" presName="level3hierChild" presStyleCnt="0"/>
      <dgm:spPr/>
    </dgm:pt>
    <dgm:pt modelId="{76641387-DA32-4B9C-A076-EBFADCF25A11}" type="pres">
      <dgm:prSet presAssocID="{5B2AE59F-41C4-413C-9B04-09D97EDE6D76}" presName="conn2-1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28B33FD-943E-4847-AFE4-81AE9AF65F34}" type="pres">
      <dgm:prSet presAssocID="{5B2AE59F-41C4-413C-9B04-09D97EDE6D76}" presName="connTx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B1DFA45-2822-4403-8EBF-2CFD4EA2E597}" type="pres">
      <dgm:prSet presAssocID="{73CBDA79-70A5-46CF-AD0E-E8B9E8DEEFC6}" presName="root2" presStyleCnt="0"/>
      <dgm:spPr/>
    </dgm:pt>
    <dgm:pt modelId="{E30D7BFA-A527-481F-B2AA-3A1034D8D16D}" type="pres">
      <dgm:prSet presAssocID="{73CBDA79-70A5-46CF-AD0E-E8B9E8DEEFC6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6AB2DC-3098-457C-A317-83B0C0215870}" type="pres">
      <dgm:prSet presAssocID="{73CBDA79-70A5-46CF-AD0E-E8B9E8DEEFC6}" presName="level3hierChild" presStyleCnt="0"/>
      <dgm:spPr/>
    </dgm:pt>
    <dgm:pt modelId="{7A5042AE-39DF-415F-9544-84368F70197A}" type="pres">
      <dgm:prSet presAssocID="{8919AD88-5A89-4351-A955-48FCDCA59BA6}" presName="conn2-1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E95ECAAE-F68E-48AB-A5DD-53B863350C3E}" type="pres">
      <dgm:prSet presAssocID="{8919AD88-5A89-4351-A955-48FCDCA59BA6}" presName="connTx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762BC610-177F-4726-BE53-599C1ADBCEAF}" type="pres">
      <dgm:prSet presAssocID="{DEE8135A-48A2-43B8-91AF-BE1A36B7CC3C}" presName="root2" presStyleCnt="0"/>
      <dgm:spPr/>
    </dgm:pt>
    <dgm:pt modelId="{DFC4B9E1-3AA5-4ABC-A269-97C0AF1ADD52}" type="pres">
      <dgm:prSet presAssocID="{DEE8135A-48A2-43B8-91AF-BE1A36B7CC3C}" presName="LevelTwoTextNode" presStyleLbl="node3" presStyleIdx="8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935A4F-764C-4929-92F1-7989AE577A7D}" type="pres">
      <dgm:prSet presAssocID="{DEE8135A-48A2-43B8-91AF-BE1A36B7CC3C}" presName="level3hierChild" presStyleCnt="0"/>
      <dgm:spPr/>
    </dgm:pt>
    <dgm:pt modelId="{A97CC2DF-C337-43E0-ACA3-37C14E5FB250}" type="pres">
      <dgm:prSet presAssocID="{70AD397A-87C2-4D81-AC87-ABE7589F45DA}" presName="conn2-1" presStyleLbl="parChTrans1D4" presStyleIdx="0" presStyleCnt="22"/>
      <dgm:spPr/>
      <dgm:t>
        <a:bodyPr/>
        <a:lstStyle/>
        <a:p>
          <a:pPr latinLnBrk="1"/>
          <a:endParaRPr lang="ko-KR" altLang="en-US"/>
        </a:p>
      </dgm:t>
    </dgm:pt>
    <dgm:pt modelId="{5EEBAC85-2946-4F47-B9DC-8F851AA32719}" type="pres">
      <dgm:prSet presAssocID="{70AD397A-87C2-4D81-AC87-ABE7589F45DA}" presName="connTx" presStyleLbl="parChTrans1D4" presStyleIdx="0" presStyleCnt="22"/>
      <dgm:spPr/>
      <dgm:t>
        <a:bodyPr/>
        <a:lstStyle/>
        <a:p>
          <a:pPr latinLnBrk="1"/>
          <a:endParaRPr lang="ko-KR" altLang="en-US"/>
        </a:p>
      </dgm:t>
    </dgm:pt>
    <dgm:pt modelId="{71787EAB-8E77-499C-B6A4-415F02237A4F}" type="pres">
      <dgm:prSet presAssocID="{696EF5CE-B422-4556-A4D8-6AC8DC09EB97}" presName="root2" presStyleCnt="0"/>
      <dgm:spPr/>
    </dgm:pt>
    <dgm:pt modelId="{BAF59209-646B-4AC5-98FF-2E491455F1BD}" type="pres">
      <dgm:prSet presAssocID="{696EF5CE-B422-4556-A4D8-6AC8DC09EB97}" presName="LevelTwoTextNode" presStyleLbl="node4" presStyleIdx="0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1A9E01-B4F2-40C5-80C4-461A0F7EBEFE}" type="pres">
      <dgm:prSet presAssocID="{696EF5CE-B422-4556-A4D8-6AC8DC09EB97}" presName="level3hierChild" presStyleCnt="0"/>
      <dgm:spPr/>
    </dgm:pt>
    <dgm:pt modelId="{9FC9FD84-CC0C-4CB0-AC6B-49F9116ECBDD}" type="pres">
      <dgm:prSet presAssocID="{3680915C-326B-4626-9880-AFF50CECAD97}" presName="conn2-1" presStyleLbl="parChTrans1D4" presStyleIdx="1" presStyleCnt="22"/>
      <dgm:spPr/>
      <dgm:t>
        <a:bodyPr/>
        <a:lstStyle/>
        <a:p>
          <a:pPr latinLnBrk="1"/>
          <a:endParaRPr lang="ko-KR" altLang="en-US"/>
        </a:p>
      </dgm:t>
    </dgm:pt>
    <dgm:pt modelId="{B62654D9-F2C1-40DF-938B-0570FB972791}" type="pres">
      <dgm:prSet presAssocID="{3680915C-326B-4626-9880-AFF50CECAD97}" presName="connTx" presStyleLbl="parChTrans1D4" presStyleIdx="1" presStyleCnt="22"/>
      <dgm:spPr/>
      <dgm:t>
        <a:bodyPr/>
        <a:lstStyle/>
        <a:p>
          <a:pPr latinLnBrk="1"/>
          <a:endParaRPr lang="ko-KR" altLang="en-US"/>
        </a:p>
      </dgm:t>
    </dgm:pt>
    <dgm:pt modelId="{9A46084D-8117-4F44-8023-396CEC82EE53}" type="pres">
      <dgm:prSet presAssocID="{F1475F07-4897-43C9-938B-1ED01A781B27}" presName="root2" presStyleCnt="0"/>
      <dgm:spPr/>
    </dgm:pt>
    <dgm:pt modelId="{294FC8CF-C2DC-40E1-A39B-DC3F8766BE04}" type="pres">
      <dgm:prSet presAssocID="{F1475F07-4897-43C9-938B-1ED01A781B27}" presName="LevelTwoTextNode" presStyleLbl="node4" presStyleIdx="1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1A0AD3-D6F8-4585-984D-C81746F752A4}" type="pres">
      <dgm:prSet presAssocID="{F1475F07-4897-43C9-938B-1ED01A781B27}" presName="level3hierChild" presStyleCnt="0"/>
      <dgm:spPr/>
    </dgm:pt>
    <dgm:pt modelId="{6A2FEC06-E789-4BA9-ACA6-02003C42E831}" type="pres">
      <dgm:prSet presAssocID="{6992BCAC-4558-4F58-8E03-F839B5D0F8CA}" presName="conn2-1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37545FD0-4E09-4601-8F6C-40F3A58B3B15}" type="pres">
      <dgm:prSet presAssocID="{6992BCAC-4558-4F58-8E03-F839B5D0F8CA}" presName="connTx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77B6EDAA-782A-4182-A4F9-840B09D05DA2}" type="pres">
      <dgm:prSet presAssocID="{AC9DF84A-E4FC-43FE-BC07-44C22484CDDB}" presName="root2" presStyleCnt="0"/>
      <dgm:spPr/>
    </dgm:pt>
    <dgm:pt modelId="{451507D1-0B9B-4F43-B57D-B4D2F46EFC2C}" type="pres">
      <dgm:prSet presAssocID="{AC9DF84A-E4FC-43FE-BC07-44C22484CDDB}" presName="LevelTwoTextNode" presStyleLbl="node3" presStyleIdx="9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765D46-748D-401E-9EDF-362EBADBEC9C}" type="pres">
      <dgm:prSet presAssocID="{AC9DF84A-E4FC-43FE-BC07-44C22484CDDB}" presName="level3hierChild" presStyleCnt="0"/>
      <dgm:spPr/>
    </dgm:pt>
    <dgm:pt modelId="{00AEA08C-33EC-4626-A586-2D401B9E501C}" type="pres">
      <dgm:prSet presAssocID="{A8552291-691B-4ECE-BAF2-E61B1CD4EA44}" presName="conn2-1" presStyleLbl="parChTrans1D4" presStyleIdx="2" presStyleCnt="22"/>
      <dgm:spPr/>
      <dgm:t>
        <a:bodyPr/>
        <a:lstStyle/>
        <a:p>
          <a:pPr latinLnBrk="1"/>
          <a:endParaRPr lang="ko-KR" altLang="en-US"/>
        </a:p>
      </dgm:t>
    </dgm:pt>
    <dgm:pt modelId="{2A520D4D-A573-4BCB-940A-66D13EEE5B74}" type="pres">
      <dgm:prSet presAssocID="{A8552291-691B-4ECE-BAF2-E61B1CD4EA44}" presName="connTx" presStyleLbl="parChTrans1D4" presStyleIdx="2" presStyleCnt="22"/>
      <dgm:spPr/>
      <dgm:t>
        <a:bodyPr/>
        <a:lstStyle/>
        <a:p>
          <a:pPr latinLnBrk="1"/>
          <a:endParaRPr lang="ko-KR" altLang="en-US"/>
        </a:p>
      </dgm:t>
    </dgm:pt>
    <dgm:pt modelId="{0E876737-A9F0-41B1-9453-981C9CEE154E}" type="pres">
      <dgm:prSet presAssocID="{CAB6D4E9-51B0-4078-86F9-D6EC96930573}" presName="root2" presStyleCnt="0"/>
      <dgm:spPr/>
    </dgm:pt>
    <dgm:pt modelId="{7D8B1D65-8D22-42D0-984D-E5FCEB71D376}" type="pres">
      <dgm:prSet presAssocID="{CAB6D4E9-51B0-4078-86F9-D6EC96930573}" presName="LevelTwoTextNode" presStyleLbl="node4" presStyleIdx="2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C42F6-B59F-4D7B-A943-4FBDE17AE7DB}" type="pres">
      <dgm:prSet presAssocID="{CAB6D4E9-51B0-4078-86F9-D6EC96930573}" presName="level3hierChild" presStyleCnt="0"/>
      <dgm:spPr/>
    </dgm:pt>
    <dgm:pt modelId="{9313905E-4C62-41C0-ACBF-9CA51E2D4ED1}" type="pres">
      <dgm:prSet presAssocID="{83131261-3225-4B47-9FA4-7F2D5A76CDB0}" presName="conn2-1" presStyleLbl="parChTrans1D4" presStyleIdx="3" presStyleCnt="22"/>
      <dgm:spPr/>
      <dgm:t>
        <a:bodyPr/>
        <a:lstStyle/>
        <a:p>
          <a:pPr latinLnBrk="1"/>
          <a:endParaRPr lang="ko-KR" altLang="en-US"/>
        </a:p>
      </dgm:t>
    </dgm:pt>
    <dgm:pt modelId="{3EC6F391-2E06-4264-8EAD-01DEB957A46A}" type="pres">
      <dgm:prSet presAssocID="{83131261-3225-4B47-9FA4-7F2D5A76CDB0}" presName="connTx" presStyleLbl="parChTrans1D4" presStyleIdx="3" presStyleCnt="22"/>
      <dgm:spPr/>
      <dgm:t>
        <a:bodyPr/>
        <a:lstStyle/>
        <a:p>
          <a:pPr latinLnBrk="1"/>
          <a:endParaRPr lang="ko-KR" altLang="en-US"/>
        </a:p>
      </dgm:t>
    </dgm:pt>
    <dgm:pt modelId="{C16A9662-7CCE-4263-9BA9-7951F6BA77D2}" type="pres">
      <dgm:prSet presAssocID="{8F17954C-D97F-4CAB-8506-4938766DB8DC}" presName="root2" presStyleCnt="0"/>
      <dgm:spPr/>
    </dgm:pt>
    <dgm:pt modelId="{24E1022D-2B43-4984-B318-B498C3391DB4}" type="pres">
      <dgm:prSet presAssocID="{8F17954C-D97F-4CAB-8506-4938766DB8DC}" presName="LevelTwoTextNode" presStyleLbl="node4" presStyleIdx="3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8007E9-5383-4AE1-B63C-C9ACC84F631A}" type="pres">
      <dgm:prSet presAssocID="{8F17954C-D97F-4CAB-8506-4938766DB8DC}" presName="level3hierChild" presStyleCnt="0"/>
      <dgm:spPr/>
    </dgm:pt>
    <dgm:pt modelId="{7FD0A072-680A-40D9-99B0-3518F4B6BC38}" type="pres">
      <dgm:prSet presAssocID="{B609C04B-481E-4164-A120-09C18949DE91}" presName="conn2-1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1AE03FBD-37C7-42AD-A57F-695B172723A7}" type="pres">
      <dgm:prSet presAssocID="{B609C04B-481E-4164-A120-09C18949DE91}" presName="connTx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B5C5D283-A374-45DE-9469-0A0C8066C0D2}" type="pres">
      <dgm:prSet presAssocID="{BB975D97-C2F3-451A-8A47-7FA6DB4519D7}" presName="root2" presStyleCnt="0"/>
      <dgm:spPr/>
    </dgm:pt>
    <dgm:pt modelId="{0C65D30C-2C8D-4447-9913-1D383A6A975D}" type="pres">
      <dgm:prSet presAssocID="{BB975D97-C2F3-451A-8A47-7FA6DB4519D7}" presName="LevelTwoTextNode" presStyleLbl="node3" presStyleIdx="1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AB510-7281-47BB-B07D-031126DD8AC8}" type="pres">
      <dgm:prSet presAssocID="{BB975D97-C2F3-451A-8A47-7FA6DB4519D7}" presName="level3hierChild" presStyleCnt="0"/>
      <dgm:spPr/>
    </dgm:pt>
    <dgm:pt modelId="{3CF7DAD4-C990-4C62-A6C9-12A79E84AA6A}" type="pres">
      <dgm:prSet presAssocID="{AE52841F-8616-4E9D-8396-88D2FABA3E13}" presName="conn2-1" presStyleLbl="parChTrans1D4" presStyleIdx="4" presStyleCnt="22"/>
      <dgm:spPr/>
      <dgm:t>
        <a:bodyPr/>
        <a:lstStyle/>
        <a:p>
          <a:pPr latinLnBrk="1"/>
          <a:endParaRPr lang="ko-KR" altLang="en-US"/>
        </a:p>
      </dgm:t>
    </dgm:pt>
    <dgm:pt modelId="{BA83EEBA-243B-4DF5-A021-3658FBDB36B3}" type="pres">
      <dgm:prSet presAssocID="{AE52841F-8616-4E9D-8396-88D2FABA3E13}" presName="connTx" presStyleLbl="parChTrans1D4" presStyleIdx="4" presStyleCnt="22"/>
      <dgm:spPr/>
      <dgm:t>
        <a:bodyPr/>
        <a:lstStyle/>
        <a:p>
          <a:pPr latinLnBrk="1"/>
          <a:endParaRPr lang="ko-KR" altLang="en-US"/>
        </a:p>
      </dgm:t>
    </dgm:pt>
    <dgm:pt modelId="{40C60043-925A-4EA3-A432-3D23A32B1280}" type="pres">
      <dgm:prSet presAssocID="{D1D07AF2-22BE-4BAF-9B97-67C95B3D5FFE}" presName="root2" presStyleCnt="0"/>
      <dgm:spPr/>
    </dgm:pt>
    <dgm:pt modelId="{FE9D769D-A342-42A8-B683-1A6E77AB32FD}" type="pres">
      <dgm:prSet presAssocID="{D1D07AF2-22BE-4BAF-9B97-67C95B3D5FFE}" presName="LevelTwoTextNode" presStyleLbl="node4" presStyleIdx="4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771432-20EB-4B6C-BBE8-251F9148A3C2}" type="pres">
      <dgm:prSet presAssocID="{D1D07AF2-22BE-4BAF-9B97-67C95B3D5FFE}" presName="level3hierChild" presStyleCnt="0"/>
      <dgm:spPr/>
    </dgm:pt>
    <dgm:pt modelId="{A7610A8A-C5B5-4605-8855-397DFEFDD2BC}" type="pres">
      <dgm:prSet presAssocID="{600C34D9-A08F-458B-B4B2-B0F2D8FF9B7A}" presName="conn2-1" presStyleLbl="parChTrans1D4" presStyleIdx="5" presStyleCnt="22"/>
      <dgm:spPr/>
      <dgm:t>
        <a:bodyPr/>
        <a:lstStyle/>
        <a:p>
          <a:pPr latinLnBrk="1"/>
          <a:endParaRPr lang="ko-KR" altLang="en-US"/>
        </a:p>
      </dgm:t>
    </dgm:pt>
    <dgm:pt modelId="{B78D13B3-E998-46F7-8BF9-AEDAC917E25E}" type="pres">
      <dgm:prSet presAssocID="{600C34D9-A08F-458B-B4B2-B0F2D8FF9B7A}" presName="connTx" presStyleLbl="parChTrans1D4" presStyleIdx="5" presStyleCnt="22"/>
      <dgm:spPr/>
      <dgm:t>
        <a:bodyPr/>
        <a:lstStyle/>
        <a:p>
          <a:pPr latinLnBrk="1"/>
          <a:endParaRPr lang="ko-KR" altLang="en-US"/>
        </a:p>
      </dgm:t>
    </dgm:pt>
    <dgm:pt modelId="{FB55E336-A514-44AE-BA38-EBABC7B180C9}" type="pres">
      <dgm:prSet presAssocID="{BE46F03B-0DD0-4CD5-99C8-5CD3121FF3DD}" presName="root2" presStyleCnt="0"/>
      <dgm:spPr/>
    </dgm:pt>
    <dgm:pt modelId="{38224522-E446-4783-94B6-4A0B2D1153E9}" type="pres">
      <dgm:prSet presAssocID="{BE46F03B-0DD0-4CD5-99C8-5CD3121FF3DD}" presName="LevelTwoTextNode" presStyleLbl="node4" presStyleIdx="5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99F966-47D7-447B-A2EC-EC455316A4D6}" type="pres">
      <dgm:prSet presAssocID="{BE46F03B-0DD0-4CD5-99C8-5CD3121FF3DD}" presName="level3hierChild" presStyleCnt="0"/>
      <dgm:spPr/>
    </dgm:pt>
    <dgm:pt modelId="{72DEDB16-9A92-4A51-8956-00A33E23ECFF}" type="pres">
      <dgm:prSet presAssocID="{1FEF1C01-3235-448E-AA07-66ABA30CCB40}" presName="conn2-1" presStyleLbl="parChTrans1D4" presStyleIdx="6" presStyleCnt="22"/>
      <dgm:spPr/>
      <dgm:t>
        <a:bodyPr/>
        <a:lstStyle/>
        <a:p>
          <a:pPr latinLnBrk="1"/>
          <a:endParaRPr lang="ko-KR" altLang="en-US"/>
        </a:p>
      </dgm:t>
    </dgm:pt>
    <dgm:pt modelId="{2DC39845-C542-470D-9119-F10E45BE192E}" type="pres">
      <dgm:prSet presAssocID="{1FEF1C01-3235-448E-AA07-66ABA30CCB40}" presName="connTx" presStyleLbl="parChTrans1D4" presStyleIdx="6" presStyleCnt="22"/>
      <dgm:spPr/>
      <dgm:t>
        <a:bodyPr/>
        <a:lstStyle/>
        <a:p>
          <a:pPr latinLnBrk="1"/>
          <a:endParaRPr lang="ko-KR" altLang="en-US"/>
        </a:p>
      </dgm:t>
    </dgm:pt>
    <dgm:pt modelId="{81BD591C-8358-47B2-9025-1D67D26DC531}" type="pres">
      <dgm:prSet presAssocID="{F7D5BEE6-692B-4001-901A-A15E12C639E2}" presName="root2" presStyleCnt="0"/>
      <dgm:spPr/>
    </dgm:pt>
    <dgm:pt modelId="{79CC93B4-84AD-4DAC-BFFA-041D201E8625}" type="pres">
      <dgm:prSet presAssocID="{F7D5BEE6-692B-4001-901A-A15E12C639E2}" presName="LevelTwoTextNode" presStyleLbl="node4" presStyleIdx="6" presStyleCnt="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34855E-CB28-46B0-A384-C580D4D3C956}" type="pres">
      <dgm:prSet presAssocID="{F7D5BEE6-692B-4001-901A-A15E12C639E2}" presName="level3hierChild" presStyleCnt="0"/>
      <dgm:spPr/>
    </dgm:pt>
    <dgm:pt modelId="{DA4F6A00-4EF6-4AAA-B82E-B184F1A3D95B}" type="pres">
      <dgm:prSet presAssocID="{761C42B3-87FF-4215-8D33-D3445B91C2AE}" presName="conn2-1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82C61030-2B00-4C73-ACA0-E1543DC43AE9}" type="pres">
      <dgm:prSet presAssocID="{761C42B3-87FF-4215-8D33-D3445B91C2AE}" presName="connTx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39AA5140-3B20-4F04-8D72-EEFB6166E311}" type="pres">
      <dgm:prSet presAssocID="{300E2AD5-20F9-4E8B-AD41-82DEA9A8F158}" presName="root2" presStyleCnt="0"/>
      <dgm:spPr/>
    </dgm:pt>
    <dgm:pt modelId="{44218FFA-8E66-4E58-A268-A7D65E8097DF}" type="pres">
      <dgm:prSet presAssocID="{300E2AD5-20F9-4E8B-AD41-82DEA9A8F158}" presName="LevelTwoTextNode" presStyleLbl="node3" presStyleIdx="11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78D5D7-BC35-44C7-9298-7BA9B68251E6}" type="pres">
      <dgm:prSet presAssocID="{300E2AD5-20F9-4E8B-AD41-82DEA9A8F158}" presName="level3hierChild" presStyleCnt="0"/>
      <dgm:spPr/>
    </dgm:pt>
    <dgm:pt modelId="{F884F370-3610-41D4-8C52-4C335D6C5E29}" type="pres">
      <dgm:prSet presAssocID="{DE6340B5-072E-4B6D-BE38-CCA47917CE1B}" presName="conn2-1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69890C2-6243-4EB7-8128-559E085D8F66}" type="pres">
      <dgm:prSet presAssocID="{DE6340B5-072E-4B6D-BE38-CCA47917CE1B}" presName="connTx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384C779-D5A8-4036-9F1C-3517C4841CB3}" type="pres">
      <dgm:prSet presAssocID="{B571C9CE-F0ED-4FD6-9C2A-653A70578065}" presName="root2" presStyleCnt="0"/>
      <dgm:spPr/>
    </dgm:pt>
    <dgm:pt modelId="{1B447E07-AE1C-4ACA-A95D-6A8229C57AAA}" type="pres">
      <dgm:prSet presAssocID="{B571C9CE-F0ED-4FD6-9C2A-653A70578065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F1260-E46F-4248-B23B-494D2C62786D}" type="pres">
      <dgm:prSet presAssocID="{B571C9CE-F0ED-4FD6-9C2A-653A70578065}" presName="level3hierChild" presStyleCnt="0"/>
      <dgm:spPr/>
    </dgm:pt>
    <dgm:pt modelId="{15009BB1-4DBA-4726-AB99-6401572E19F1}" type="pres">
      <dgm:prSet presAssocID="{091F88E1-ECFB-4960-9071-5549BDF8901C}" presName="conn2-1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A30A76C-FC84-40BF-8093-D9978D715EE1}" type="pres">
      <dgm:prSet presAssocID="{091F88E1-ECFB-4960-9071-5549BDF8901C}" presName="connTx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204DABC-9366-4B52-A53A-7B01BB2FB12B}" type="pres">
      <dgm:prSet presAssocID="{8F373304-624B-4FD7-B968-0D20BF78D8DA}" presName="root2" presStyleCnt="0"/>
      <dgm:spPr/>
    </dgm:pt>
    <dgm:pt modelId="{E23B01B6-A880-4E3C-83B7-C6EBD01636ED}" type="pres">
      <dgm:prSet presAssocID="{8F373304-624B-4FD7-B968-0D20BF78D8DA}" presName="LevelTwoTextNode" presStyleLbl="node2" presStyleIdx="4" presStyleCnt="5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CDA45-FC24-4D24-97E2-22A26679D713}" type="pres">
      <dgm:prSet presAssocID="{8F373304-624B-4FD7-B968-0D20BF78D8DA}" presName="level3hierChild" presStyleCnt="0"/>
      <dgm:spPr/>
    </dgm:pt>
    <dgm:pt modelId="{21F8896A-D4D6-4407-95F7-85747A846FC6}" type="pres">
      <dgm:prSet presAssocID="{DA4EBC6D-BE05-46B8-9BE2-DB64C74C5C18}" presName="conn2-1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038FEB9E-F94B-43A9-824D-6AF9E7251B50}" type="pres">
      <dgm:prSet presAssocID="{DA4EBC6D-BE05-46B8-9BE2-DB64C74C5C18}" presName="connTx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BFD58089-428F-42FB-BEDB-F39A0427B9A3}" type="pres">
      <dgm:prSet presAssocID="{095012A3-94C0-43A1-9AA4-6A146992B76C}" presName="root2" presStyleCnt="0"/>
      <dgm:spPr/>
    </dgm:pt>
    <dgm:pt modelId="{DD54C2E4-951F-437F-92C8-698C719D2112}" type="pres">
      <dgm:prSet presAssocID="{095012A3-94C0-43A1-9AA4-6A146992B76C}" presName="LevelTwoTextNode" presStyleLbl="node3" presStyleIdx="12" presStyleCnt="15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3EA253-345B-434F-B312-01082BBDC5F2}" type="pres">
      <dgm:prSet presAssocID="{095012A3-94C0-43A1-9AA4-6A146992B76C}" presName="level3hierChild" presStyleCnt="0"/>
      <dgm:spPr/>
    </dgm:pt>
    <dgm:pt modelId="{FD764D09-9959-42EE-B623-7A8A3C6EAE3E}" type="pres">
      <dgm:prSet presAssocID="{CB4A76CE-E488-4B7E-AE2E-179F17CC56EB}" presName="conn2-1" presStyleLbl="parChTrans1D4" presStyleIdx="7" presStyleCnt="22"/>
      <dgm:spPr/>
      <dgm:t>
        <a:bodyPr/>
        <a:lstStyle/>
        <a:p>
          <a:pPr latinLnBrk="1"/>
          <a:endParaRPr lang="ko-KR" altLang="en-US"/>
        </a:p>
      </dgm:t>
    </dgm:pt>
    <dgm:pt modelId="{B849713B-C6AB-405B-BD3A-1CE5E7232B87}" type="pres">
      <dgm:prSet presAssocID="{CB4A76CE-E488-4B7E-AE2E-179F17CC56EB}" presName="connTx" presStyleLbl="parChTrans1D4" presStyleIdx="7" presStyleCnt="22"/>
      <dgm:spPr/>
      <dgm:t>
        <a:bodyPr/>
        <a:lstStyle/>
        <a:p>
          <a:pPr latinLnBrk="1"/>
          <a:endParaRPr lang="ko-KR" altLang="en-US"/>
        </a:p>
      </dgm:t>
    </dgm:pt>
    <dgm:pt modelId="{38CFDE9C-9193-4458-AA3E-165A4466D80B}" type="pres">
      <dgm:prSet presAssocID="{61CD901F-7AB3-4BEF-B33F-9F102FA8172C}" presName="root2" presStyleCnt="0"/>
      <dgm:spPr/>
    </dgm:pt>
    <dgm:pt modelId="{59966B20-08FD-4BCD-B7DB-E696A1D0803D}" type="pres">
      <dgm:prSet presAssocID="{61CD901F-7AB3-4BEF-B33F-9F102FA8172C}" presName="LevelTwoTextNode" presStyleLbl="node4" presStyleIdx="7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2690BB-B74D-4C0D-B9EC-FBF3A27BCAC7}" type="pres">
      <dgm:prSet presAssocID="{61CD901F-7AB3-4BEF-B33F-9F102FA8172C}" presName="level3hierChild" presStyleCnt="0"/>
      <dgm:spPr/>
    </dgm:pt>
    <dgm:pt modelId="{28797154-8D2D-431F-BC31-251D8C198539}" type="pres">
      <dgm:prSet presAssocID="{1991DEC5-262C-468F-B1D8-051C61E2070B}" presName="conn2-1" presStyleLbl="parChTrans1D4" presStyleIdx="8" presStyleCnt="22"/>
      <dgm:spPr/>
      <dgm:t>
        <a:bodyPr/>
        <a:lstStyle/>
        <a:p>
          <a:pPr latinLnBrk="1"/>
          <a:endParaRPr lang="ko-KR" altLang="en-US"/>
        </a:p>
      </dgm:t>
    </dgm:pt>
    <dgm:pt modelId="{9A0B3CE6-AB49-403C-8D53-3E0A67C1F871}" type="pres">
      <dgm:prSet presAssocID="{1991DEC5-262C-468F-B1D8-051C61E2070B}" presName="connTx" presStyleLbl="parChTrans1D4" presStyleIdx="8" presStyleCnt="22"/>
      <dgm:spPr/>
      <dgm:t>
        <a:bodyPr/>
        <a:lstStyle/>
        <a:p>
          <a:pPr latinLnBrk="1"/>
          <a:endParaRPr lang="ko-KR" altLang="en-US"/>
        </a:p>
      </dgm:t>
    </dgm:pt>
    <dgm:pt modelId="{1637A518-BA4E-4901-9BA0-599DC6D344E5}" type="pres">
      <dgm:prSet presAssocID="{403880E5-68D5-4312-9BE3-6A129BF5622D}" presName="root2" presStyleCnt="0"/>
      <dgm:spPr/>
    </dgm:pt>
    <dgm:pt modelId="{83FE83BC-34F4-4FBB-AEE3-0421E9915E43}" type="pres">
      <dgm:prSet presAssocID="{403880E5-68D5-4312-9BE3-6A129BF5622D}" presName="LevelTwoTextNode" presStyleLbl="node4" presStyleIdx="8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EF805A-89E4-4173-A9B9-933A9E0ADAAF}" type="pres">
      <dgm:prSet presAssocID="{403880E5-68D5-4312-9BE3-6A129BF5622D}" presName="level3hierChild" presStyleCnt="0"/>
      <dgm:spPr/>
    </dgm:pt>
    <dgm:pt modelId="{25DE1F02-779A-4733-B885-FDCFF7938A96}" type="pres">
      <dgm:prSet presAssocID="{4B0B91E0-D095-4696-8612-0730E2253AD6}" presName="conn2-1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43311A90-F1E9-4034-9CE3-F89B6EADE274}" type="pres">
      <dgm:prSet presAssocID="{4B0B91E0-D095-4696-8612-0730E2253AD6}" presName="connTx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5A7ADF71-B1CC-4CDD-A7FE-CF6D948401ED}" type="pres">
      <dgm:prSet presAssocID="{7CD7AF8D-8C44-4344-8B1C-E8C6BCEEDB5F}" presName="root2" presStyleCnt="0"/>
      <dgm:spPr/>
    </dgm:pt>
    <dgm:pt modelId="{4DCDAD19-A659-4770-B026-B3BC6EEFF019}" type="pres">
      <dgm:prSet presAssocID="{7CD7AF8D-8C44-4344-8B1C-E8C6BCEEDB5F}" presName="LevelTwoTextNode" presStyleLbl="node3" presStyleIdx="13" presStyleCnt="15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9DF47A-60CE-4B4D-B8BA-C8568651033E}" type="pres">
      <dgm:prSet presAssocID="{7CD7AF8D-8C44-4344-8B1C-E8C6BCEEDB5F}" presName="level3hierChild" presStyleCnt="0"/>
      <dgm:spPr/>
    </dgm:pt>
    <dgm:pt modelId="{D10E7569-A513-44D4-9901-3A7736021BCE}" type="pres">
      <dgm:prSet presAssocID="{1F713840-149B-4435-9862-FF04F66A5EF4}" presName="conn2-1" presStyleLbl="parChTrans1D4" presStyleIdx="9" presStyleCnt="22"/>
      <dgm:spPr/>
      <dgm:t>
        <a:bodyPr/>
        <a:lstStyle/>
        <a:p>
          <a:pPr latinLnBrk="1"/>
          <a:endParaRPr lang="ko-KR" altLang="en-US"/>
        </a:p>
      </dgm:t>
    </dgm:pt>
    <dgm:pt modelId="{A673EF1F-4416-41A3-A7BE-301D17380DA2}" type="pres">
      <dgm:prSet presAssocID="{1F713840-149B-4435-9862-FF04F66A5EF4}" presName="connTx" presStyleLbl="parChTrans1D4" presStyleIdx="9" presStyleCnt="22"/>
      <dgm:spPr/>
      <dgm:t>
        <a:bodyPr/>
        <a:lstStyle/>
        <a:p>
          <a:pPr latinLnBrk="1"/>
          <a:endParaRPr lang="ko-KR" altLang="en-US"/>
        </a:p>
      </dgm:t>
    </dgm:pt>
    <dgm:pt modelId="{827A91FA-F4C6-4A30-87B0-C5D28612DA91}" type="pres">
      <dgm:prSet presAssocID="{37F95803-C32A-4011-BE60-0264FF8B73FA}" presName="root2" presStyleCnt="0"/>
      <dgm:spPr/>
    </dgm:pt>
    <dgm:pt modelId="{7A084854-248A-4D41-9922-CD86F3260FBD}" type="pres">
      <dgm:prSet presAssocID="{37F95803-C32A-4011-BE60-0264FF8B73FA}" presName="LevelTwoTextNode" presStyleLbl="node4" presStyleIdx="9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697F6B-67DA-47E6-A473-E1047AA1EA45}" type="pres">
      <dgm:prSet presAssocID="{37F95803-C32A-4011-BE60-0264FF8B73FA}" presName="level3hierChild" presStyleCnt="0"/>
      <dgm:spPr/>
    </dgm:pt>
    <dgm:pt modelId="{B24EDC91-43E1-4B69-B58A-218CAAAC9400}" type="pres">
      <dgm:prSet presAssocID="{E06DC925-84E9-4CF6-A046-84AD37E21445}" presName="conn2-1" presStyleLbl="parChTrans1D4" presStyleIdx="10" presStyleCnt="22"/>
      <dgm:spPr/>
      <dgm:t>
        <a:bodyPr/>
        <a:lstStyle/>
        <a:p>
          <a:pPr latinLnBrk="1"/>
          <a:endParaRPr lang="ko-KR" altLang="en-US"/>
        </a:p>
      </dgm:t>
    </dgm:pt>
    <dgm:pt modelId="{EF27A766-9625-43DC-A247-4304D0A528FF}" type="pres">
      <dgm:prSet presAssocID="{E06DC925-84E9-4CF6-A046-84AD37E21445}" presName="connTx" presStyleLbl="parChTrans1D4" presStyleIdx="10" presStyleCnt="22"/>
      <dgm:spPr/>
      <dgm:t>
        <a:bodyPr/>
        <a:lstStyle/>
        <a:p>
          <a:pPr latinLnBrk="1"/>
          <a:endParaRPr lang="ko-KR" altLang="en-US"/>
        </a:p>
      </dgm:t>
    </dgm:pt>
    <dgm:pt modelId="{F325A39F-3D6D-47D4-A023-F431658E25CD}" type="pres">
      <dgm:prSet presAssocID="{8FFE661C-6185-42AA-ACB8-8576568AC92A}" presName="root2" presStyleCnt="0"/>
      <dgm:spPr/>
    </dgm:pt>
    <dgm:pt modelId="{3219C18B-BF2F-4D92-BEC1-532BE3B08D0B}" type="pres">
      <dgm:prSet presAssocID="{8FFE661C-6185-42AA-ACB8-8576568AC92A}" presName="LevelTwoTextNode" presStyleLbl="node4" presStyleIdx="10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61311A-9429-4189-9102-943ED1D276B6}" type="pres">
      <dgm:prSet presAssocID="{8FFE661C-6185-42AA-ACB8-8576568AC92A}" presName="level3hierChild" presStyleCnt="0"/>
      <dgm:spPr/>
    </dgm:pt>
    <dgm:pt modelId="{58E79B34-3686-487B-99F0-842A859CC257}" type="pres">
      <dgm:prSet presAssocID="{25822DB7-FECA-4928-A150-EDEF5E1CB549}" presName="conn2-1" presStyleLbl="parChTrans1D4" presStyleIdx="11" presStyleCnt="22"/>
      <dgm:spPr/>
      <dgm:t>
        <a:bodyPr/>
        <a:lstStyle/>
        <a:p>
          <a:pPr latinLnBrk="1"/>
          <a:endParaRPr lang="ko-KR" altLang="en-US"/>
        </a:p>
      </dgm:t>
    </dgm:pt>
    <dgm:pt modelId="{555CE036-1DEA-490A-B9DD-B57E8C8F4D61}" type="pres">
      <dgm:prSet presAssocID="{25822DB7-FECA-4928-A150-EDEF5E1CB549}" presName="connTx" presStyleLbl="parChTrans1D4" presStyleIdx="11" presStyleCnt="22"/>
      <dgm:spPr/>
      <dgm:t>
        <a:bodyPr/>
        <a:lstStyle/>
        <a:p>
          <a:pPr latinLnBrk="1"/>
          <a:endParaRPr lang="ko-KR" altLang="en-US"/>
        </a:p>
      </dgm:t>
    </dgm:pt>
    <dgm:pt modelId="{122EDA4B-707F-44AF-90C3-F6E4F9EEDE97}" type="pres">
      <dgm:prSet presAssocID="{677B3AD7-294C-4D8E-BCEB-0E18BB133F84}" presName="root2" presStyleCnt="0"/>
      <dgm:spPr/>
    </dgm:pt>
    <dgm:pt modelId="{C79067F7-ADFC-4402-99D1-662F28EC5764}" type="pres">
      <dgm:prSet presAssocID="{677B3AD7-294C-4D8E-BCEB-0E18BB133F84}" presName="LevelTwoTextNode" presStyleLbl="node4" presStyleIdx="11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539C72-A345-44C1-8F84-6B2298C518F4}" type="pres">
      <dgm:prSet presAssocID="{677B3AD7-294C-4D8E-BCEB-0E18BB133F84}" presName="level3hierChild" presStyleCnt="0"/>
      <dgm:spPr/>
    </dgm:pt>
    <dgm:pt modelId="{CC3B5999-57C3-49A2-817E-42B18B71FF9F}" type="pres">
      <dgm:prSet presAssocID="{9E70E914-352D-4479-932E-010315D0C0BA}" presName="conn2-1" presStyleLbl="parChTrans1D4" presStyleIdx="12" presStyleCnt="22"/>
      <dgm:spPr/>
      <dgm:t>
        <a:bodyPr/>
        <a:lstStyle/>
        <a:p>
          <a:pPr latinLnBrk="1"/>
          <a:endParaRPr lang="ko-KR" altLang="en-US"/>
        </a:p>
      </dgm:t>
    </dgm:pt>
    <dgm:pt modelId="{21B93B96-3749-4136-9675-32A8FF782568}" type="pres">
      <dgm:prSet presAssocID="{9E70E914-352D-4479-932E-010315D0C0BA}" presName="connTx" presStyleLbl="parChTrans1D4" presStyleIdx="12" presStyleCnt="22"/>
      <dgm:spPr/>
      <dgm:t>
        <a:bodyPr/>
        <a:lstStyle/>
        <a:p>
          <a:pPr latinLnBrk="1"/>
          <a:endParaRPr lang="ko-KR" altLang="en-US"/>
        </a:p>
      </dgm:t>
    </dgm:pt>
    <dgm:pt modelId="{E7276F2D-8392-408A-B2E1-30020C4D6877}" type="pres">
      <dgm:prSet presAssocID="{63E66C22-BD96-473A-88C1-3A1C6A510E2A}" presName="root2" presStyleCnt="0"/>
      <dgm:spPr/>
    </dgm:pt>
    <dgm:pt modelId="{84541AD8-D9DE-4AD7-8644-8AC7B4FDE754}" type="pres">
      <dgm:prSet presAssocID="{63E66C22-BD96-473A-88C1-3A1C6A510E2A}" presName="LevelTwoTextNode" presStyleLbl="node4" presStyleIdx="12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BAB2E9-4C3B-4228-B67B-1C7593F58C50}" type="pres">
      <dgm:prSet presAssocID="{63E66C22-BD96-473A-88C1-3A1C6A510E2A}" presName="level3hierChild" presStyleCnt="0"/>
      <dgm:spPr/>
    </dgm:pt>
    <dgm:pt modelId="{E518F936-E73C-468E-9275-7DE1C924F483}" type="pres">
      <dgm:prSet presAssocID="{6E5F0CD9-B5DB-4416-A517-43031B34DBD1}" presName="conn2-1" presStyleLbl="parChTrans1D4" presStyleIdx="13" presStyleCnt="22"/>
      <dgm:spPr/>
      <dgm:t>
        <a:bodyPr/>
        <a:lstStyle/>
        <a:p>
          <a:pPr latinLnBrk="1"/>
          <a:endParaRPr lang="ko-KR" altLang="en-US"/>
        </a:p>
      </dgm:t>
    </dgm:pt>
    <dgm:pt modelId="{11C74CD0-3709-412D-94F9-C25BD507D1A4}" type="pres">
      <dgm:prSet presAssocID="{6E5F0CD9-B5DB-4416-A517-43031B34DBD1}" presName="connTx" presStyleLbl="parChTrans1D4" presStyleIdx="13" presStyleCnt="22"/>
      <dgm:spPr/>
      <dgm:t>
        <a:bodyPr/>
        <a:lstStyle/>
        <a:p>
          <a:pPr latinLnBrk="1"/>
          <a:endParaRPr lang="ko-KR" altLang="en-US"/>
        </a:p>
      </dgm:t>
    </dgm:pt>
    <dgm:pt modelId="{BDB9C537-9A70-449E-B919-9BB1BB5D1DDF}" type="pres">
      <dgm:prSet presAssocID="{043C97C9-4D4F-4054-89A9-8B1640467B33}" presName="root2" presStyleCnt="0"/>
      <dgm:spPr/>
    </dgm:pt>
    <dgm:pt modelId="{A4DF36DE-5A17-497E-8CD2-84BAF4C3372C}" type="pres">
      <dgm:prSet presAssocID="{043C97C9-4D4F-4054-89A9-8B1640467B33}" presName="LevelTwoTextNode" presStyleLbl="node4" presStyleIdx="13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1DDC6D-6C97-4DD7-BCFD-3D3B639E9B84}" type="pres">
      <dgm:prSet presAssocID="{043C97C9-4D4F-4054-89A9-8B1640467B33}" presName="level3hierChild" presStyleCnt="0"/>
      <dgm:spPr/>
    </dgm:pt>
    <dgm:pt modelId="{0D51E996-0A91-439B-9801-215E97084989}" type="pres">
      <dgm:prSet presAssocID="{89CD4388-1B52-487D-9766-DCBE3691DDB3}" presName="conn2-1" presStyleLbl="parChTrans1D4" presStyleIdx="14" presStyleCnt="22"/>
      <dgm:spPr/>
      <dgm:t>
        <a:bodyPr/>
        <a:lstStyle/>
        <a:p>
          <a:pPr latinLnBrk="1"/>
          <a:endParaRPr lang="ko-KR" altLang="en-US"/>
        </a:p>
      </dgm:t>
    </dgm:pt>
    <dgm:pt modelId="{8ECA5B42-14D7-4379-A494-6A1E09E4D7D7}" type="pres">
      <dgm:prSet presAssocID="{89CD4388-1B52-487D-9766-DCBE3691DDB3}" presName="connTx" presStyleLbl="parChTrans1D4" presStyleIdx="14" presStyleCnt="22"/>
      <dgm:spPr/>
      <dgm:t>
        <a:bodyPr/>
        <a:lstStyle/>
        <a:p>
          <a:pPr latinLnBrk="1"/>
          <a:endParaRPr lang="ko-KR" altLang="en-US"/>
        </a:p>
      </dgm:t>
    </dgm:pt>
    <dgm:pt modelId="{99644B4D-D8BD-45CE-ABB4-AA2F948204FA}" type="pres">
      <dgm:prSet presAssocID="{64EBA679-F329-4BB6-8F1F-80A125005BC6}" presName="root2" presStyleCnt="0"/>
      <dgm:spPr/>
    </dgm:pt>
    <dgm:pt modelId="{8F6A88BE-32C7-4569-825F-BA48CC1FEC8A}" type="pres">
      <dgm:prSet presAssocID="{64EBA679-F329-4BB6-8F1F-80A125005BC6}" presName="LevelTwoTextNode" presStyleLbl="node4" presStyleIdx="14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410BDB-63FB-41D8-B070-64D9A565EFE0}" type="pres">
      <dgm:prSet presAssocID="{64EBA679-F329-4BB6-8F1F-80A125005BC6}" presName="level3hierChild" presStyleCnt="0"/>
      <dgm:spPr/>
    </dgm:pt>
    <dgm:pt modelId="{F3758A28-401C-46B0-BBEA-1D3316439959}" type="pres">
      <dgm:prSet presAssocID="{B919B7A2-355B-4EF2-A70E-C238E9259641}" presName="conn2-1" presStyleLbl="parChTrans1D4" presStyleIdx="15" presStyleCnt="22"/>
      <dgm:spPr/>
      <dgm:t>
        <a:bodyPr/>
        <a:lstStyle/>
        <a:p>
          <a:pPr latinLnBrk="1"/>
          <a:endParaRPr lang="ko-KR" altLang="en-US"/>
        </a:p>
      </dgm:t>
    </dgm:pt>
    <dgm:pt modelId="{E0EDDBB4-4BB4-464C-BB23-0F1F97E5AA07}" type="pres">
      <dgm:prSet presAssocID="{B919B7A2-355B-4EF2-A70E-C238E9259641}" presName="connTx" presStyleLbl="parChTrans1D4" presStyleIdx="15" presStyleCnt="22"/>
      <dgm:spPr/>
      <dgm:t>
        <a:bodyPr/>
        <a:lstStyle/>
        <a:p>
          <a:pPr latinLnBrk="1"/>
          <a:endParaRPr lang="ko-KR" altLang="en-US"/>
        </a:p>
      </dgm:t>
    </dgm:pt>
    <dgm:pt modelId="{47887A5A-F638-4699-9F4A-FADA3F7D4F10}" type="pres">
      <dgm:prSet presAssocID="{D24E98E0-FE56-4781-8DBC-8A7918E00782}" presName="root2" presStyleCnt="0"/>
      <dgm:spPr/>
    </dgm:pt>
    <dgm:pt modelId="{3E1CB300-74B2-4715-9F3A-8DF34C93ADDE}" type="pres">
      <dgm:prSet presAssocID="{D24E98E0-FE56-4781-8DBC-8A7918E00782}" presName="LevelTwoTextNode" presStyleLbl="node4" presStyleIdx="15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637966-5D2E-4A41-8732-FE011DBAE9F2}" type="pres">
      <dgm:prSet presAssocID="{D24E98E0-FE56-4781-8DBC-8A7918E00782}" presName="level3hierChild" presStyleCnt="0"/>
      <dgm:spPr/>
    </dgm:pt>
    <dgm:pt modelId="{2C5A05CF-4BE3-4F4E-A6AB-F17E1A70D2DC}" type="pres">
      <dgm:prSet presAssocID="{54ED48E9-3C63-4C76-8204-84B610F7A75F}" presName="conn2-1" presStyleLbl="parChTrans1D4" presStyleIdx="16" presStyleCnt="22"/>
      <dgm:spPr/>
      <dgm:t>
        <a:bodyPr/>
        <a:lstStyle/>
        <a:p>
          <a:pPr latinLnBrk="1"/>
          <a:endParaRPr lang="ko-KR" altLang="en-US"/>
        </a:p>
      </dgm:t>
    </dgm:pt>
    <dgm:pt modelId="{3294FBD0-9673-4ED1-84BB-09B31C241C33}" type="pres">
      <dgm:prSet presAssocID="{54ED48E9-3C63-4C76-8204-84B610F7A75F}" presName="connTx" presStyleLbl="parChTrans1D4" presStyleIdx="16" presStyleCnt="22"/>
      <dgm:spPr/>
      <dgm:t>
        <a:bodyPr/>
        <a:lstStyle/>
        <a:p>
          <a:pPr latinLnBrk="1"/>
          <a:endParaRPr lang="ko-KR" altLang="en-US"/>
        </a:p>
      </dgm:t>
    </dgm:pt>
    <dgm:pt modelId="{9987CED1-961F-4025-8A9F-8449D91C4E7A}" type="pres">
      <dgm:prSet presAssocID="{3973E075-AE45-44C2-B8C4-B5A9E59ACE69}" presName="root2" presStyleCnt="0"/>
      <dgm:spPr/>
    </dgm:pt>
    <dgm:pt modelId="{F5C40883-F3FC-490D-9A34-9E61676392A7}" type="pres">
      <dgm:prSet presAssocID="{3973E075-AE45-44C2-B8C4-B5A9E59ACE69}" presName="LevelTwoTextNode" presStyleLbl="node4" presStyleIdx="16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8448B1-2C0A-4B48-8F6E-6B5BA64ADDBC}" type="pres">
      <dgm:prSet presAssocID="{3973E075-AE45-44C2-B8C4-B5A9E59ACE69}" presName="level3hierChild" presStyleCnt="0"/>
      <dgm:spPr/>
    </dgm:pt>
    <dgm:pt modelId="{06A292A5-60B5-4825-8A4C-78865F9808A2}" type="pres">
      <dgm:prSet presAssocID="{5E245238-8C56-4075-B4D3-991DCA9E5A1C}" presName="conn2-1" presStyleLbl="parChTrans1D4" presStyleIdx="17" presStyleCnt="22"/>
      <dgm:spPr/>
      <dgm:t>
        <a:bodyPr/>
        <a:lstStyle/>
        <a:p>
          <a:pPr latinLnBrk="1"/>
          <a:endParaRPr lang="ko-KR" altLang="en-US"/>
        </a:p>
      </dgm:t>
    </dgm:pt>
    <dgm:pt modelId="{63FC6224-FF17-4808-A7DA-0B68EB0576B2}" type="pres">
      <dgm:prSet presAssocID="{5E245238-8C56-4075-B4D3-991DCA9E5A1C}" presName="connTx" presStyleLbl="parChTrans1D4" presStyleIdx="17" presStyleCnt="22"/>
      <dgm:spPr/>
      <dgm:t>
        <a:bodyPr/>
        <a:lstStyle/>
        <a:p>
          <a:pPr latinLnBrk="1"/>
          <a:endParaRPr lang="ko-KR" altLang="en-US"/>
        </a:p>
      </dgm:t>
    </dgm:pt>
    <dgm:pt modelId="{C17E2712-F3F2-4E04-8B28-CBF74405972A}" type="pres">
      <dgm:prSet presAssocID="{73478A73-AF46-404F-840C-D269C92D8397}" presName="root2" presStyleCnt="0"/>
      <dgm:spPr/>
    </dgm:pt>
    <dgm:pt modelId="{8BA73003-B956-4BB4-8186-2618E9F7DA97}" type="pres">
      <dgm:prSet presAssocID="{73478A73-AF46-404F-840C-D269C92D8397}" presName="LevelTwoTextNode" presStyleLbl="node4" presStyleIdx="17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8A9D7F-A913-4C1D-92C0-370EBB8C4688}" type="pres">
      <dgm:prSet presAssocID="{73478A73-AF46-404F-840C-D269C92D8397}" presName="level3hierChild" presStyleCnt="0"/>
      <dgm:spPr/>
    </dgm:pt>
    <dgm:pt modelId="{7E37C285-A477-440A-B74A-C46AFDB00AFA}" type="pres">
      <dgm:prSet presAssocID="{0441D8C4-80E3-4FD7-9036-6F7B759D3007}" presName="conn2-1" presStyleLbl="parChTrans1D4" presStyleIdx="18" presStyleCnt="22"/>
      <dgm:spPr/>
      <dgm:t>
        <a:bodyPr/>
        <a:lstStyle/>
        <a:p>
          <a:pPr latinLnBrk="1"/>
          <a:endParaRPr lang="ko-KR" altLang="en-US"/>
        </a:p>
      </dgm:t>
    </dgm:pt>
    <dgm:pt modelId="{067E3E9D-40AE-4199-A362-803F5BBFB8C8}" type="pres">
      <dgm:prSet presAssocID="{0441D8C4-80E3-4FD7-9036-6F7B759D3007}" presName="connTx" presStyleLbl="parChTrans1D4" presStyleIdx="18" presStyleCnt="22"/>
      <dgm:spPr/>
      <dgm:t>
        <a:bodyPr/>
        <a:lstStyle/>
        <a:p>
          <a:pPr latinLnBrk="1"/>
          <a:endParaRPr lang="ko-KR" altLang="en-US"/>
        </a:p>
      </dgm:t>
    </dgm:pt>
    <dgm:pt modelId="{3714C533-308F-45C6-9A43-556D1F6631E4}" type="pres">
      <dgm:prSet presAssocID="{5E78790F-C142-44B2-A46C-A2EB358B37F9}" presName="root2" presStyleCnt="0"/>
      <dgm:spPr/>
    </dgm:pt>
    <dgm:pt modelId="{C66D1B7B-C237-4812-BE4E-A5829E92AC6F}" type="pres">
      <dgm:prSet presAssocID="{5E78790F-C142-44B2-A46C-A2EB358B37F9}" presName="LevelTwoTextNode" presStyleLbl="node4" presStyleIdx="18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A8365F-0BC7-4BD8-94D1-026BD942A7E6}" type="pres">
      <dgm:prSet presAssocID="{5E78790F-C142-44B2-A46C-A2EB358B37F9}" presName="level3hierChild" presStyleCnt="0"/>
      <dgm:spPr/>
    </dgm:pt>
    <dgm:pt modelId="{98079FEE-05F4-4B71-87B3-DE2349D4AD3D}" type="pres">
      <dgm:prSet presAssocID="{9CCB671E-F8E2-41B3-A84C-53DE4C31358B}" presName="conn2-1" presStyleLbl="parChTrans1D4" presStyleIdx="19" presStyleCnt="22"/>
      <dgm:spPr/>
      <dgm:t>
        <a:bodyPr/>
        <a:lstStyle/>
        <a:p>
          <a:pPr latinLnBrk="1"/>
          <a:endParaRPr lang="ko-KR" altLang="en-US"/>
        </a:p>
      </dgm:t>
    </dgm:pt>
    <dgm:pt modelId="{125E199F-8BA7-47A1-8BF1-03912B867BF4}" type="pres">
      <dgm:prSet presAssocID="{9CCB671E-F8E2-41B3-A84C-53DE4C31358B}" presName="connTx" presStyleLbl="parChTrans1D4" presStyleIdx="19" presStyleCnt="22"/>
      <dgm:spPr/>
      <dgm:t>
        <a:bodyPr/>
        <a:lstStyle/>
        <a:p>
          <a:pPr latinLnBrk="1"/>
          <a:endParaRPr lang="ko-KR" altLang="en-US"/>
        </a:p>
      </dgm:t>
    </dgm:pt>
    <dgm:pt modelId="{95C76E04-F2E2-4C5D-BD05-D1496C886161}" type="pres">
      <dgm:prSet presAssocID="{C69B26A9-A39A-438B-9A3E-D176D95EE9EF}" presName="root2" presStyleCnt="0"/>
      <dgm:spPr/>
    </dgm:pt>
    <dgm:pt modelId="{F6EBA33E-0B26-42E2-8D3C-4933FC8A7AEC}" type="pres">
      <dgm:prSet presAssocID="{C69B26A9-A39A-438B-9A3E-D176D95EE9EF}" presName="LevelTwoTextNode" presStyleLbl="node4" presStyleIdx="19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F1653-EB8C-4857-992E-080218F55537}" type="pres">
      <dgm:prSet presAssocID="{C69B26A9-A39A-438B-9A3E-D176D95EE9EF}" presName="level3hierChild" presStyleCnt="0"/>
      <dgm:spPr/>
    </dgm:pt>
    <dgm:pt modelId="{39C3623B-9FEA-48B9-AC68-C7B564B12466}" type="pres">
      <dgm:prSet presAssocID="{E1591939-8532-4D94-8EFE-0775FC588D37}" presName="conn2-1" presStyleLbl="parChTrans1D4" presStyleIdx="20" presStyleCnt="22"/>
      <dgm:spPr/>
      <dgm:t>
        <a:bodyPr/>
        <a:lstStyle/>
        <a:p>
          <a:pPr latinLnBrk="1"/>
          <a:endParaRPr lang="ko-KR" altLang="en-US"/>
        </a:p>
      </dgm:t>
    </dgm:pt>
    <dgm:pt modelId="{61B0AEAC-4C1E-4B4B-BA95-794D53C32964}" type="pres">
      <dgm:prSet presAssocID="{E1591939-8532-4D94-8EFE-0775FC588D37}" presName="connTx" presStyleLbl="parChTrans1D4" presStyleIdx="20" presStyleCnt="22"/>
      <dgm:spPr/>
      <dgm:t>
        <a:bodyPr/>
        <a:lstStyle/>
        <a:p>
          <a:pPr latinLnBrk="1"/>
          <a:endParaRPr lang="ko-KR" altLang="en-US"/>
        </a:p>
      </dgm:t>
    </dgm:pt>
    <dgm:pt modelId="{25057C59-2244-47EB-A79D-32862AA9B265}" type="pres">
      <dgm:prSet presAssocID="{1376175C-E996-4CB2-A573-08E986A9888D}" presName="root2" presStyleCnt="0"/>
      <dgm:spPr/>
    </dgm:pt>
    <dgm:pt modelId="{A9A360CD-F62C-4C8D-8251-A8DE11A3F339}" type="pres">
      <dgm:prSet presAssocID="{1376175C-E996-4CB2-A573-08E986A9888D}" presName="LevelTwoTextNode" presStyleLbl="node4" presStyleIdx="20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8638C4-7F24-4439-BEEC-55995BCB34EA}" type="pres">
      <dgm:prSet presAssocID="{1376175C-E996-4CB2-A573-08E986A9888D}" presName="level3hierChild" presStyleCnt="0"/>
      <dgm:spPr/>
    </dgm:pt>
    <dgm:pt modelId="{A95A249A-07F5-4EFB-BC7E-C1407D48A908}" type="pres">
      <dgm:prSet presAssocID="{05BADD7B-61FD-4BDE-8128-F3560C6160E2}" presName="conn2-1" presStyleLbl="parChTrans1D4" presStyleIdx="21" presStyleCnt="22"/>
      <dgm:spPr/>
      <dgm:t>
        <a:bodyPr/>
        <a:lstStyle/>
        <a:p>
          <a:pPr latinLnBrk="1"/>
          <a:endParaRPr lang="ko-KR" altLang="en-US"/>
        </a:p>
      </dgm:t>
    </dgm:pt>
    <dgm:pt modelId="{B3A523CD-0672-4089-9665-08316E580E76}" type="pres">
      <dgm:prSet presAssocID="{05BADD7B-61FD-4BDE-8128-F3560C6160E2}" presName="connTx" presStyleLbl="parChTrans1D4" presStyleIdx="21" presStyleCnt="22"/>
      <dgm:spPr/>
      <dgm:t>
        <a:bodyPr/>
        <a:lstStyle/>
        <a:p>
          <a:pPr latinLnBrk="1"/>
          <a:endParaRPr lang="ko-KR" altLang="en-US"/>
        </a:p>
      </dgm:t>
    </dgm:pt>
    <dgm:pt modelId="{E5DC8B61-A105-4FEF-9D36-F43DE679D459}" type="pres">
      <dgm:prSet presAssocID="{8D2B43BE-B974-46C4-A8E9-00BCF61B57C4}" presName="root2" presStyleCnt="0"/>
      <dgm:spPr/>
    </dgm:pt>
    <dgm:pt modelId="{F5866137-06FF-4BA9-8F3C-52241A030E20}" type="pres">
      <dgm:prSet presAssocID="{8D2B43BE-B974-46C4-A8E9-00BCF61B57C4}" presName="LevelTwoTextNode" presStyleLbl="node4" presStyleIdx="21" presStyleCnt="22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182E9-D62D-4E44-8B36-F9D4814B5C5C}" type="pres">
      <dgm:prSet presAssocID="{8D2B43BE-B974-46C4-A8E9-00BCF61B57C4}" presName="level3hierChild" presStyleCnt="0"/>
      <dgm:spPr/>
    </dgm:pt>
    <dgm:pt modelId="{22DA36CF-7515-48A6-8123-456AB31B411C}" type="pres">
      <dgm:prSet presAssocID="{6C24A94E-ECEA-4B76-9BE1-12636967E55F}" presName="conn2-1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86D89097-AD54-4EE5-9B1E-B32A5E1BDBB7}" type="pres">
      <dgm:prSet presAssocID="{6C24A94E-ECEA-4B76-9BE1-12636967E55F}" presName="connTx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743B0761-2484-48C8-9E95-BD105BFEBF78}" type="pres">
      <dgm:prSet presAssocID="{CA51C64A-31AF-4B74-8F37-C37898F2A524}" presName="root2" presStyleCnt="0"/>
      <dgm:spPr/>
    </dgm:pt>
    <dgm:pt modelId="{68BFBA19-9528-405D-8B1D-899EF9EE2FF4}" type="pres">
      <dgm:prSet presAssocID="{CA51C64A-31AF-4B74-8F37-C37898F2A524}" presName="LevelTwoTextNode" presStyleLbl="node3" presStyleIdx="14" presStyleCnt="15" custLinFactX="165276" custLinFactY="-764188" custLinFactNeighborX="200000" custLinFactNeighborY="-8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80B98-14CD-4CF0-B6F8-2A3715D8D149}" type="pres">
      <dgm:prSet presAssocID="{CA51C64A-31AF-4B74-8F37-C37898F2A524}" presName="level3hierChild" presStyleCnt="0"/>
      <dgm:spPr/>
    </dgm:pt>
  </dgm:ptLst>
  <dgm:cxnLst>
    <dgm:cxn modelId="{09DA9F78-A307-4DB0-AE48-F5E8C2C7060F}" type="presOf" srcId="{9E70E914-352D-4479-932E-010315D0C0BA}" destId="{CC3B5999-57C3-49A2-817E-42B18B71FF9F}" srcOrd="0" destOrd="0" presId="urn:microsoft.com/office/officeart/2008/layout/HorizontalMultiLevelHierarchy"/>
    <dgm:cxn modelId="{7911A7CF-AD74-434A-BCF5-4B781DE82953}" type="presOf" srcId="{8F61E1A6-443B-416A-BDCA-8AE41DB9D328}" destId="{EF4068E9-89B2-49E6-98F2-1E35566B0DCD}" srcOrd="0" destOrd="0" presId="urn:microsoft.com/office/officeart/2008/layout/HorizontalMultiLevelHierarchy"/>
    <dgm:cxn modelId="{2A278D5A-BF4D-4FDC-B6D8-952BC00B497D}" type="presOf" srcId="{5E245238-8C56-4075-B4D3-991DCA9E5A1C}" destId="{63FC6224-FF17-4808-A7DA-0B68EB0576B2}" srcOrd="1" destOrd="0" presId="urn:microsoft.com/office/officeart/2008/layout/HorizontalMultiLevelHierarchy"/>
    <dgm:cxn modelId="{897F01DD-05C8-46E9-BB43-D6CA403F5E95}" type="presOf" srcId="{CAB6D4E9-51B0-4078-86F9-D6EC96930573}" destId="{7D8B1D65-8D22-42D0-984D-E5FCEB71D376}" srcOrd="0" destOrd="0" presId="urn:microsoft.com/office/officeart/2008/layout/HorizontalMultiLevelHierarchy"/>
    <dgm:cxn modelId="{5D77F9D9-72A2-4BFF-9EA7-94693370732F}" type="presOf" srcId="{1991DEC5-262C-468F-B1D8-051C61E2070B}" destId="{9A0B3CE6-AB49-403C-8D53-3E0A67C1F871}" srcOrd="1" destOrd="0" presId="urn:microsoft.com/office/officeart/2008/layout/HorizontalMultiLevelHierarchy"/>
    <dgm:cxn modelId="{94EE25A4-AFD8-4385-A695-101ED5C1A6C4}" type="presOf" srcId="{3680915C-326B-4626-9880-AFF50CECAD97}" destId="{9FC9FD84-CC0C-4CB0-AC6B-49F9116ECBDD}" srcOrd="0" destOrd="0" presId="urn:microsoft.com/office/officeart/2008/layout/HorizontalMultiLevelHierarchy"/>
    <dgm:cxn modelId="{5A623A17-FC2C-4682-AF02-2D8EBC701BA1}" srcId="{8F373304-624B-4FD7-B968-0D20BF78D8DA}" destId="{CA51C64A-31AF-4B74-8F37-C37898F2A524}" srcOrd="2" destOrd="0" parTransId="{6C24A94E-ECEA-4B76-9BE1-12636967E55F}" sibTransId="{D3CD3138-011F-45FA-A194-E5DEEE3FE5E6}"/>
    <dgm:cxn modelId="{E9BFEF1A-1CBF-428E-B07A-F26CB33E10D3}" srcId="{1CAC0F22-837B-4D4D-A210-566F7C22382A}" destId="{8F373304-624B-4FD7-B968-0D20BF78D8DA}" srcOrd="4" destOrd="0" parTransId="{091F88E1-ECFB-4960-9071-5549BDF8901C}" sibTransId="{52867FD1-2B0D-417C-AEFD-2AF23AD6B03A}"/>
    <dgm:cxn modelId="{E6238EFA-2094-4508-BCC4-B85F7F9BDD6F}" type="presOf" srcId="{1FEF1C01-3235-448E-AA07-66ABA30CCB40}" destId="{72DEDB16-9A92-4A51-8956-00A33E23ECFF}" srcOrd="0" destOrd="0" presId="urn:microsoft.com/office/officeart/2008/layout/HorizontalMultiLevelHierarchy"/>
    <dgm:cxn modelId="{1F3EEFE7-2CA3-4D11-840C-AF64BD1372D7}" srcId="{64EBA679-F329-4BB6-8F1F-80A125005BC6}" destId="{73478A73-AF46-404F-840C-D269C92D8397}" srcOrd="2" destOrd="0" parTransId="{5E245238-8C56-4075-B4D3-991DCA9E5A1C}" sibTransId="{B374370F-6EA3-49E4-9824-3D4F239A4FCF}"/>
    <dgm:cxn modelId="{920E6B2D-A119-45A6-97F2-D9C31697A07F}" srcId="{7CD7AF8D-8C44-4344-8B1C-E8C6BCEEDB5F}" destId="{37F95803-C32A-4011-BE60-0264FF8B73FA}" srcOrd="0" destOrd="0" parTransId="{1F713840-149B-4435-9862-FF04F66A5EF4}" sibTransId="{1DFE7B25-7E29-4A79-A9E4-3F85CFB79A48}"/>
    <dgm:cxn modelId="{A26880BB-EDCE-439D-B1CB-77B163C152F5}" type="presOf" srcId="{DA4EBC6D-BE05-46B8-9BE2-DB64C74C5C18}" destId="{21F8896A-D4D6-4407-95F7-85747A846FC6}" srcOrd="0" destOrd="0" presId="urn:microsoft.com/office/officeart/2008/layout/HorizontalMultiLevelHierarchy"/>
    <dgm:cxn modelId="{C1B60CBD-5EDC-4E55-BD02-EE15AE04B357}" srcId="{7CD7AF8D-8C44-4344-8B1C-E8C6BCEEDB5F}" destId="{5E78790F-C142-44B2-A46C-A2EB358B37F9}" srcOrd="2" destOrd="0" parTransId="{0441D8C4-80E3-4FD7-9036-6F7B759D3007}" sibTransId="{73A733CD-D1CB-488F-AEC6-F981B095D512}"/>
    <dgm:cxn modelId="{9B457BF0-484B-4A53-B43C-0A9D0C5A71B4}" type="presOf" srcId="{300E2AD5-20F9-4E8B-AD41-82DEA9A8F158}" destId="{44218FFA-8E66-4E58-A268-A7D65E8097DF}" srcOrd="0" destOrd="0" presId="urn:microsoft.com/office/officeart/2008/layout/HorizontalMultiLevelHierarchy"/>
    <dgm:cxn modelId="{90066A65-02A6-4855-923D-3AD24DFE1D59}" type="presOf" srcId="{9C3B4697-CAEF-41B1-85FD-B3C3C0CA13BA}" destId="{6B5598FB-8335-46F6-8C8D-0629F2567338}" srcOrd="0" destOrd="0" presId="urn:microsoft.com/office/officeart/2008/layout/HorizontalMultiLevelHierarchy"/>
    <dgm:cxn modelId="{F173E5C5-6FE3-4D10-967F-8739E27DE3EA}" type="presOf" srcId="{CB4A76CE-E488-4B7E-AE2E-179F17CC56EB}" destId="{FD764D09-9959-42EE-B623-7A8A3C6EAE3E}" srcOrd="0" destOrd="0" presId="urn:microsoft.com/office/officeart/2008/layout/HorizontalMultiLevelHierarchy"/>
    <dgm:cxn modelId="{09AC7292-D3F8-419D-9E56-9F6F3BC605D9}" type="presOf" srcId="{A238C03B-3350-4727-A815-5F5ADA29571D}" destId="{2D77368D-00C3-44FA-A86E-828EC673E8F7}" srcOrd="0" destOrd="0" presId="urn:microsoft.com/office/officeart/2008/layout/HorizontalMultiLevelHierarchy"/>
    <dgm:cxn modelId="{09717F5B-301D-4394-BE9E-73E624F6F0DA}" type="presOf" srcId="{20387C4E-FF89-4E0C-A28C-48B3C74BE4C5}" destId="{DEDCC719-8DCD-443E-8C2D-100A9CB85D04}" srcOrd="0" destOrd="0" presId="urn:microsoft.com/office/officeart/2008/layout/HorizontalMultiLevelHierarchy"/>
    <dgm:cxn modelId="{A26B5551-D2E2-417C-84C1-76443DEE157A}" srcId="{73CBDA79-70A5-46CF-AD0E-E8B9E8DEEFC6}" destId="{DEE8135A-48A2-43B8-91AF-BE1A36B7CC3C}" srcOrd="0" destOrd="0" parTransId="{8919AD88-5A89-4351-A955-48FCDCA59BA6}" sibTransId="{28907E68-8A39-4086-A68A-93AF2BD147F0}"/>
    <dgm:cxn modelId="{BE7D517F-DC7F-498F-9981-44C1611788D3}" srcId="{BB975D97-C2F3-451A-8A47-7FA6DB4519D7}" destId="{D1D07AF2-22BE-4BAF-9B97-67C95B3D5FFE}" srcOrd="0" destOrd="0" parTransId="{AE52841F-8616-4E9D-8396-88D2FABA3E13}" sibTransId="{A5BF8B8B-926B-4127-AB3F-262FE7726000}"/>
    <dgm:cxn modelId="{EF1201EC-2E11-496C-8ECE-287F24AC481E}" type="presOf" srcId="{B571C9CE-F0ED-4FD6-9C2A-653A70578065}" destId="{1B447E07-AE1C-4ACA-A95D-6A8229C57AAA}" srcOrd="0" destOrd="0" presId="urn:microsoft.com/office/officeart/2008/layout/HorizontalMultiLevelHierarchy"/>
    <dgm:cxn modelId="{2A58269C-12ED-415D-8C87-C5E66974EF4F}" type="presOf" srcId="{AE52841F-8616-4E9D-8396-88D2FABA3E13}" destId="{BA83EEBA-243B-4DF5-A021-3658FBDB36B3}" srcOrd="1" destOrd="0" presId="urn:microsoft.com/office/officeart/2008/layout/HorizontalMultiLevelHierarchy"/>
    <dgm:cxn modelId="{2B5C281F-21B5-4D85-9F34-FA47E70BDFBB}" type="presOf" srcId="{AE52841F-8616-4E9D-8396-88D2FABA3E13}" destId="{3CF7DAD4-C990-4C62-A6C9-12A79E84AA6A}" srcOrd="0" destOrd="0" presId="urn:microsoft.com/office/officeart/2008/layout/HorizontalMultiLevelHierarchy"/>
    <dgm:cxn modelId="{EB29F4A4-D8D8-4B8F-8D21-81EC11BC119F}" type="presOf" srcId="{902A138B-6A12-462D-8D25-716A30F1DD1E}" destId="{FDEFBBBA-DEA2-43FE-90C2-3D1DFA111B95}" srcOrd="1" destOrd="0" presId="urn:microsoft.com/office/officeart/2008/layout/HorizontalMultiLevelHierarchy"/>
    <dgm:cxn modelId="{2A566443-66E8-4D8C-A23D-A1B27E24526A}" type="presOf" srcId="{A8552291-691B-4ECE-BAF2-E61B1CD4EA44}" destId="{00AEA08C-33EC-4626-A586-2D401B9E501C}" srcOrd="0" destOrd="0" presId="urn:microsoft.com/office/officeart/2008/layout/HorizontalMultiLevelHierarchy"/>
    <dgm:cxn modelId="{449254DA-DAC0-4B7F-B36F-6D8DB232DEBA}" type="presOf" srcId="{1CAC0F22-837B-4D4D-A210-566F7C22382A}" destId="{5E911806-506D-4641-9D37-D7E9A5ECD538}" srcOrd="0" destOrd="0" presId="urn:microsoft.com/office/officeart/2008/layout/HorizontalMultiLevelHierarchy"/>
    <dgm:cxn modelId="{C1191456-77AB-4DFF-B650-1696D947F2F0}" type="presOf" srcId="{DA4EBC6D-BE05-46B8-9BE2-DB64C74C5C18}" destId="{038FEB9E-F94B-43A9-824D-6AF9E7251B50}" srcOrd="1" destOrd="0" presId="urn:microsoft.com/office/officeart/2008/layout/HorizontalMultiLevelHierarchy"/>
    <dgm:cxn modelId="{9532998F-6758-4B74-8936-FF2F6DA4BDE9}" type="presOf" srcId="{54ED48E9-3C63-4C76-8204-84B610F7A75F}" destId="{3294FBD0-9673-4ED1-84BB-09B31C241C33}" srcOrd="1" destOrd="0" presId="urn:microsoft.com/office/officeart/2008/layout/HorizontalMultiLevelHierarchy"/>
    <dgm:cxn modelId="{1A41F774-2E5B-46F3-84CD-9C49F7C896D4}" srcId="{73CBDA79-70A5-46CF-AD0E-E8B9E8DEEFC6}" destId="{AC9DF84A-E4FC-43FE-BC07-44C22484CDDB}" srcOrd="1" destOrd="0" parTransId="{6992BCAC-4558-4F58-8E03-F839B5D0F8CA}" sibTransId="{8B0D90EC-0597-40DE-9E91-7CBD60CE9F11}"/>
    <dgm:cxn modelId="{B07172FD-6941-4F38-A2F6-04EC12FE8B2D}" type="presOf" srcId="{6992BCAC-4558-4F58-8E03-F839B5D0F8CA}" destId="{37545FD0-4E09-4601-8F6C-40F3A58B3B15}" srcOrd="1" destOrd="0" presId="urn:microsoft.com/office/officeart/2008/layout/HorizontalMultiLevelHierarchy"/>
    <dgm:cxn modelId="{EB4ADB26-DB00-4F67-9E48-038D483BE6ED}" type="presOf" srcId="{6992BCAC-4558-4F58-8E03-F839B5D0F8CA}" destId="{6A2FEC06-E789-4BA9-ACA6-02003C42E831}" srcOrd="0" destOrd="0" presId="urn:microsoft.com/office/officeart/2008/layout/HorizontalMultiLevelHierarchy"/>
    <dgm:cxn modelId="{6B97C4AD-BF86-4E83-9251-6B6A3B04F09F}" type="presOf" srcId="{05BADD7B-61FD-4BDE-8128-F3560C6160E2}" destId="{B3A523CD-0672-4089-9665-08316E580E76}" srcOrd="1" destOrd="0" presId="urn:microsoft.com/office/officeart/2008/layout/HorizontalMultiLevelHierarchy"/>
    <dgm:cxn modelId="{659E9A20-7A8B-4D3B-AA9B-7FF8EC16CBBD}" type="presOf" srcId="{9C3B4697-CAEF-41B1-85FD-B3C3C0CA13BA}" destId="{DA065A0E-0459-4233-B7B1-23C488B645FA}" srcOrd="1" destOrd="0" presId="urn:microsoft.com/office/officeart/2008/layout/HorizontalMultiLevelHierarchy"/>
    <dgm:cxn modelId="{BAD7A0CB-EC00-4394-8881-E20290523CF6}" srcId="{1CAC0F22-837B-4D4D-A210-566F7C22382A}" destId="{B571C9CE-F0ED-4FD6-9C2A-653A70578065}" srcOrd="3" destOrd="0" parTransId="{DE6340B5-072E-4B6D-BE38-CCA47917CE1B}" sibTransId="{7C553F25-C4C3-4398-B073-7E32186EC170}"/>
    <dgm:cxn modelId="{EAA0175F-6232-4F07-8BD8-488E1BEE5B71}" type="presOf" srcId="{4B0B91E0-D095-4696-8612-0730E2253AD6}" destId="{25DE1F02-779A-4733-B885-FDCFF7938A96}" srcOrd="0" destOrd="0" presId="urn:microsoft.com/office/officeart/2008/layout/HorizontalMultiLevelHierarchy"/>
    <dgm:cxn modelId="{0AFD2AD5-6835-42AC-8B06-0D2C84F70E2E}" type="presOf" srcId="{6B72918E-3E39-4677-8073-C8B584862AF6}" destId="{DC6AB08F-6E63-4E6F-B009-973F03D542C9}" srcOrd="1" destOrd="0" presId="urn:microsoft.com/office/officeart/2008/layout/HorizontalMultiLevelHierarchy"/>
    <dgm:cxn modelId="{2DBF6C9E-C4AA-44D9-986D-9568E18F8B01}" type="presOf" srcId="{BE46F03B-0DD0-4CD5-99C8-5CD3121FF3DD}" destId="{38224522-E446-4783-94B6-4A0B2D1153E9}" srcOrd="0" destOrd="0" presId="urn:microsoft.com/office/officeart/2008/layout/HorizontalMultiLevelHierarchy"/>
    <dgm:cxn modelId="{FFFE266A-1459-4A1D-98E5-9E456CC3D196}" srcId="{1CAC0F22-837B-4D4D-A210-566F7C22382A}" destId="{E81C53EE-4739-463E-9513-0D6B404414BB}" srcOrd="1" destOrd="0" parTransId="{20387C4E-FF89-4E0C-A28C-48B3C74BE4C5}" sibTransId="{B619F84D-831F-4EFE-95EE-53183C95702B}"/>
    <dgm:cxn modelId="{8A55E69F-70B9-41DA-A5A4-CCF65031FD7D}" type="presOf" srcId="{77D46475-C2BC-4C1D-A84A-7AE2C6707F3A}" destId="{DA97A686-0877-49FE-9BE5-FD61802E5F30}" srcOrd="0" destOrd="0" presId="urn:microsoft.com/office/officeart/2008/layout/HorizontalMultiLevelHierarchy"/>
    <dgm:cxn modelId="{1FB88292-3DD8-4150-AAF6-91BF2489013C}" type="presOf" srcId="{696EF5CE-B422-4556-A4D8-6AC8DC09EB97}" destId="{BAF59209-646B-4AC5-98FF-2E491455F1BD}" srcOrd="0" destOrd="0" presId="urn:microsoft.com/office/officeart/2008/layout/HorizontalMultiLevelHierarchy"/>
    <dgm:cxn modelId="{CF1F664B-8204-4473-B2D8-802466AA27D2}" type="presOf" srcId="{091F88E1-ECFB-4960-9071-5549BDF8901C}" destId="{15009BB1-4DBA-4726-AB99-6401572E19F1}" srcOrd="0" destOrd="0" presId="urn:microsoft.com/office/officeart/2008/layout/HorizontalMultiLevelHierarchy"/>
    <dgm:cxn modelId="{B30E3D41-F3C6-4F56-921D-4DC7D1682C19}" type="presOf" srcId="{3973E075-AE45-44C2-B8C4-B5A9E59ACE69}" destId="{F5C40883-F3FC-490D-9A34-9E61676392A7}" srcOrd="0" destOrd="0" presId="urn:microsoft.com/office/officeart/2008/layout/HorizontalMultiLevelHierarchy"/>
    <dgm:cxn modelId="{1E9A0114-C176-4C58-AC1B-71974FA506B6}" type="presOf" srcId="{8919AD88-5A89-4351-A955-48FCDCA59BA6}" destId="{7A5042AE-39DF-415F-9544-84368F70197A}" srcOrd="0" destOrd="0" presId="urn:microsoft.com/office/officeart/2008/layout/HorizontalMultiLevelHierarchy"/>
    <dgm:cxn modelId="{CFCF15FD-E407-4469-A788-B93283E6F96B}" type="presOf" srcId="{E81C53EE-4739-463E-9513-0D6B404414BB}" destId="{A437F323-EE59-4E60-B3D3-F5CD8649D5DA}" srcOrd="0" destOrd="0" presId="urn:microsoft.com/office/officeart/2008/layout/HorizontalMultiLevelHierarchy"/>
    <dgm:cxn modelId="{5489FF23-4467-4B7A-A3B3-F9F019A1A76D}" type="presOf" srcId="{6E5F0CD9-B5DB-4416-A517-43031B34DBD1}" destId="{11C74CD0-3709-412D-94F9-C25BD507D1A4}" srcOrd="1" destOrd="0" presId="urn:microsoft.com/office/officeart/2008/layout/HorizontalMultiLevelHierarchy"/>
    <dgm:cxn modelId="{2011A1F8-6460-473E-8A87-167232D20790}" type="presOf" srcId="{A238C03B-3350-4727-A815-5F5ADA29571D}" destId="{2909F7F2-BCAE-44E7-9B5C-9F5265EA4D75}" srcOrd="1" destOrd="0" presId="urn:microsoft.com/office/officeart/2008/layout/HorizontalMultiLevelHierarchy"/>
    <dgm:cxn modelId="{76FB7824-0DA8-43E1-8C80-9594CE7A678D}" type="presOf" srcId="{902A138B-6A12-462D-8D25-716A30F1DD1E}" destId="{79933764-58D5-48BF-A2EA-8E6BEFB4F4CA}" srcOrd="0" destOrd="0" presId="urn:microsoft.com/office/officeart/2008/layout/HorizontalMultiLevelHierarchy"/>
    <dgm:cxn modelId="{80908D63-A2DE-4110-A9AF-30D1A5DF5B1C}" type="presOf" srcId="{70AD397A-87C2-4D81-AC87-ABE7589F45DA}" destId="{5EEBAC85-2946-4F47-B9DC-8F851AA32719}" srcOrd="1" destOrd="0" presId="urn:microsoft.com/office/officeart/2008/layout/HorizontalMultiLevelHierarchy"/>
    <dgm:cxn modelId="{68CBF235-6220-45BD-84A3-71724D7E6EE9}" srcId="{8F373304-624B-4FD7-B968-0D20BF78D8DA}" destId="{095012A3-94C0-43A1-9AA4-6A146992B76C}" srcOrd="0" destOrd="0" parTransId="{DA4EBC6D-BE05-46B8-9BE2-DB64C74C5C18}" sibTransId="{0DBE13B9-B186-499B-99CA-9359F82E0FE5}"/>
    <dgm:cxn modelId="{631EDD3E-FDC3-4563-9A4D-60BD89AD233A}" srcId="{37F95803-C32A-4011-BE60-0264FF8B73FA}" destId="{8FFE661C-6185-42AA-ACB8-8576568AC92A}" srcOrd="0" destOrd="0" parTransId="{E06DC925-84E9-4CF6-A046-84AD37E21445}" sibTransId="{42A6E897-0BE0-4624-87A8-92A917D0BF03}"/>
    <dgm:cxn modelId="{EA4D9BCA-3D5B-4638-A819-5822F8D8F090}" srcId="{E81C53EE-4739-463E-9513-0D6B404414BB}" destId="{7A09642C-AC08-4607-B03E-2094590572B6}" srcOrd="2" destOrd="0" parTransId="{A238C03B-3350-4727-A815-5F5ADA29571D}" sibTransId="{624C5611-40A6-4A87-854E-80248E5FA666}"/>
    <dgm:cxn modelId="{2891E3EF-C1CA-4FCD-914F-59561AB33A58}" type="presOf" srcId="{D1D07AF2-22BE-4BAF-9B97-67C95B3D5FFE}" destId="{FE9D769D-A342-42A8-B683-1A6E77AB32FD}" srcOrd="0" destOrd="0" presId="urn:microsoft.com/office/officeart/2008/layout/HorizontalMultiLevelHierarchy"/>
    <dgm:cxn modelId="{BFF3604D-D3A3-4373-9D6E-6A6251A31093}" type="presOf" srcId="{7CD7AF8D-8C44-4344-8B1C-E8C6BCEEDB5F}" destId="{4DCDAD19-A659-4770-B026-B3BC6EEFF019}" srcOrd="0" destOrd="0" presId="urn:microsoft.com/office/officeart/2008/layout/HorizontalMultiLevelHierarchy"/>
    <dgm:cxn modelId="{96E4D07F-D267-4018-AB0D-855B39B59B99}" type="presOf" srcId="{043C97C9-4D4F-4054-89A9-8B1640467B33}" destId="{A4DF36DE-5A17-497E-8CD2-84BAF4C3372C}" srcOrd="0" destOrd="0" presId="urn:microsoft.com/office/officeart/2008/layout/HorizontalMultiLevelHierarchy"/>
    <dgm:cxn modelId="{71735798-8137-4A27-9F70-EA30D00C0FFB}" type="presOf" srcId="{37F95803-C32A-4011-BE60-0264FF8B73FA}" destId="{7A084854-248A-4D41-9922-CD86F3260FBD}" srcOrd="0" destOrd="0" presId="urn:microsoft.com/office/officeart/2008/layout/HorizontalMultiLevelHierarchy"/>
    <dgm:cxn modelId="{B2DB6EAA-8A5D-4E02-A482-9CF70407ADE3}" type="presOf" srcId="{1F713840-149B-4435-9862-FF04F66A5EF4}" destId="{A673EF1F-4416-41A3-A7BE-301D17380DA2}" srcOrd="1" destOrd="0" presId="urn:microsoft.com/office/officeart/2008/layout/HorizontalMultiLevelHierarchy"/>
    <dgm:cxn modelId="{F772C704-ECC3-4EB8-BC6C-AEAD6F0951DE}" srcId="{5E78790F-C142-44B2-A46C-A2EB358B37F9}" destId="{8D2B43BE-B974-46C4-A8E9-00BCF61B57C4}" srcOrd="2" destOrd="0" parTransId="{05BADD7B-61FD-4BDE-8128-F3560C6160E2}" sibTransId="{2A703256-2E69-4294-835C-150A4176F585}"/>
    <dgm:cxn modelId="{364EBE54-9E0D-4475-B997-C98C9B25F622}" srcId="{BB975D97-C2F3-451A-8A47-7FA6DB4519D7}" destId="{F7D5BEE6-692B-4001-901A-A15E12C639E2}" srcOrd="2" destOrd="0" parTransId="{1FEF1C01-3235-448E-AA07-66ABA30CCB40}" sibTransId="{10A6137C-50CF-4D8A-AA04-8CE0BEBE546D}"/>
    <dgm:cxn modelId="{B8B21110-9E88-4A07-92DA-D9933E75B020}" type="presOf" srcId="{1376175C-E996-4CB2-A573-08E986A9888D}" destId="{A9A360CD-F62C-4C8D-8251-A8DE11A3F339}" srcOrd="0" destOrd="0" presId="urn:microsoft.com/office/officeart/2008/layout/HorizontalMultiLevelHierarchy"/>
    <dgm:cxn modelId="{DFCE2BB0-A018-4B33-90B6-D941F9DDC715}" type="presOf" srcId="{70AD397A-87C2-4D81-AC87-ABE7589F45DA}" destId="{A97CC2DF-C337-43E0-ACA3-37C14E5FB250}" srcOrd="0" destOrd="0" presId="urn:microsoft.com/office/officeart/2008/layout/HorizontalMultiLevelHierarchy"/>
    <dgm:cxn modelId="{3ACF8679-AB8C-4FFD-81E0-799E9B447D4F}" srcId="{AC9DF84A-E4FC-43FE-BC07-44C22484CDDB}" destId="{CAB6D4E9-51B0-4078-86F9-D6EC96930573}" srcOrd="0" destOrd="0" parTransId="{A8552291-691B-4ECE-BAF2-E61B1CD4EA44}" sibTransId="{63D95791-D19F-4FCF-BDD0-5E4DE06FB6B0}"/>
    <dgm:cxn modelId="{5E7A55FB-B6C2-48A6-B5C0-8BF23A364960}" type="presOf" srcId="{9E70E914-352D-4479-932E-010315D0C0BA}" destId="{21B93B96-3749-4136-9675-32A8FF782568}" srcOrd="1" destOrd="0" presId="urn:microsoft.com/office/officeart/2008/layout/HorizontalMultiLevelHierarchy"/>
    <dgm:cxn modelId="{70CD5CDD-795D-4CE7-AD34-F3A618CD2BA4}" type="presOf" srcId="{DEE8135A-48A2-43B8-91AF-BE1A36B7CC3C}" destId="{DFC4B9E1-3AA5-4ABC-A269-97C0AF1ADD52}" srcOrd="0" destOrd="0" presId="urn:microsoft.com/office/officeart/2008/layout/HorizontalMultiLevelHierarchy"/>
    <dgm:cxn modelId="{B7576DE4-CF77-4B58-AC47-E1F900F05B80}" type="presOf" srcId="{1F713840-149B-4435-9862-FF04F66A5EF4}" destId="{D10E7569-A513-44D4-9901-3A7736021BCE}" srcOrd="0" destOrd="0" presId="urn:microsoft.com/office/officeart/2008/layout/HorizontalMultiLevelHierarchy"/>
    <dgm:cxn modelId="{123FCBE0-0DA4-4FF8-9861-CD80E4946216}" type="presOf" srcId="{79E6CAD5-77EF-4865-97C0-466781D0F152}" destId="{B0752A34-F263-4C08-946F-2D2D12F5B2AD}" srcOrd="1" destOrd="0" presId="urn:microsoft.com/office/officeart/2008/layout/HorizontalMultiLevelHierarchy"/>
    <dgm:cxn modelId="{DB107576-2A5A-48B7-A642-F7F8B6F10AD4}" type="presOf" srcId="{61CD901F-7AB3-4BEF-B33F-9F102FA8172C}" destId="{59966B20-08FD-4BCD-B7DB-E696A1D0803D}" srcOrd="0" destOrd="0" presId="urn:microsoft.com/office/officeart/2008/layout/HorizontalMultiLevelHierarchy"/>
    <dgm:cxn modelId="{353EDD5B-7A7E-4E7A-873F-F7F67A6EB735}" type="presOf" srcId="{CB4A76CE-E488-4B7E-AE2E-179F17CC56EB}" destId="{B849713B-C6AB-405B-BD3A-1CE5E7232B87}" srcOrd="1" destOrd="0" presId="urn:microsoft.com/office/officeart/2008/layout/HorizontalMultiLevelHierarchy"/>
    <dgm:cxn modelId="{1F052BDD-8E3F-484D-80E2-3079F96AE269}" type="presOf" srcId="{095012A3-94C0-43A1-9AA4-6A146992B76C}" destId="{DD54C2E4-951F-437F-92C8-698C719D2112}" srcOrd="0" destOrd="0" presId="urn:microsoft.com/office/officeart/2008/layout/HorizontalMultiLevelHierarchy"/>
    <dgm:cxn modelId="{2AB74D24-5912-4D72-95C0-7F015E1E1483}" type="presOf" srcId="{1991DEC5-262C-468F-B1D8-051C61E2070B}" destId="{28797154-8D2D-431F-BC31-251D8C198539}" srcOrd="0" destOrd="0" presId="urn:microsoft.com/office/officeart/2008/layout/HorizontalMultiLevelHierarchy"/>
    <dgm:cxn modelId="{B1F8C945-304C-4B67-B2D2-6B5CAD1CC6A1}" type="presOf" srcId="{4B0B91E0-D095-4696-8612-0730E2253AD6}" destId="{43311A90-F1E9-4034-9CE3-F89B6EADE274}" srcOrd="1" destOrd="0" presId="urn:microsoft.com/office/officeart/2008/layout/HorizontalMultiLevelHierarchy"/>
    <dgm:cxn modelId="{60FAE659-5298-4585-8E3C-8E8BCE768D33}" srcId="{73CBDA79-70A5-46CF-AD0E-E8B9E8DEEFC6}" destId="{BB975D97-C2F3-451A-8A47-7FA6DB4519D7}" srcOrd="2" destOrd="0" parTransId="{B609C04B-481E-4164-A120-09C18949DE91}" sibTransId="{C403E5B4-025C-48F0-BA86-508305C42C7A}"/>
    <dgm:cxn modelId="{C3F862B6-2AAF-4AA9-AF88-E228C7B8493B}" type="presOf" srcId="{54ED48E9-3C63-4C76-8204-84B610F7A75F}" destId="{2C5A05CF-4BE3-4F4E-A6AB-F17E1A70D2DC}" srcOrd="0" destOrd="0" presId="urn:microsoft.com/office/officeart/2008/layout/HorizontalMultiLevelHierarchy"/>
    <dgm:cxn modelId="{2BAFD790-F24B-4D82-89E6-93A53648322C}" type="presOf" srcId="{600C34D9-A08F-458B-B4B2-B0F2D8FF9B7A}" destId="{B78D13B3-E998-46F7-8BF9-AEDAC917E25E}" srcOrd="1" destOrd="0" presId="urn:microsoft.com/office/officeart/2008/layout/HorizontalMultiLevelHierarchy"/>
    <dgm:cxn modelId="{4AB1F352-3CED-4E0B-A844-F2C40F757C47}" srcId="{64EBA679-F329-4BB6-8F1F-80A125005BC6}" destId="{D24E98E0-FE56-4781-8DBC-8A7918E00782}" srcOrd="0" destOrd="0" parTransId="{B919B7A2-355B-4EF2-A70E-C238E9259641}" sibTransId="{E3C8D002-0E49-48BF-BF95-5AB7D3FA4684}"/>
    <dgm:cxn modelId="{FC2A2659-7794-4BEB-AAF9-3ADD9C5D31CF}" type="presOf" srcId="{403880E5-68D5-4312-9BE3-6A129BF5622D}" destId="{83FE83BC-34F4-4FBB-AEE3-0421E9915E43}" srcOrd="0" destOrd="0" presId="urn:microsoft.com/office/officeart/2008/layout/HorizontalMultiLevelHierarchy"/>
    <dgm:cxn modelId="{DFA41BE3-75F3-4B0A-A954-7219B27FEA87}" type="presOf" srcId="{6A58B76B-DAE0-4E63-AB65-6A70650A85B9}" destId="{C9E8EEEF-B1DE-4479-B323-6E0959462E72}" srcOrd="0" destOrd="0" presId="urn:microsoft.com/office/officeart/2008/layout/HorizontalMultiLevelHierarchy"/>
    <dgm:cxn modelId="{3B5D4EFF-D6E8-490D-997E-E45CAC551533}" type="presOf" srcId="{C69B26A9-A39A-438B-9A3E-D176D95EE9EF}" destId="{F6EBA33E-0B26-42E2-8D3C-4933FC8A7AEC}" srcOrd="0" destOrd="0" presId="urn:microsoft.com/office/officeart/2008/layout/HorizontalMultiLevelHierarchy"/>
    <dgm:cxn modelId="{2FFAD527-0246-4F7F-B25E-2B4F394E1E45}" type="presOf" srcId="{B609C04B-481E-4164-A120-09C18949DE91}" destId="{1AE03FBD-37C7-42AD-A57F-695B172723A7}" srcOrd="1" destOrd="0" presId="urn:microsoft.com/office/officeart/2008/layout/HorizontalMultiLevelHierarchy"/>
    <dgm:cxn modelId="{430437A2-EB77-4A25-B16D-279028EA6B4F}" type="presOf" srcId="{92208126-5F89-4CE6-8A1F-59E33C4ED8B4}" destId="{B03342FA-3AEF-48EF-A2FF-4DF6E6563175}" srcOrd="1" destOrd="0" presId="urn:microsoft.com/office/officeart/2008/layout/HorizontalMultiLevelHierarchy"/>
    <dgm:cxn modelId="{6CE3B256-AA84-4626-8431-749D5110C38C}" type="presOf" srcId="{83131261-3225-4B47-9FA4-7F2D5A76CDB0}" destId="{9313905E-4C62-41C0-ACBF-9CA51E2D4ED1}" srcOrd="0" destOrd="0" presId="urn:microsoft.com/office/officeart/2008/layout/HorizontalMultiLevelHierarchy"/>
    <dgm:cxn modelId="{F5D65DAD-F327-40BD-A25E-BE7F3B8E5457}" srcId="{DEE8135A-48A2-43B8-91AF-BE1A36B7CC3C}" destId="{696EF5CE-B422-4556-A4D8-6AC8DC09EB97}" srcOrd="0" destOrd="0" parTransId="{70AD397A-87C2-4D81-AC87-ABE7589F45DA}" sibTransId="{D81D72C8-7CFC-4237-AD24-E05EC5761A81}"/>
    <dgm:cxn modelId="{2182F6FC-A8B3-4F2C-8A0D-B4E43E7612C2}" srcId="{37F95803-C32A-4011-BE60-0264FF8B73FA}" destId="{677B3AD7-294C-4D8E-BCEB-0E18BB133F84}" srcOrd="1" destOrd="0" parTransId="{25822DB7-FECA-4928-A150-EDEF5E1CB549}" sibTransId="{86B018CB-70B3-4F78-88E6-A96B7098CE0E}"/>
    <dgm:cxn modelId="{0649AEB8-CD6D-4570-B833-8AD1A48AEF89}" type="presOf" srcId="{5B2AE59F-41C4-413C-9B04-09D97EDE6D76}" destId="{828B33FD-943E-4847-AFE4-81AE9AF65F34}" srcOrd="1" destOrd="0" presId="urn:microsoft.com/office/officeart/2008/layout/HorizontalMultiLevelHierarchy"/>
    <dgm:cxn modelId="{6B83C177-87FF-4DF5-B696-9114D2CEEA18}" type="presOf" srcId="{20387C4E-FF89-4E0C-A28C-48B3C74BE4C5}" destId="{86D7BF40-F49C-4944-922A-A9BBDF581247}" srcOrd="1" destOrd="0" presId="urn:microsoft.com/office/officeart/2008/layout/HorizontalMultiLevelHierarchy"/>
    <dgm:cxn modelId="{65D4B5E6-FBCC-46EA-BC23-21B2B80906DE}" type="presOf" srcId="{89CD4388-1B52-487D-9766-DCBE3691DDB3}" destId="{8ECA5B42-14D7-4379-A494-6A1E09E4D7D7}" srcOrd="1" destOrd="0" presId="urn:microsoft.com/office/officeart/2008/layout/HorizontalMultiLevelHierarchy"/>
    <dgm:cxn modelId="{7360632F-BF56-4EC8-A54D-B4B9D38269DD}" srcId="{DEE8135A-48A2-43B8-91AF-BE1A36B7CC3C}" destId="{F1475F07-4897-43C9-938B-1ED01A781B27}" srcOrd="1" destOrd="0" parTransId="{3680915C-326B-4626-9880-AFF50CECAD97}" sibTransId="{43F67CA1-66FF-4D2E-AF15-E443EC973E55}"/>
    <dgm:cxn modelId="{BA685A13-6EFA-4B4B-8274-70999A350412}" type="presOf" srcId="{A8552291-691B-4ECE-BAF2-E61B1CD4EA44}" destId="{2A520D4D-A573-4BCB-940A-66D13EEE5B74}" srcOrd="1" destOrd="0" presId="urn:microsoft.com/office/officeart/2008/layout/HorizontalMultiLevelHierarchy"/>
    <dgm:cxn modelId="{1CD6DADD-D487-4C1D-B284-11CAD5A4E6FD}" type="presOf" srcId="{73CBDA79-70A5-46CF-AD0E-E8B9E8DEEFC6}" destId="{E30D7BFA-A527-481F-B2AA-3A1034D8D16D}" srcOrd="0" destOrd="0" presId="urn:microsoft.com/office/officeart/2008/layout/HorizontalMultiLevelHierarchy"/>
    <dgm:cxn modelId="{F59BF179-570F-450C-9946-90D12125CA99}" type="presOf" srcId="{677B3AD7-294C-4D8E-BCEB-0E18BB133F84}" destId="{C79067F7-ADFC-4402-99D1-662F28EC5764}" srcOrd="0" destOrd="0" presId="urn:microsoft.com/office/officeart/2008/layout/HorizontalMultiLevelHierarchy"/>
    <dgm:cxn modelId="{A18C12A8-F869-42D7-8D4F-DC092D995F74}" type="presOf" srcId="{E06DC925-84E9-4CF6-A046-84AD37E21445}" destId="{B24EDC91-43E1-4B69-B58A-218CAAAC9400}" srcOrd="0" destOrd="0" presId="urn:microsoft.com/office/officeart/2008/layout/HorizontalMultiLevelHierarchy"/>
    <dgm:cxn modelId="{820F8F4E-10C7-4B2A-A708-1A5570C66BA0}" type="presOf" srcId="{65BC42DB-D9AB-4303-9C9D-FA2284D80D93}" destId="{E8B0E41A-2ED3-49BB-9574-BA204342DC59}" srcOrd="0" destOrd="0" presId="urn:microsoft.com/office/officeart/2008/layout/HorizontalMultiLevelHierarchy"/>
    <dgm:cxn modelId="{F8038DAE-6F2A-49AC-9F0E-EAD82C037682}" srcId="{5E78790F-C142-44B2-A46C-A2EB358B37F9}" destId="{C69B26A9-A39A-438B-9A3E-D176D95EE9EF}" srcOrd="0" destOrd="0" parTransId="{9CCB671E-F8E2-41B3-A84C-53DE4C31358B}" sibTransId="{FB4E51F7-6D92-42B6-944B-A854E0C543F3}"/>
    <dgm:cxn modelId="{49F945FB-9A27-4936-961B-3248B53CBC49}" type="presOf" srcId="{9CCB671E-F8E2-41B3-A84C-53DE4C31358B}" destId="{98079FEE-05F4-4B71-87B3-DE2349D4AD3D}" srcOrd="0" destOrd="0" presId="urn:microsoft.com/office/officeart/2008/layout/HorizontalMultiLevelHierarchy"/>
    <dgm:cxn modelId="{86D36652-A3DC-4565-B334-C4C6342F58E3}" type="presOf" srcId="{79E6CAD5-77EF-4865-97C0-466781D0F152}" destId="{1320DB0B-0CD1-41F6-9CE5-3B264174CEFF}" srcOrd="0" destOrd="0" presId="urn:microsoft.com/office/officeart/2008/layout/HorizontalMultiLevelHierarchy"/>
    <dgm:cxn modelId="{9F0FA5FF-0F60-4DE9-98C3-A58922A39C8D}" type="presOf" srcId="{9CCB671E-F8E2-41B3-A84C-53DE4C31358B}" destId="{125E199F-8BA7-47A1-8BF1-03912B867BF4}" srcOrd="1" destOrd="0" presId="urn:microsoft.com/office/officeart/2008/layout/HorizontalMultiLevelHierarchy"/>
    <dgm:cxn modelId="{6FE77423-0B65-4F46-99B9-81DC60429BCE}" srcId="{E81C53EE-4739-463E-9513-0D6B404414BB}" destId="{17136DA7-3E34-4FBA-A638-C534DDB16B07}" srcOrd="3" destOrd="0" parTransId="{D0467BF5-B6E8-4216-AEC9-199F8D11D5D3}" sibTransId="{60CF38BA-5459-4007-849C-5A216C79580C}"/>
    <dgm:cxn modelId="{C578F6DF-25C7-41D3-BCDB-5B2078DB6707}" type="presOf" srcId="{89CD4388-1B52-487D-9766-DCBE3691DDB3}" destId="{0D51E996-0A91-439B-9801-215E97084989}" srcOrd="0" destOrd="0" presId="urn:microsoft.com/office/officeart/2008/layout/HorizontalMultiLevelHierarchy"/>
    <dgm:cxn modelId="{4C20F852-5E0F-4380-B2A2-A158A3AD4800}" type="presOf" srcId="{6B72918E-3E39-4677-8073-C8B584862AF6}" destId="{C3CAF651-8D7C-4C58-B53F-F913F4F83D99}" srcOrd="0" destOrd="0" presId="urn:microsoft.com/office/officeart/2008/layout/HorizontalMultiLevelHierarchy"/>
    <dgm:cxn modelId="{4A50A73E-7B68-4C67-B721-D6FEF7164A37}" type="presOf" srcId="{64EBA679-F329-4BB6-8F1F-80A125005BC6}" destId="{8F6A88BE-32C7-4569-825F-BA48CC1FEC8A}" srcOrd="0" destOrd="0" presId="urn:microsoft.com/office/officeart/2008/layout/HorizontalMultiLevelHierarchy"/>
    <dgm:cxn modelId="{6D0A0BAC-F371-4F20-AA60-18D18BFC61EE}" type="presOf" srcId="{F7D5BEE6-692B-4001-901A-A15E12C639E2}" destId="{79CC93B4-84AD-4DAC-BFFA-041D201E8625}" srcOrd="0" destOrd="0" presId="urn:microsoft.com/office/officeart/2008/layout/HorizontalMultiLevelHierarchy"/>
    <dgm:cxn modelId="{23C987F0-AE1D-48AD-9E85-8FB283D72B31}" type="presOf" srcId="{8D2B43BE-B974-46C4-A8E9-00BCF61B57C4}" destId="{F5866137-06FF-4BA9-8F3C-52241A030E20}" srcOrd="0" destOrd="0" presId="urn:microsoft.com/office/officeart/2008/layout/HorizontalMultiLevelHierarchy"/>
    <dgm:cxn modelId="{6F58DAF3-35CC-45DF-84ED-706D0A72587E}" type="presOf" srcId="{6C24A94E-ECEA-4B76-9BE1-12636967E55F}" destId="{86D89097-AD54-4EE5-9B1E-B32A5E1BDBB7}" srcOrd="1" destOrd="0" presId="urn:microsoft.com/office/officeart/2008/layout/HorizontalMultiLevelHierarchy"/>
    <dgm:cxn modelId="{FAD6D293-B069-4054-A0C1-74D6A7D2D91E}" srcId="{8F373304-624B-4FD7-B968-0D20BF78D8DA}" destId="{7CD7AF8D-8C44-4344-8B1C-E8C6BCEEDB5F}" srcOrd="1" destOrd="0" parTransId="{4B0B91E0-D095-4696-8612-0730E2253AD6}" sibTransId="{1E686236-9C90-46B9-9DA1-B32D9BBA6D86}"/>
    <dgm:cxn modelId="{5E2AA1EB-61DE-4BCF-853F-6CA55BC3F89F}" srcId="{1CAC0F22-837B-4D4D-A210-566F7C22382A}" destId="{16A7B5F3-0BFC-49C9-BBBB-FF18D275B6A1}" srcOrd="0" destOrd="0" parTransId="{902A138B-6A12-462D-8D25-716A30F1DD1E}" sibTransId="{82F417EE-B94B-4590-8981-1B8394DE0A3B}"/>
    <dgm:cxn modelId="{80B6C44E-9A0E-4EF2-A4D3-1481E3CDF4F1}" type="presOf" srcId="{20DBFCAF-3B33-49D5-B96A-4F8DCC3B50B3}" destId="{3A84FB57-C152-4912-857A-F1D5590B462E}" srcOrd="0" destOrd="0" presId="urn:microsoft.com/office/officeart/2008/layout/HorizontalMultiLevelHierarchy"/>
    <dgm:cxn modelId="{91949679-887F-423C-A82F-02D6C966E663}" type="presOf" srcId="{83131261-3225-4B47-9FA4-7F2D5A76CDB0}" destId="{3EC6F391-2E06-4264-8EAD-01DEB957A46A}" srcOrd="1" destOrd="0" presId="urn:microsoft.com/office/officeart/2008/layout/HorizontalMultiLevelHierarchy"/>
    <dgm:cxn modelId="{6442C972-7C1F-4C40-8FFD-7DD924EB7C2D}" type="presOf" srcId="{5E245238-8C56-4075-B4D3-991DCA9E5A1C}" destId="{06A292A5-60B5-4825-8A4C-78865F9808A2}" srcOrd="0" destOrd="0" presId="urn:microsoft.com/office/officeart/2008/layout/HorizontalMultiLevelHierarchy"/>
    <dgm:cxn modelId="{3E5400D9-85F6-4980-BCE0-7AC886A93475}" type="presOf" srcId="{17136DA7-3E34-4FBA-A638-C534DDB16B07}" destId="{079F8E26-9A0D-4D0B-A40D-856A644FCA9B}" srcOrd="0" destOrd="0" presId="urn:microsoft.com/office/officeart/2008/layout/HorizontalMultiLevelHierarchy"/>
    <dgm:cxn modelId="{DC81E901-D32B-4D7F-B744-862038B98C8A}" srcId="{37F95803-C32A-4011-BE60-0264FF8B73FA}" destId="{63E66C22-BD96-473A-88C1-3A1C6A510E2A}" srcOrd="2" destOrd="0" parTransId="{9E70E914-352D-4479-932E-010315D0C0BA}" sibTransId="{8EB380D0-FFC9-4AE0-BDA2-77197381D073}"/>
    <dgm:cxn modelId="{0CF4F546-CC72-4B0B-9F01-416050BA70F0}" type="presOf" srcId="{600C34D9-A08F-458B-B4B2-B0F2D8FF9B7A}" destId="{A7610A8A-C5B5-4605-8855-397DFEFDD2BC}" srcOrd="0" destOrd="0" presId="urn:microsoft.com/office/officeart/2008/layout/HorizontalMultiLevelHierarchy"/>
    <dgm:cxn modelId="{7D44743E-F394-4827-9FE6-4C5586BFD9CD}" type="presOf" srcId="{0441D8C4-80E3-4FD7-9036-6F7B759D3007}" destId="{7E37C285-A477-440A-B74A-C46AFDB00AFA}" srcOrd="0" destOrd="0" presId="urn:microsoft.com/office/officeart/2008/layout/HorizontalMultiLevelHierarchy"/>
    <dgm:cxn modelId="{582E3CB8-DC1A-40FB-8B01-8BECE5303281}" type="presOf" srcId="{25822DB7-FECA-4928-A150-EDEF5E1CB549}" destId="{58E79B34-3686-487B-99F0-842A859CC257}" srcOrd="0" destOrd="0" presId="urn:microsoft.com/office/officeart/2008/layout/HorizontalMultiLevelHierarchy"/>
    <dgm:cxn modelId="{9A380A61-6C8D-468E-B654-1DC9E11741CA}" type="presOf" srcId="{E1591939-8532-4D94-8EFE-0775FC588D37}" destId="{39C3623B-9FEA-48B9-AC68-C7B564B12466}" srcOrd="0" destOrd="0" presId="urn:microsoft.com/office/officeart/2008/layout/HorizontalMultiLevelHierarchy"/>
    <dgm:cxn modelId="{8C6FB490-4C23-411F-B0ED-EB5EED8FC54A}" srcId="{73CBDA79-70A5-46CF-AD0E-E8B9E8DEEFC6}" destId="{300E2AD5-20F9-4E8B-AD41-82DEA9A8F158}" srcOrd="3" destOrd="0" parTransId="{761C42B3-87FF-4215-8D33-D3445B91C2AE}" sibTransId="{98A83B53-E0A9-4AF9-B4C2-809215935A60}"/>
    <dgm:cxn modelId="{F0648CD7-DFBE-4709-A4AB-EF928CAE1355}" type="presOf" srcId="{8919AD88-5A89-4351-A955-48FCDCA59BA6}" destId="{E95ECAAE-F68E-48AB-A5DD-53B863350C3E}" srcOrd="1" destOrd="0" presId="urn:microsoft.com/office/officeart/2008/layout/HorizontalMultiLevelHierarchy"/>
    <dgm:cxn modelId="{240B1A4D-CD4B-468E-B304-2EA97B2761EE}" srcId="{64EBA679-F329-4BB6-8F1F-80A125005BC6}" destId="{3973E075-AE45-44C2-B8C4-B5A9E59ACE69}" srcOrd="1" destOrd="0" parTransId="{54ED48E9-3C63-4C76-8204-84B610F7A75F}" sibTransId="{5270FBD3-1A51-4577-9AAD-B8E3828849EF}"/>
    <dgm:cxn modelId="{011F818A-03F2-44E2-847E-6C1C2BF01894}" type="presOf" srcId="{6E5F0CD9-B5DB-4416-A517-43031B34DBD1}" destId="{E518F936-E73C-468E-9275-7DE1C924F483}" srcOrd="0" destOrd="0" presId="urn:microsoft.com/office/officeart/2008/layout/HorizontalMultiLevelHierarchy"/>
    <dgm:cxn modelId="{7709DA68-C71F-4C4F-B254-11BADB59D127}" srcId="{AC9DF84A-E4FC-43FE-BC07-44C22484CDDB}" destId="{8F17954C-D97F-4CAB-8506-4938766DB8DC}" srcOrd="1" destOrd="0" parTransId="{83131261-3225-4B47-9FA4-7F2D5A76CDB0}" sibTransId="{1B1FFE8A-CB03-406F-991C-EA3571B82352}"/>
    <dgm:cxn modelId="{E067C0B8-A1F2-4806-8350-0918183E9E73}" type="presOf" srcId="{8FFE661C-6185-42AA-ACB8-8576568AC92A}" destId="{3219C18B-BF2F-4D92-BEC1-532BE3B08D0B}" srcOrd="0" destOrd="0" presId="urn:microsoft.com/office/officeart/2008/layout/HorizontalMultiLevelHierarchy"/>
    <dgm:cxn modelId="{74CD4AA1-FA7E-417F-8965-859881C52142}" srcId="{095012A3-94C0-43A1-9AA4-6A146992B76C}" destId="{61CD901F-7AB3-4BEF-B33F-9F102FA8172C}" srcOrd="0" destOrd="0" parTransId="{CB4A76CE-E488-4B7E-AE2E-179F17CC56EB}" sibTransId="{26F26882-686D-4CC0-86A1-6379ADBF5D37}"/>
    <dgm:cxn modelId="{22833BA8-6B09-4A13-802B-B7E5F387B111}" srcId="{1CAC0F22-837B-4D4D-A210-566F7C22382A}" destId="{73CBDA79-70A5-46CF-AD0E-E8B9E8DEEFC6}" srcOrd="2" destOrd="0" parTransId="{5B2AE59F-41C4-413C-9B04-09D97EDE6D76}" sibTransId="{FA435861-6B61-4615-9A33-352831408F61}"/>
    <dgm:cxn modelId="{E3CBF761-D6EB-45CB-B8DB-68B49354611B}" srcId="{37F95803-C32A-4011-BE60-0264FF8B73FA}" destId="{043C97C9-4D4F-4054-89A9-8B1640467B33}" srcOrd="3" destOrd="0" parTransId="{6E5F0CD9-B5DB-4416-A517-43031B34DBD1}" sibTransId="{1EC7BD75-022B-4267-B3C6-D0DAA1F10DB7}"/>
    <dgm:cxn modelId="{63C0787A-5CA7-4884-9C06-53BFC9DE2451}" type="presOf" srcId="{761C42B3-87FF-4215-8D33-D3445B91C2AE}" destId="{82C61030-2B00-4C73-ACA0-E1543DC43AE9}" srcOrd="1" destOrd="0" presId="urn:microsoft.com/office/officeart/2008/layout/HorizontalMultiLevelHierarchy"/>
    <dgm:cxn modelId="{E7E06B08-5FC3-4782-98C1-E3056A7B6268}" type="presOf" srcId="{D24E98E0-FE56-4781-8DBC-8A7918E00782}" destId="{3E1CB300-74B2-4715-9F3A-8DF34C93ADDE}" srcOrd="0" destOrd="0" presId="urn:microsoft.com/office/officeart/2008/layout/HorizontalMultiLevelHierarchy"/>
    <dgm:cxn modelId="{C27F50BA-5FD7-4A71-9EB3-71DEA3C36455}" type="presOf" srcId="{E1591939-8532-4D94-8EFE-0775FC588D37}" destId="{61B0AEAC-4C1E-4B4B-BA95-794D53C32964}" srcOrd="1" destOrd="0" presId="urn:microsoft.com/office/officeart/2008/layout/HorizontalMultiLevelHierarchy"/>
    <dgm:cxn modelId="{64B64AAD-056F-4E0C-878D-9B384547D6D7}" type="presOf" srcId="{DE6340B5-072E-4B6D-BE38-CCA47917CE1B}" destId="{A69890C2-6243-4EB7-8128-559E085D8F66}" srcOrd="1" destOrd="0" presId="urn:microsoft.com/office/officeart/2008/layout/HorizontalMultiLevelHierarchy"/>
    <dgm:cxn modelId="{711DB104-A03D-4953-BBF1-5D2324A95DEC}" type="presOf" srcId="{D0467BF5-B6E8-4216-AEC9-199F8D11D5D3}" destId="{42783BF1-88C1-4748-AD03-242EA616900D}" srcOrd="0" destOrd="0" presId="urn:microsoft.com/office/officeart/2008/layout/HorizontalMultiLevelHierarchy"/>
    <dgm:cxn modelId="{74FD0830-85CC-4245-89F3-3C529B4AA782}" type="presOf" srcId="{F1475F07-4897-43C9-938B-1ED01A781B27}" destId="{294FC8CF-C2DC-40E1-A39B-DC3F8766BE04}" srcOrd="0" destOrd="0" presId="urn:microsoft.com/office/officeart/2008/layout/HorizontalMultiLevelHierarchy"/>
    <dgm:cxn modelId="{50C61F21-3EC1-48CF-B342-A25E80267211}" srcId="{095012A3-94C0-43A1-9AA4-6A146992B76C}" destId="{403880E5-68D5-4312-9BE3-6A129BF5622D}" srcOrd="1" destOrd="0" parTransId="{1991DEC5-262C-468F-B1D8-051C61E2070B}" sibTransId="{C770EEC8-E558-4B59-B7C5-3FDE973757E6}"/>
    <dgm:cxn modelId="{F5A391C2-9DFE-4D81-AA20-638FFA13BD00}" type="presOf" srcId="{AC9DF84A-E4FC-43FE-BC07-44C22484CDDB}" destId="{451507D1-0B9B-4F43-B57D-B4D2F46EFC2C}" srcOrd="0" destOrd="0" presId="urn:microsoft.com/office/officeart/2008/layout/HorizontalMultiLevelHierarchy"/>
    <dgm:cxn modelId="{31D6472C-86CF-4ADA-9E7C-D1879C2AB157}" type="presOf" srcId="{8F61E1A6-443B-416A-BDCA-8AE41DB9D328}" destId="{BC06345D-FCA6-4E0C-B982-0134DF92F315}" srcOrd="1" destOrd="0" presId="urn:microsoft.com/office/officeart/2008/layout/HorizontalMultiLevelHierarchy"/>
    <dgm:cxn modelId="{51D13746-A857-481D-A527-D51A11EE2554}" srcId="{BB975D97-C2F3-451A-8A47-7FA6DB4519D7}" destId="{BE46F03B-0DD0-4CD5-99C8-5CD3121FF3DD}" srcOrd="1" destOrd="0" parTransId="{600C34D9-A08F-458B-B4B2-B0F2D8FF9B7A}" sibTransId="{146D69B3-F602-4056-9E4C-B8809D802520}"/>
    <dgm:cxn modelId="{8DC33029-8C82-4F94-B774-85B439430CA0}" type="presOf" srcId="{20DBFCAF-3B33-49D5-B96A-4F8DCC3B50B3}" destId="{B55C62C5-713C-4CA5-B180-197E4D216105}" srcOrd="1" destOrd="0" presId="urn:microsoft.com/office/officeart/2008/layout/HorizontalMultiLevelHierarchy"/>
    <dgm:cxn modelId="{ED854609-0444-48DB-ADDB-E0C20568A450}" srcId="{E81C53EE-4739-463E-9513-0D6B404414BB}" destId="{8924D8ED-FD73-4E86-A20F-7E2A5D9024EF}" srcOrd="4" destOrd="0" parTransId="{92208126-5F89-4CE6-8A1F-59E33C4ED8B4}" sibTransId="{F5FE2F50-AD5B-4A28-8E7B-6E159B4F25BD}"/>
    <dgm:cxn modelId="{E1D67BDB-563F-4DBD-B668-8BFCAF9606DF}" srcId="{16A7B5F3-0BFC-49C9-BBBB-FF18D275B6A1}" destId="{9AB83449-841E-49B9-884F-2EA8BD44F1C3}" srcOrd="2" destOrd="0" parTransId="{9C3B4697-CAEF-41B1-85FD-B3C3C0CA13BA}" sibTransId="{5B141C1D-2423-49C1-ADA7-4F83A1507D08}"/>
    <dgm:cxn modelId="{F57B217C-0352-4D71-BD24-3EF73C65CD65}" type="presOf" srcId="{63E66C22-BD96-473A-88C1-3A1C6A510E2A}" destId="{84541AD8-D9DE-4AD7-8644-8AC7B4FDE754}" srcOrd="0" destOrd="0" presId="urn:microsoft.com/office/officeart/2008/layout/HorizontalMultiLevelHierarchy"/>
    <dgm:cxn modelId="{C92F3B1C-301E-42FD-961B-9035E5530FCE}" srcId="{77D46475-C2BC-4C1D-A84A-7AE2C6707F3A}" destId="{1CAC0F22-837B-4D4D-A210-566F7C22382A}" srcOrd="0" destOrd="0" parTransId="{F3252132-F402-401A-8634-4E0A11529E76}" sibTransId="{7108F11B-C47E-42E8-98C0-AE977BD8EFE2}"/>
    <dgm:cxn modelId="{558AF92D-7CAB-4B9A-BB1F-52308E62E8C3}" type="presOf" srcId="{25822DB7-FECA-4928-A150-EDEF5E1CB549}" destId="{555CE036-1DEA-490A-B9DD-B57E8C8F4D61}" srcOrd="1" destOrd="0" presId="urn:microsoft.com/office/officeart/2008/layout/HorizontalMultiLevelHierarchy"/>
    <dgm:cxn modelId="{DC7076A1-BBFF-428D-9E9A-22D7EC1080CD}" type="presOf" srcId="{8F17954C-D97F-4CAB-8506-4938766DB8DC}" destId="{24E1022D-2B43-4984-B318-B498C3391DB4}" srcOrd="0" destOrd="0" presId="urn:microsoft.com/office/officeart/2008/layout/HorizontalMultiLevelHierarchy"/>
    <dgm:cxn modelId="{23F9E6F0-2C63-4892-9AF8-707A6AE33900}" type="presOf" srcId="{E67990A4-F611-44A2-839F-73E4DF954A80}" destId="{3D71F9B7-5FAB-410D-BE31-33423330B73B}" srcOrd="0" destOrd="0" presId="urn:microsoft.com/office/officeart/2008/layout/HorizontalMultiLevelHierarchy"/>
    <dgm:cxn modelId="{687A1648-28F8-45C6-943C-6D0B72B73EEB}" type="presOf" srcId="{DE6340B5-072E-4B6D-BE38-CCA47917CE1B}" destId="{F884F370-3610-41D4-8C52-4C335D6C5E29}" srcOrd="0" destOrd="0" presId="urn:microsoft.com/office/officeart/2008/layout/HorizontalMultiLevelHierarchy"/>
    <dgm:cxn modelId="{DD938ACE-83A4-4C05-AE9E-29D153317510}" srcId="{E81C53EE-4739-463E-9513-0D6B404414BB}" destId="{6A58B76B-DAE0-4E63-AB65-6A70650A85B9}" srcOrd="0" destOrd="0" parTransId="{8F61E1A6-443B-416A-BDCA-8AE41DB9D328}" sibTransId="{2AEFDA36-5054-4BB4-986C-7F5CBF1B3BD5}"/>
    <dgm:cxn modelId="{395DAC13-9442-4AF5-80B7-81BAEF5BECFD}" type="presOf" srcId="{92208126-5F89-4CE6-8A1F-59E33C4ED8B4}" destId="{701F781F-007A-4AFD-8A4D-4FFB80EE7809}" srcOrd="0" destOrd="0" presId="urn:microsoft.com/office/officeart/2008/layout/HorizontalMultiLevelHierarchy"/>
    <dgm:cxn modelId="{81778357-0B2E-456B-8C10-9F6CBDEA85D2}" type="presOf" srcId="{5B2AE59F-41C4-413C-9B04-09D97EDE6D76}" destId="{76641387-DA32-4B9C-A076-EBFADCF25A11}" srcOrd="0" destOrd="0" presId="urn:microsoft.com/office/officeart/2008/layout/HorizontalMultiLevelHierarchy"/>
    <dgm:cxn modelId="{A3DAB733-63C0-4F7B-A860-05176E816AB6}" srcId="{E81C53EE-4739-463E-9513-0D6B404414BB}" destId="{6797D653-A159-451C-B08B-51B49F26FF8B}" srcOrd="1" destOrd="0" parTransId="{6B72918E-3E39-4677-8073-C8B584862AF6}" sibTransId="{C3727E9D-3D20-45CF-AAE0-89829CE41541}"/>
    <dgm:cxn modelId="{A86409F6-70FC-4D46-98B6-99CCCAC80670}" type="presOf" srcId="{6C24A94E-ECEA-4B76-9BE1-12636967E55F}" destId="{22DA36CF-7515-48A6-8123-456AB31B411C}" srcOrd="0" destOrd="0" presId="urn:microsoft.com/office/officeart/2008/layout/HorizontalMultiLevelHierarchy"/>
    <dgm:cxn modelId="{36611058-2BDD-4A8D-83D9-2122F81BCA37}" type="presOf" srcId="{7A09642C-AC08-4607-B03E-2094590572B6}" destId="{A32C6D9A-3F01-4D8B-9572-5687CBFB5A26}" srcOrd="0" destOrd="0" presId="urn:microsoft.com/office/officeart/2008/layout/HorizontalMultiLevelHierarchy"/>
    <dgm:cxn modelId="{12DC522F-F208-487A-8BD7-A1A346EE88F5}" srcId="{16A7B5F3-0BFC-49C9-BBBB-FF18D275B6A1}" destId="{65BC42DB-D9AB-4303-9C9D-FA2284D80D93}" srcOrd="0" destOrd="0" parTransId="{20DBFCAF-3B33-49D5-B96A-4F8DCC3B50B3}" sibTransId="{84C92A4E-626E-4D12-8723-76E6AE95C9D6}"/>
    <dgm:cxn modelId="{CA03F095-1EE0-4B5E-8BDA-07B7D679019E}" type="presOf" srcId="{6797D653-A159-451C-B08B-51B49F26FF8B}" destId="{F9C2C16E-2EAD-4EEA-A710-A385EC406BDF}" srcOrd="0" destOrd="0" presId="urn:microsoft.com/office/officeart/2008/layout/HorizontalMultiLevelHierarchy"/>
    <dgm:cxn modelId="{64868FDD-FC19-4A79-856A-0C915CA5855B}" type="presOf" srcId="{9AB83449-841E-49B9-884F-2EA8BD44F1C3}" destId="{4AEF6836-3265-4597-88A1-4AA50DA18822}" srcOrd="0" destOrd="0" presId="urn:microsoft.com/office/officeart/2008/layout/HorizontalMultiLevelHierarchy"/>
    <dgm:cxn modelId="{B73B1B37-0A61-48A6-90C7-57D72C2BE234}" type="presOf" srcId="{BB975D97-C2F3-451A-8A47-7FA6DB4519D7}" destId="{0C65D30C-2C8D-4447-9913-1D383A6A975D}" srcOrd="0" destOrd="0" presId="urn:microsoft.com/office/officeart/2008/layout/HorizontalMultiLevelHierarchy"/>
    <dgm:cxn modelId="{E656ED26-E0CB-4832-922A-0F1C07CE8713}" type="presOf" srcId="{8924D8ED-FD73-4E86-A20F-7E2A5D9024EF}" destId="{A497E234-4AE3-4455-954A-F202749C44B9}" srcOrd="0" destOrd="0" presId="urn:microsoft.com/office/officeart/2008/layout/HorizontalMultiLevelHierarchy"/>
    <dgm:cxn modelId="{363D3FB2-365D-45B1-A190-907B70FBEA80}" type="presOf" srcId="{5E78790F-C142-44B2-A46C-A2EB358B37F9}" destId="{C66D1B7B-C237-4812-BE4E-A5829E92AC6F}" srcOrd="0" destOrd="0" presId="urn:microsoft.com/office/officeart/2008/layout/HorizontalMultiLevelHierarchy"/>
    <dgm:cxn modelId="{4E1DD7C3-92DD-4632-BDC3-532F1FA1CEEF}" type="presOf" srcId="{0441D8C4-80E3-4FD7-9036-6F7B759D3007}" destId="{067E3E9D-40AE-4199-A362-803F5BBFB8C8}" srcOrd="1" destOrd="0" presId="urn:microsoft.com/office/officeart/2008/layout/HorizontalMultiLevelHierarchy"/>
    <dgm:cxn modelId="{80CEB87D-C157-4D78-A049-031028CCA93F}" type="presOf" srcId="{16A7B5F3-0BFC-49C9-BBBB-FF18D275B6A1}" destId="{8D6E531E-36FD-44E9-BDBA-3A7D1C5B16A8}" srcOrd="0" destOrd="0" presId="urn:microsoft.com/office/officeart/2008/layout/HorizontalMultiLevelHierarchy"/>
    <dgm:cxn modelId="{FA455663-84C1-4506-98B1-602DD1D3C874}" type="presOf" srcId="{B919B7A2-355B-4EF2-A70E-C238E9259641}" destId="{E0EDDBB4-4BB4-464C-BB23-0F1F97E5AA07}" srcOrd="1" destOrd="0" presId="urn:microsoft.com/office/officeart/2008/layout/HorizontalMultiLevelHierarchy"/>
    <dgm:cxn modelId="{FAB3C8AB-B465-4DCA-A55F-3D7C59E6AADF}" type="presOf" srcId="{B919B7A2-355B-4EF2-A70E-C238E9259641}" destId="{F3758A28-401C-46B0-BBEA-1D3316439959}" srcOrd="0" destOrd="0" presId="urn:microsoft.com/office/officeart/2008/layout/HorizontalMultiLevelHierarchy"/>
    <dgm:cxn modelId="{84426D86-95D9-4E24-9376-6090E4890B75}" type="presOf" srcId="{CA51C64A-31AF-4B74-8F37-C37898F2A524}" destId="{68BFBA19-9528-405D-8B1D-899EF9EE2FF4}" srcOrd="0" destOrd="0" presId="urn:microsoft.com/office/officeart/2008/layout/HorizontalMultiLevelHierarchy"/>
    <dgm:cxn modelId="{A78E9BDE-105C-454D-91A1-22C7BF0866C7}" type="presOf" srcId="{3680915C-326B-4626-9880-AFF50CECAD97}" destId="{B62654D9-F2C1-40DF-938B-0570FB972791}" srcOrd="1" destOrd="0" presId="urn:microsoft.com/office/officeart/2008/layout/HorizontalMultiLevelHierarchy"/>
    <dgm:cxn modelId="{D870FAEF-20C9-4412-883D-8B7BDC665C14}" type="presOf" srcId="{E06DC925-84E9-4CF6-A046-84AD37E21445}" destId="{EF27A766-9625-43DC-A247-4304D0A528FF}" srcOrd="1" destOrd="0" presId="urn:microsoft.com/office/officeart/2008/layout/HorizontalMultiLevelHierarchy"/>
    <dgm:cxn modelId="{A0A1FE43-F6C8-4A68-B989-236F18D67F60}" type="presOf" srcId="{8F373304-624B-4FD7-B968-0D20BF78D8DA}" destId="{E23B01B6-A880-4E3C-83B7-C6EBD01636ED}" srcOrd="0" destOrd="0" presId="urn:microsoft.com/office/officeart/2008/layout/HorizontalMultiLevelHierarchy"/>
    <dgm:cxn modelId="{6A4D314F-3082-417B-9CAD-DF0B65E273A0}" type="presOf" srcId="{1FEF1C01-3235-448E-AA07-66ABA30CCB40}" destId="{2DC39845-C542-470D-9119-F10E45BE192E}" srcOrd="1" destOrd="0" presId="urn:microsoft.com/office/officeart/2008/layout/HorizontalMultiLevelHierarchy"/>
    <dgm:cxn modelId="{33EA96E9-9FEB-4B4D-888C-41EF96BB0B9D}" srcId="{7CD7AF8D-8C44-4344-8B1C-E8C6BCEEDB5F}" destId="{64EBA679-F329-4BB6-8F1F-80A125005BC6}" srcOrd="1" destOrd="0" parTransId="{89CD4388-1B52-487D-9766-DCBE3691DDB3}" sibTransId="{2AFB506C-5176-4BED-B5B9-0DB78CBF66B8}"/>
    <dgm:cxn modelId="{5BB87CAE-3336-4267-B211-513A95F48108}" type="presOf" srcId="{B609C04B-481E-4164-A120-09C18949DE91}" destId="{7FD0A072-680A-40D9-99B0-3518F4B6BC38}" srcOrd="0" destOrd="0" presId="urn:microsoft.com/office/officeart/2008/layout/HorizontalMultiLevelHierarchy"/>
    <dgm:cxn modelId="{3E9964C1-34DA-4D28-AE5A-98249D7A3F28}" type="presOf" srcId="{D0467BF5-B6E8-4216-AEC9-199F8D11D5D3}" destId="{DCB99995-1CEA-4213-AD77-AF8C622FFE6F}" srcOrd="1" destOrd="0" presId="urn:microsoft.com/office/officeart/2008/layout/HorizontalMultiLevelHierarchy"/>
    <dgm:cxn modelId="{D597FBBC-A913-4612-B5F0-59449EBADBA8}" type="presOf" srcId="{091F88E1-ECFB-4960-9071-5549BDF8901C}" destId="{DA30A76C-FC84-40BF-8093-D9978D715EE1}" srcOrd="1" destOrd="0" presId="urn:microsoft.com/office/officeart/2008/layout/HorizontalMultiLevelHierarchy"/>
    <dgm:cxn modelId="{16735C27-B0CF-442E-8429-81C777AB9D94}" type="presOf" srcId="{73478A73-AF46-404F-840C-D269C92D8397}" destId="{8BA73003-B956-4BB4-8186-2618E9F7DA97}" srcOrd="0" destOrd="0" presId="urn:microsoft.com/office/officeart/2008/layout/HorizontalMultiLevelHierarchy"/>
    <dgm:cxn modelId="{57D4E385-89C0-402C-AE55-AB04CC1AD306}" type="presOf" srcId="{761C42B3-87FF-4215-8D33-D3445B91C2AE}" destId="{DA4F6A00-4EF6-4AAA-B82E-B184F1A3D95B}" srcOrd="0" destOrd="0" presId="urn:microsoft.com/office/officeart/2008/layout/HorizontalMultiLevelHierarchy"/>
    <dgm:cxn modelId="{D5571354-101A-4D5A-B12A-21423EB3FE98}" type="presOf" srcId="{05BADD7B-61FD-4BDE-8128-F3560C6160E2}" destId="{A95A249A-07F5-4EFB-BC7E-C1407D48A908}" srcOrd="0" destOrd="0" presId="urn:microsoft.com/office/officeart/2008/layout/HorizontalMultiLevelHierarchy"/>
    <dgm:cxn modelId="{9C6948E6-13B9-41A8-AC6D-0C82463D3857}" srcId="{5E78790F-C142-44B2-A46C-A2EB358B37F9}" destId="{1376175C-E996-4CB2-A573-08E986A9888D}" srcOrd="1" destOrd="0" parTransId="{E1591939-8532-4D94-8EFE-0775FC588D37}" sibTransId="{F70766A3-7CE9-469B-AFCD-B2C0218EF0E0}"/>
    <dgm:cxn modelId="{9B19EAC1-3B74-46DE-8CFC-CEC0BF23CAD1}" srcId="{16A7B5F3-0BFC-49C9-BBBB-FF18D275B6A1}" destId="{E67990A4-F611-44A2-839F-73E4DF954A80}" srcOrd="1" destOrd="0" parTransId="{79E6CAD5-77EF-4865-97C0-466781D0F152}" sibTransId="{A5B5728A-E3A0-4401-ACF5-9A41075EACA2}"/>
    <dgm:cxn modelId="{0D11B29E-2A7D-481F-B57C-3BB1F9E3C8CC}" type="presParOf" srcId="{DA97A686-0877-49FE-9BE5-FD61802E5F30}" destId="{6131B974-3B33-42DF-8757-10FA60CDD9E3}" srcOrd="0" destOrd="0" presId="urn:microsoft.com/office/officeart/2008/layout/HorizontalMultiLevelHierarchy"/>
    <dgm:cxn modelId="{723B0326-728F-401F-BBDA-C993482503AE}" type="presParOf" srcId="{6131B974-3B33-42DF-8757-10FA60CDD9E3}" destId="{5E911806-506D-4641-9D37-D7E9A5ECD538}" srcOrd="0" destOrd="0" presId="urn:microsoft.com/office/officeart/2008/layout/HorizontalMultiLevelHierarchy"/>
    <dgm:cxn modelId="{A40D446C-245D-4654-8D59-FBC6B2D07DA2}" type="presParOf" srcId="{6131B974-3B33-42DF-8757-10FA60CDD9E3}" destId="{4D6927D0-B616-4B4D-84F2-0B62814BBEBC}" srcOrd="1" destOrd="0" presId="urn:microsoft.com/office/officeart/2008/layout/HorizontalMultiLevelHierarchy"/>
    <dgm:cxn modelId="{CB897111-56CE-4659-A746-390B88E4F295}" type="presParOf" srcId="{4D6927D0-B616-4B4D-84F2-0B62814BBEBC}" destId="{79933764-58D5-48BF-A2EA-8E6BEFB4F4CA}" srcOrd="0" destOrd="0" presId="urn:microsoft.com/office/officeart/2008/layout/HorizontalMultiLevelHierarchy"/>
    <dgm:cxn modelId="{40D6865C-70C1-47F0-A151-84810DB25707}" type="presParOf" srcId="{79933764-58D5-48BF-A2EA-8E6BEFB4F4CA}" destId="{FDEFBBBA-DEA2-43FE-90C2-3D1DFA111B95}" srcOrd="0" destOrd="0" presId="urn:microsoft.com/office/officeart/2008/layout/HorizontalMultiLevelHierarchy"/>
    <dgm:cxn modelId="{82ABDC08-707F-465A-BC7C-D4543F672CE7}" type="presParOf" srcId="{4D6927D0-B616-4B4D-84F2-0B62814BBEBC}" destId="{E18BE679-8302-47A7-B33F-457D7033631F}" srcOrd="1" destOrd="0" presId="urn:microsoft.com/office/officeart/2008/layout/HorizontalMultiLevelHierarchy"/>
    <dgm:cxn modelId="{41D04B7A-34BD-4B8F-934D-573A996BBCB1}" type="presParOf" srcId="{E18BE679-8302-47A7-B33F-457D7033631F}" destId="{8D6E531E-36FD-44E9-BDBA-3A7D1C5B16A8}" srcOrd="0" destOrd="0" presId="urn:microsoft.com/office/officeart/2008/layout/HorizontalMultiLevelHierarchy"/>
    <dgm:cxn modelId="{B352F615-15A4-464B-A19B-1A55E5E47855}" type="presParOf" srcId="{E18BE679-8302-47A7-B33F-457D7033631F}" destId="{8C253DD8-74EA-4C29-84D3-70803F971255}" srcOrd="1" destOrd="0" presId="urn:microsoft.com/office/officeart/2008/layout/HorizontalMultiLevelHierarchy"/>
    <dgm:cxn modelId="{B84C3058-E9A0-4792-8528-6CCE0D6EAD9B}" type="presParOf" srcId="{8C253DD8-74EA-4C29-84D3-70803F971255}" destId="{3A84FB57-C152-4912-857A-F1D5590B462E}" srcOrd="0" destOrd="0" presId="urn:microsoft.com/office/officeart/2008/layout/HorizontalMultiLevelHierarchy"/>
    <dgm:cxn modelId="{7126FFC4-C251-4594-9BB8-265D8C4ECD13}" type="presParOf" srcId="{3A84FB57-C152-4912-857A-F1D5590B462E}" destId="{B55C62C5-713C-4CA5-B180-197E4D216105}" srcOrd="0" destOrd="0" presId="urn:microsoft.com/office/officeart/2008/layout/HorizontalMultiLevelHierarchy"/>
    <dgm:cxn modelId="{15C523BF-3758-4480-B0B7-31A07B284871}" type="presParOf" srcId="{8C253DD8-74EA-4C29-84D3-70803F971255}" destId="{58F07982-12E8-48BB-9D9D-3A6E84B756A7}" srcOrd="1" destOrd="0" presId="urn:microsoft.com/office/officeart/2008/layout/HorizontalMultiLevelHierarchy"/>
    <dgm:cxn modelId="{D1D5C19E-6780-4B9F-94BB-5B6836C657F1}" type="presParOf" srcId="{58F07982-12E8-48BB-9D9D-3A6E84B756A7}" destId="{E8B0E41A-2ED3-49BB-9574-BA204342DC59}" srcOrd="0" destOrd="0" presId="urn:microsoft.com/office/officeart/2008/layout/HorizontalMultiLevelHierarchy"/>
    <dgm:cxn modelId="{33B4ECAD-713F-46A5-9371-51E1B625EFFE}" type="presParOf" srcId="{58F07982-12E8-48BB-9D9D-3A6E84B756A7}" destId="{DD428CBD-E5A3-482A-846B-9841ED9E4F3D}" srcOrd="1" destOrd="0" presId="urn:microsoft.com/office/officeart/2008/layout/HorizontalMultiLevelHierarchy"/>
    <dgm:cxn modelId="{63BFBC95-6762-488C-BF1B-79F064F84227}" type="presParOf" srcId="{8C253DD8-74EA-4C29-84D3-70803F971255}" destId="{1320DB0B-0CD1-41F6-9CE5-3B264174CEFF}" srcOrd="2" destOrd="0" presId="urn:microsoft.com/office/officeart/2008/layout/HorizontalMultiLevelHierarchy"/>
    <dgm:cxn modelId="{EEF0F9B7-329E-45AD-9BC9-599F2F61CDBA}" type="presParOf" srcId="{1320DB0B-0CD1-41F6-9CE5-3B264174CEFF}" destId="{B0752A34-F263-4C08-946F-2D2D12F5B2AD}" srcOrd="0" destOrd="0" presId="urn:microsoft.com/office/officeart/2008/layout/HorizontalMultiLevelHierarchy"/>
    <dgm:cxn modelId="{90414378-4CC9-48DF-B446-3D7115ED2470}" type="presParOf" srcId="{8C253DD8-74EA-4C29-84D3-70803F971255}" destId="{6E714846-0AC1-4A2F-8CEE-6E08BB8F8F58}" srcOrd="3" destOrd="0" presId="urn:microsoft.com/office/officeart/2008/layout/HorizontalMultiLevelHierarchy"/>
    <dgm:cxn modelId="{EFA5EF85-793D-4558-BEDB-71406C4232C5}" type="presParOf" srcId="{6E714846-0AC1-4A2F-8CEE-6E08BB8F8F58}" destId="{3D71F9B7-5FAB-410D-BE31-33423330B73B}" srcOrd="0" destOrd="0" presId="urn:microsoft.com/office/officeart/2008/layout/HorizontalMultiLevelHierarchy"/>
    <dgm:cxn modelId="{077EF812-BCCE-427A-85D0-1C71D4826A0D}" type="presParOf" srcId="{6E714846-0AC1-4A2F-8CEE-6E08BB8F8F58}" destId="{1FCCDADC-13FA-4FA5-A083-DFAC9FA82931}" srcOrd="1" destOrd="0" presId="urn:microsoft.com/office/officeart/2008/layout/HorizontalMultiLevelHierarchy"/>
    <dgm:cxn modelId="{48820292-41C7-4096-AA4D-B2BD29DAC4BC}" type="presParOf" srcId="{8C253DD8-74EA-4C29-84D3-70803F971255}" destId="{6B5598FB-8335-46F6-8C8D-0629F2567338}" srcOrd="4" destOrd="0" presId="urn:microsoft.com/office/officeart/2008/layout/HorizontalMultiLevelHierarchy"/>
    <dgm:cxn modelId="{170321BA-97D9-4626-8E93-0D4276D4C83D}" type="presParOf" srcId="{6B5598FB-8335-46F6-8C8D-0629F2567338}" destId="{DA065A0E-0459-4233-B7B1-23C488B645FA}" srcOrd="0" destOrd="0" presId="urn:microsoft.com/office/officeart/2008/layout/HorizontalMultiLevelHierarchy"/>
    <dgm:cxn modelId="{7499DBF3-A5DE-4870-A6C1-2751A6C76E77}" type="presParOf" srcId="{8C253DD8-74EA-4C29-84D3-70803F971255}" destId="{BF8E3004-89F4-49A2-930D-76AF46AB1515}" srcOrd="5" destOrd="0" presId="urn:microsoft.com/office/officeart/2008/layout/HorizontalMultiLevelHierarchy"/>
    <dgm:cxn modelId="{704CE0E6-5982-47D1-94E7-F3289D0D1FD4}" type="presParOf" srcId="{BF8E3004-89F4-49A2-930D-76AF46AB1515}" destId="{4AEF6836-3265-4597-88A1-4AA50DA18822}" srcOrd="0" destOrd="0" presId="urn:microsoft.com/office/officeart/2008/layout/HorizontalMultiLevelHierarchy"/>
    <dgm:cxn modelId="{9891B782-D312-448C-81AD-0C90B3BEDF2A}" type="presParOf" srcId="{BF8E3004-89F4-49A2-930D-76AF46AB1515}" destId="{91165F36-5202-4AF8-84B9-5A8B11159461}" srcOrd="1" destOrd="0" presId="urn:microsoft.com/office/officeart/2008/layout/HorizontalMultiLevelHierarchy"/>
    <dgm:cxn modelId="{4DA73E27-4A32-4FA8-ADD3-16725FEE6C47}" type="presParOf" srcId="{4D6927D0-B616-4B4D-84F2-0B62814BBEBC}" destId="{DEDCC719-8DCD-443E-8C2D-100A9CB85D04}" srcOrd="2" destOrd="0" presId="urn:microsoft.com/office/officeart/2008/layout/HorizontalMultiLevelHierarchy"/>
    <dgm:cxn modelId="{1D264F3D-6633-4F64-A39E-1544AB83175C}" type="presParOf" srcId="{DEDCC719-8DCD-443E-8C2D-100A9CB85D04}" destId="{86D7BF40-F49C-4944-922A-A9BBDF581247}" srcOrd="0" destOrd="0" presId="urn:microsoft.com/office/officeart/2008/layout/HorizontalMultiLevelHierarchy"/>
    <dgm:cxn modelId="{AD4FE837-6A20-4B31-A9BD-35D49731992F}" type="presParOf" srcId="{4D6927D0-B616-4B4D-84F2-0B62814BBEBC}" destId="{EE2878AD-66C1-43FF-A1C6-B96D50AF1C58}" srcOrd="3" destOrd="0" presId="urn:microsoft.com/office/officeart/2008/layout/HorizontalMultiLevelHierarchy"/>
    <dgm:cxn modelId="{145AFE48-EAF6-45DF-B67E-A653C6984B65}" type="presParOf" srcId="{EE2878AD-66C1-43FF-A1C6-B96D50AF1C58}" destId="{A437F323-EE59-4E60-B3D3-F5CD8649D5DA}" srcOrd="0" destOrd="0" presId="urn:microsoft.com/office/officeart/2008/layout/HorizontalMultiLevelHierarchy"/>
    <dgm:cxn modelId="{C946359D-928D-43FA-9DB3-763320BA7C19}" type="presParOf" srcId="{EE2878AD-66C1-43FF-A1C6-B96D50AF1C58}" destId="{D32C7647-5891-4CB4-B86C-9D2841A5FAC8}" srcOrd="1" destOrd="0" presId="urn:microsoft.com/office/officeart/2008/layout/HorizontalMultiLevelHierarchy"/>
    <dgm:cxn modelId="{0D4FCA00-661D-486A-87F9-A7C08CCD7193}" type="presParOf" srcId="{D32C7647-5891-4CB4-B86C-9D2841A5FAC8}" destId="{EF4068E9-89B2-49E6-98F2-1E35566B0DCD}" srcOrd="0" destOrd="0" presId="urn:microsoft.com/office/officeart/2008/layout/HorizontalMultiLevelHierarchy"/>
    <dgm:cxn modelId="{2945444E-1F28-448C-8BB0-BC3AF4248291}" type="presParOf" srcId="{EF4068E9-89B2-49E6-98F2-1E35566B0DCD}" destId="{BC06345D-FCA6-4E0C-B982-0134DF92F315}" srcOrd="0" destOrd="0" presId="urn:microsoft.com/office/officeart/2008/layout/HorizontalMultiLevelHierarchy"/>
    <dgm:cxn modelId="{D0376411-73D1-444B-B5B7-1AA634B2CE62}" type="presParOf" srcId="{D32C7647-5891-4CB4-B86C-9D2841A5FAC8}" destId="{27A96D01-6AF8-45FA-BC77-19D7E5652CBE}" srcOrd="1" destOrd="0" presId="urn:microsoft.com/office/officeart/2008/layout/HorizontalMultiLevelHierarchy"/>
    <dgm:cxn modelId="{7762B0DC-7382-4398-9B0E-2DEC624EF951}" type="presParOf" srcId="{27A96D01-6AF8-45FA-BC77-19D7E5652CBE}" destId="{C9E8EEEF-B1DE-4479-B323-6E0959462E72}" srcOrd="0" destOrd="0" presId="urn:microsoft.com/office/officeart/2008/layout/HorizontalMultiLevelHierarchy"/>
    <dgm:cxn modelId="{E4553E7B-5EF3-4FF8-8D09-665184A18C10}" type="presParOf" srcId="{27A96D01-6AF8-45FA-BC77-19D7E5652CBE}" destId="{813A0C3B-811B-483C-B423-812CC5B2C0E0}" srcOrd="1" destOrd="0" presId="urn:microsoft.com/office/officeart/2008/layout/HorizontalMultiLevelHierarchy"/>
    <dgm:cxn modelId="{9272ABB1-640D-4E1E-80E1-4FF3AB5A8D6D}" type="presParOf" srcId="{D32C7647-5891-4CB4-B86C-9D2841A5FAC8}" destId="{C3CAF651-8D7C-4C58-B53F-F913F4F83D99}" srcOrd="2" destOrd="0" presId="urn:microsoft.com/office/officeart/2008/layout/HorizontalMultiLevelHierarchy"/>
    <dgm:cxn modelId="{D9C72871-909C-476E-B86F-ECF42DC5DCBF}" type="presParOf" srcId="{C3CAF651-8D7C-4C58-B53F-F913F4F83D99}" destId="{DC6AB08F-6E63-4E6F-B009-973F03D542C9}" srcOrd="0" destOrd="0" presId="urn:microsoft.com/office/officeart/2008/layout/HorizontalMultiLevelHierarchy"/>
    <dgm:cxn modelId="{C5E5286A-19D8-4F32-90D9-BD56CDDB3A18}" type="presParOf" srcId="{D32C7647-5891-4CB4-B86C-9D2841A5FAC8}" destId="{D9DA193F-368D-4CF4-B2CF-FED097CC3D1F}" srcOrd="3" destOrd="0" presId="urn:microsoft.com/office/officeart/2008/layout/HorizontalMultiLevelHierarchy"/>
    <dgm:cxn modelId="{A1A0D3D4-E34D-4A4F-991A-F5F141682195}" type="presParOf" srcId="{D9DA193F-368D-4CF4-B2CF-FED097CC3D1F}" destId="{F9C2C16E-2EAD-4EEA-A710-A385EC406BDF}" srcOrd="0" destOrd="0" presId="urn:microsoft.com/office/officeart/2008/layout/HorizontalMultiLevelHierarchy"/>
    <dgm:cxn modelId="{88010352-F023-4860-9DED-1C3A098568D3}" type="presParOf" srcId="{D9DA193F-368D-4CF4-B2CF-FED097CC3D1F}" destId="{77769F56-A000-4FBA-B10C-5FC6ACE2B51D}" srcOrd="1" destOrd="0" presId="urn:microsoft.com/office/officeart/2008/layout/HorizontalMultiLevelHierarchy"/>
    <dgm:cxn modelId="{840D7974-2D27-4D16-9642-1D362E7C1B8F}" type="presParOf" srcId="{D32C7647-5891-4CB4-B86C-9D2841A5FAC8}" destId="{2D77368D-00C3-44FA-A86E-828EC673E8F7}" srcOrd="4" destOrd="0" presId="urn:microsoft.com/office/officeart/2008/layout/HorizontalMultiLevelHierarchy"/>
    <dgm:cxn modelId="{4AC5443C-4FDB-4E5D-8263-0814EFC5C1D2}" type="presParOf" srcId="{2D77368D-00C3-44FA-A86E-828EC673E8F7}" destId="{2909F7F2-BCAE-44E7-9B5C-9F5265EA4D75}" srcOrd="0" destOrd="0" presId="urn:microsoft.com/office/officeart/2008/layout/HorizontalMultiLevelHierarchy"/>
    <dgm:cxn modelId="{7FE30773-1F66-452C-874C-F10EBDF0CA31}" type="presParOf" srcId="{D32C7647-5891-4CB4-B86C-9D2841A5FAC8}" destId="{08663C1F-CB8E-4FFA-9E65-D9D6D796EF2A}" srcOrd="5" destOrd="0" presId="urn:microsoft.com/office/officeart/2008/layout/HorizontalMultiLevelHierarchy"/>
    <dgm:cxn modelId="{8B4441F7-932E-4E40-BB44-CF39FF60BCA7}" type="presParOf" srcId="{08663C1F-CB8E-4FFA-9E65-D9D6D796EF2A}" destId="{A32C6D9A-3F01-4D8B-9572-5687CBFB5A26}" srcOrd="0" destOrd="0" presId="urn:microsoft.com/office/officeart/2008/layout/HorizontalMultiLevelHierarchy"/>
    <dgm:cxn modelId="{5A690101-B84E-4DB8-8B7C-30443D3ACC2E}" type="presParOf" srcId="{08663C1F-CB8E-4FFA-9E65-D9D6D796EF2A}" destId="{F92B2B71-1EC8-4204-BCC1-A99C5C857642}" srcOrd="1" destOrd="0" presId="urn:microsoft.com/office/officeart/2008/layout/HorizontalMultiLevelHierarchy"/>
    <dgm:cxn modelId="{B636B5D1-785D-41CE-A13E-FB19CCA2E50D}" type="presParOf" srcId="{D32C7647-5891-4CB4-B86C-9D2841A5FAC8}" destId="{42783BF1-88C1-4748-AD03-242EA616900D}" srcOrd="6" destOrd="0" presId="urn:microsoft.com/office/officeart/2008/layout/HorizontalMultiLevelHierarchy"/>
    <dgm:cxn modelId="{7B589147-4433-460F-A757-AF46EA579BC3}" type="presParOf" srcId="{42783BF1-88C1-4748-AD03-242EA616900D}" destId="{DCB99995-1CEA-4213-AD77-AF8C622FFE6F}" srcOrd="0" destOrd="0" presId="urn:microsoft.com/office/officeart/2008/layout/HorizontalMultiLevelHierarchy"/>
    <dgm:cxn modelId="{E87F8E02-2B61-4745-B33D-A82458C14EC5}" type="presParOf" srcId="{D32C7647-5891-4CB4-B86C-9D2841A5FAC8}" destId="{66AB1F3B-676E-4650-BCDD-7E415E832BC9}" srcOrd="7" destOrd="0" presId="urn:microsoft.com/office/officeart/2008/layout/HorizontalMultiLevelHierarchy"/>
    <dgm:cxn modelId="{CACC9A17-0CC7-4C57-928E-402439B273AA}" type="presParOf" srcId="{66AB1F3B-676E-4650-BCDD-7E415E832BC9}" destId="{079F8E26-9A0D-4D0B-A40D-856A644FCA9B}" srcOrd="0" destOrd="0" presId="urn:microsoft.com/office/officeart/2008/layout/HorizontalMultiLevelHierarchy"/>
    <dgm:cxn modelId="{C0F074DB-D442-47CE-B431-4CA57BF76088}" type="presParOf" srcId="{66AB1F3B-676E-4650-BCDD-7E415E832BC9}" destId="{CFE7E924-20D5-4D16-8CCE-45A9A006F134}" srcOrd="1" destOrd="0" presId="urn:microsoft.com/office/officeart/2008/layout/HorizontalMultiLevelHierarchy"/>
    <dgm:cxn modelId="{EE27A59E-4F8E-4ECB-BD14-73872E106461}" type="presParOf" srcId="{D32C7647-5891-4CB4-B86C-9D2841A5FAC8}" destId="{701F781F-007A-4AFD-8A4D-4FFB80EE7809}" srcOrd="8" destOrd="0" presId="urn:microsoft.com/office/officeart/2008/layout/HorizontalMultiLevelHierarchy"/>
    <dgm:cxn modelId="{61FD8DF5-0E84-4F78-9BAE-C9E93C6C6B80}" type="presParOf" srcId="{701F781F-007A-4AFD-8A4D-4FFB80EE7809}" destId="{B03342FA-3AEF-48EF-A2FF-4DF6E6563175}" srcOrd="0" destOrd="0" presId="urn:microsoft.com/office/officeart/2008/layout/HorizontalMultiLevelHierarchy"/>
    <dgm:cxn modelId="{E9A92D1F-7086-4DDD-88B4-665DA6469702}" type="presParOf" srcId="{D32C7647-5891-4CB4-B86C-9D2841A5FAC8}" destId="{6245915E-9CF8-4A19-8AD4-EB553409FB56}" srcOrd="9" destOrd="0" presId="urn:microsoft.com/office/officeart/2008/layout/HorizontalMultiLevelHierarchy"/>
    <dgm:cxn modelId="{58339F3B-14E7-4CFA-98AB-C170CB0527A9}" type="presParOf" srcId="{6245915E-9CF8-4A19-8AD4-EB553409FB56}" destId="{A497E234-4AE3-4455-954A-F202749C44B9}" srcOrd="0" destOrd="0" presId="urn:microsoft.com/office/officeart/2008/layout/HorizontalMultiLevelHierarchy"/>
    <dgm:cxn modelId="{F308746F-5CEE-4786-AD6F-FDC7232248A5}" type="presParOf" srcId="{6245915E-9CF8-4A19-8AD4-EB553409FB56}" destId="{5C81C9DF-303E-4BA0-A985-F72FB07313F0}" srcOrd="1" destOrd="0" presId="urn:microsoft.com/office/officeart/2008/layout/HorizontalMultiLevelHierarchy"/>
    <dgm:cxn modelId="{7F304D86-B121-42C3-9B16-AD4E81AB81BB}" type="presParOf" srcId="{4D6927D0-B616-4B4D-84F2-0B62814BBEBC}" destId="{76641387-DA32-4B9C-A076-EBFADCF25A11}" srcOrd="4" destOrd="0" presId="urn:microsoft.com/office/officeart/2008/layout/HorizontalMultiLevelHierarchy"/>
    <dgm:cxn modelId="{44DDC107-DFA5-4352-8ABA-87709D2EC903}" type="presParOf" srcId="{76641387-DA32-4B9C-A076-EBFADCF25A11}" destId="{828B33FD-943E-4847-AFE4-81AE9AF65F34}" srcOrd="0" destOrd="0" presId="urn:microsoft.com/office/officeart/2008/layout/HorizontalMultiLevelHierarchy"/>
    <dgm:cxn modelId="{834D0876-055F-49BA-A54A-C8A8F57CB82B}" type="presParOf" srcId="{4D6927D0-B616-4B4D-84F2-0B62814BBEBC}" destId="{8B1DFA45-2822-4403-8EBF-2CFD4EA2E597}" srcOrd="5" destOrd="0" presId="urn:microsoft.com/office/officeart/2008/layout/HorizontalMultiLevelHierarchy"/>
    <dgm:cxn modelId="{C6A6ACA5-A261-4C9D-ABA6-1C874258A271}" type="presParOf" srcId="{8B1DFA45-2822-4403-8EBF-2CFD4EA2E597}" destId="{E30D7BFA-A527-481F-B2AA-3A1034D8D16D}" srcOrd="0" destOrd="0" presId="urn:microsoft.com/office/officeart/2008/layout/HorizontalMultiLevelHierarchy"/>
    <dgm:cxn modelId="{2F17051D-BEC4-43B4-83DA-CD1BBD2C30D8}" type="presParOf" srcId="{8B1DFA45-2822-4403-8EBF-2CFD4EA2E597}" destId="{5B6AB2DC-3098-457C-A317-83B0C0215870}" srcOrd="1" destOrd="0" presId="urn:microsoft.com/office/officeart/2008/layout/HorizontalMultiLevelHierarchy"/>
    <dgm:cxn modelId="{3B4B7924-0EE1-457B-A97C-B5C010FDE3B6}" type="presParOf" srcId="{5B6AB2DC-3098-457C-A317-83B0C0215870}" destId="{7A5042AE-39DF-415F-9544-84368F70197A}" srcOrd="0" destOrd="0" presId="urn:microsoft.com/office/officeart/2008/layout/HorizontalMultiLevelHierarchy"/>
    <dgm:cxn modelId="{0D14FBC5-691E-4F89-AE07-329E7FA0F057}" type="presParOf" srcId="{7A5042AE-39DF-415F-9544-84368F70197A}" destId="{E95ECAAE-F68E-48AB-A5DD-53B863350C3E}" srcOrd="0" destOrd="0" presId="urn:microsoft.com/office/officeart/2008/layout/HorizontalMultiLevelHierarchy"/>
    <dgm:cxn modelId="{F8F4F5AA-9699-4B38-826E-225716E6E078}" type="presParOf" srcId="{5B6AB2DC-3098-457C-A317-83B0C0215870}" destId="{762BC610-177F-4726-BE53-599C1ADBCEAF}" srcOrd="1" destOrd="0" presId="urn:microsoft.com/office/officeart/2008/layout/HorizontalMultiLevelHierarchy"/>
    <dgm:cxn modelId="{0C35E1FC-2E8C-493D-A316-BA090849BF40}" type="presParOf" srcId="{762BC610-177F-4726-BE53-599C1ADBCEAF}" destId="{DFC4B9E1-3AA5-4ABC-A269-97C0AF1ADD52}" srcOrd="0" destOrd="0" presId="urn:microsoft.com/office/officeart/2008/layout/HorizontalMultiLevelHierarchy"/>
    <dgm:cxn modelId="{460C6815-1C7D-4D86-A191-7ED2D50DE3B8}" type="presParOf" srcId="{762BC610-177F-4726-BE53-599C1ADBCEAF}" destId="{59935A4F-764C-4929-92F1-7989AE577A7D}" srcOrd="1" destOrd="0" presId="urn:microsoft.com/office/officeart/2008/layout/HorizontalMultiLevelHierarchy"/>
    <dgm:cxn modelId="{00813318-330B-4429-9568-B1997B8A9BC5}" type="presParOf" srcId="{59935A4F-764C-4929-92F1-7989AE577A7D}" destId="{A97CC2DF-C337-43E0-ACA3-37C14E5FB250}" srcOrd="0" destOrd="0" presId="urn:microsoft.com/office/officeart/2008/layout/HorizontalMultiLevelHierarchy"/>
    <dgm:cxn modelId="{598555F4-0B51-4AFB-B12A-84C6D7B1B1DB}" type="presParOf" srcId="{A97CC2DF-C337-43E0-ACA3-37C14E5FB250}" destId="{5EEBAC85-2946-4F47-B9DC-8F851AA32719}" srcOrd="0" destOrd="0" presId="urn:microsoft.com/office/officeart/2008/layout/HorizontalMultiLevelHierarchy"/>
    <dgm:cxn modelId="{CD726743-0ED0-49DD-B30A-13C4F5E51D79}" type="presParOf" srcId="{59935A4F-764C-4929-92F1-7989AE577A7D}" destId="{71787EAB-8E77-499C-B6A4-415F02237A4F}" srcOrd="1" destOrd="0" presId="urn:microsoft.com/office/officeart/2008/layout/HorizontalMultiLevelHierarchy"/>
    <dgm:cxn modelId="{9ECBF14C-5401-4DE7-9867-8978668F35B8}" type="presParOf" srcId="{71787EAB-8E77-499C-B6A4-415F02237A4F}" destId="{BAF59209-646B-4AC5-98FF-2E491455F1BD}" srcOrd="0" destOrd="0" presId="urn:microsoft.com/office/officeart/2008/layout/HorizontalMultiLevelHierarchy"/>
    <dgm:cxn modelId="{741EFF85-CA53-4436-A459-3447455719B9}" type="presParOf" srcId="{71787EAB-8E77-499C-B6A4-415F02237A4F}" destId="{5B1A9E01-B4F2-40C5-80C4-461A0F7EBEFE}" srcOrd="1" destOrd="0" presId="urn:microsoft.com/office/officeart/2008/layout/HorizontalMultiLevelHierarchy"/>
    <dgm:cxn modelId="{7187C47C-1BAF-4CB6-BCD5-008753A8CD7D}" type="presParOf" srcId="{59935A4F-764C-4929-92F1-7989AE577A7D}" destId="{9FC9FD84-CC0C-4CB0-AC6B-49F9116ECBDD}" srcOrd="2" destOrd="0" presId="urn:microsoft.com/office/officeart/2008/layout/HorizontalMultiLevelHierarchy"/>
    <dgm:cxn modelId="{8F3FD1BD-E4EA-4CAB-B710-FE9F9E9F29EC}" type="presParOf" srcId="{9FC9FD84-CC0C-4CB0-AC6B-49F9116ECBDD}" destId="{B62654D9-F2C1-40DF-938B-0570FB972791}" srcOrd="0" destOrd="0" presId="urn:microsoft.com/office/officeart/2008/layout/HorizontalMultiLevelHierarchy"/>
    <dgm:cxn modelId="{2EC37D89-56E8-4E80-BB01-59C50FB20141}" type="presParOf" srcId="{59935A4F-764C-4929-92F1-7989AE577A7D}" destId="{9A46084D-8117-4F44-8023-396CEC82EE53}" srcOrd="3" destOrd="0" presId="urn:microsoft.com/office/officeart/2008/layout/HorizontalMultiLevelHierarchy"/>
    <dgm:cxn modelId="{16616B2F-69F9-4F2A-BC57-ECAF73F95B49}" type="presParOf" srcId="{9A46084D-8117-4F44-8023-396CEC82EE53}" destId="{294FC8CF-C2DC-40E1-A39B-DC3F8766BE04}" srcOrd="0" destOrd="0" presId="urn:microsoft.com/office/officeart/2008/layout/HorizontalMultiLevelHierarchy"/>
    <dgm:cxn modelId="{38734EC2-1F77-431C-B0E1-75303B532D81}" type="presParOf" srcId="{9A46084D-8117-4F44-8023-396CEC82EE53}" destId="{AA1A0AD3-D6F8-4585-984D-C81746F752A4}" srcOrd="1" destOrd="0" presId="urn:microsoft.com/office/officeart/2008/layout/HorizontalMultiLevelHierarchy"/>
    <dgm:cxn modelId="{964217CD-E935-48F1-880B-078DA8DBF1FB}" type="presParOf" srcId="{5B6AB2DC-3098-457C-A317-83B0C0215870}" destId="{6A2FEC06-E789-4BA9-ACA6-02003C42E831}" srcOrd="2" destOrd="0" presId="urn:microsoft.com/office/officeart/2008/layout/HorizontalMultiLevelHierarchy"/>
    <dgm:cxn modelId="{8585C05E-465B-4841-A1F9-23735BA883ED}" type="presParOf" srcId="{6A2FEC06-E789-4BA9-ACA6-02003C42E831}" destId="{37545FD0-4E09-4601-8F6C-40F3A58B3B15}" srcOrd="0" destOrd="0" presId="urn:microsoft.com/office/officeart/2008/layout/HorizontalMultiLevelHierarchy"/>
    <dgm:cxn modelId="{D77C5729-78C4-4BA7-B953-808CAD47FA9E}" type="presParOf" srcId="{5B6AB2DC-3098-457C-A317-83B0C0215870}" destId="{77B6EDAA-782A-4182-A4F9-840B09D05DA2}" srcOrd="3" destOrd="0" presId="urn:microsoft.com/office/officeart/2008/layout/HorizontalMultiLevelHierarchy"/>
    <dgm:cxn modelId="{C2C33560-C8EE-46D7-90C3-58B448641902}" type="presParOf" srcId="{77B6EDAA-782A-4182-A4F9-840B09D05DA2}" destId="{451507D1-0B9B-4F43-B57D-B4D2F46EFC2C}" srcOrd="0" destOrd="0" presId="urn:microsoft.com/office/officeart/2008/layout/HorizontalMultiLevelHierarchy"/>
    <dgm:cxn modelId="{62A1112C-C741-47D2-8194-CAC480FB3C13}" type="presParOf" srcId="{77B6EDAA-782A-4182-A4F9-840B09D05DA2}" destId="{B0765D46-748D-401E-9EDF-362EBADBEC9C}" srcOrd="1" destOrd="0" presId="urn:microsoft.com/office/officeart/2008/layout/HorizontalMultiLevelHierarchy"/>
    <dgm:cxn modelId="{56ACF8C1-F505-49A7-92FF-8F0332CFED5E}" type="presParOf" srcId="{B0765D46-748D-401E-9EDF-362EBADBEC9C}" destId="{00AEA08C-33EC-4626-A586-2D401B9E501C}" srcOrd="0" destOrd="0" presId="urn:microsoft.com/office/officeart/2008/layout/HorizontalMultiLevelHierarchy"/>
    <dgm:cxn modelId="{33F702CA-E5C6-4CB6-94BE-82744561DE79}" type="presParOf" srcId="{00AEA08C-33EC-4626-A586-2D401B9E501C}" destId="{2A520D4D-A573-4BCB-940A-66D13EEE5B74}" srcOrd="0" destOrd="0" presId="urn:microsoft.com/office/officeart/2008/layout/HorizontalMultiLevelHierarchy"/>
    <dgm:cxn modelId="{E22D6190-7CCA-4B47-B466-1E6D2CF0A1A2}" type="presParOf" srcId="{B0765D46-748D-401E-9EDF-362EBADBEC9C}" destId="{0E876737-A9F0-41B1-9453-981C9CEE154E}" srcOrd="1" destOrd="0" presId="urn:microsoft.com/office/officeart/2008/layout/HorizontalMultiLevelHierarchy"/>
    <dgm:cxn modelId="{0CE1727D-C634-421D-BAA8-4D1863804DE8}" type="presParOf" srcId="{0E876737-A9F0-41B1-9453-981C9CEE154E}" destId="{7D8B1D65-8D22-42D0-984D-E5FCEB71D376}" srcOrd="0" destOrd="0" presId="urn:microsoft.com/office/officeart/2008/layout/HorizontalMultiLevelHierarchy"/>
    <dgm:cxn modelId="{1296E69D-0960-403E-B027-5A54F4AEFB0C}" type="presParOf" srcId="{0E876737-A9F0-41B1-9453-981C9CEE154E}" destId="{AE2C42F6-B59F-4D7B-A943-4FBDE17AE7DB}" srcOrd="1" destOrd="0" presId="urn:microsoft.com/office/officeart/2008/layout/HorizontalMultiLevelHierarchy"/>
    <dgm:cxn modelId="{DE702E3E-AED2-489F-95A9-ED361E7A12E2}" type="presParOf" srcId="{B0765D46-748D-401E-9EDF-362EBADBEC9C}" destId="{9313905E-4C62-41C0-ACBF-9CA51E2D4ED1}" srcOrd="2" destOrd="0" presId="urn:microsoft.com/office/officeart/2008/layout/HorizontalMultiLevelHierarchy"/>
    <dgm:cxn modelId="{424843A2-2D3C-4A8F-B408-BF524D0F0ECC}" type="presParOf" srcId="{9313905E-4C62-41C0-ACBF-9CA51E2D4ED1}" destId="{3EC6F391-2E06-4264-8EAD-01DEB957A46A}" srcOrd="0" destOrd="0" presId="urn:microsoft.com/office/officeart/2008/layout/HorizontalMultiLevelHierarchy"/>
    <dgm:cxn modelId="{C246C773-A9E8-49FA-9C30-C3E3FF89896A}" type="presParOf" srcId="{B0765D46-748D-401E-9EDF-362EBADBEC9C}" destId="{C16A9662-7CCE-4263-9BA9-7951F6BA77D2}" srcOrd="3" destOrd="0" presId="urn:microsoft.com/office/officeart/2008/layout/HorizontalMultiLevelHierarchy"/>
    <dgm:cxn modelId="{50FC6699-1DCA-4511-9CCF-9DE4D1A27C20}" type="presParOf" srcId="{C16A9662-7CCE-4263-9BA9-7951F6BA77D2}" destId="{24E1022D-2B43-4984-B318-B498C3391DB4}" srcOrd="0" destOrd="0" presId="urn:microsoft.com/office/officeart/2008/layout/HorizontalMultiLevelHierarchy"/>
    <dgm:cxn modelId="{0CCAE1B8-4DA2-41CF-9D49-04D8BB7A38A0}" type="presParOf" srcId="{C16A9662-7CCE-4263-9BA9-7951F6BA77D2}" destId="{A58007E9-5383-4AE1-B63C-C9ACC84F631A}" srcOrd="1" destOrd="0" presId="urn:microsoft.com/office/officeart/2008/layout/HorizontalMultiLevelHierarchy"/>
    <dgm:cxn modelId="{122E7D8B-6DBD-46B5-99D9-B59016421986}" type="presParOf" srcId="{5B6AB2DC-3098-457C-A317-83B0C0215870}" destId="{7FD0A072-680A-40D9-99B0-3518F4B6BC38}" srcOrd="4" destOrd="0" presId="urn:microsoft.com/office/officeart/2008/layout/HorizontalMultiLevelHierarchy"/>
    <dgm:cxn modelId="{030240EC-B91B-427B-9608-D2C15D124600}" type="presParOf" srcId="{7FD0A072-680A-40D9-99B0-3518F4B6BC38}" destId="{1AE03FBD-37C7-42AD-A57F-695B172723A7}" srcOrd="0" destOrd="0" presId="urn:microsoft.com/office/officeart/2008/layout/HorizontalMultiLevelHierarchy"/>
    <dgm:cxn modelId="{6BAA2A79-2976-4D5D-B6F6-BACDB8D8FA39}" type="presParOf" srcId="{5B6AB2DC-3098-457C-A317-83B0C0215870}" destId="{B5C5D283-A374-45DE-9469-0A0C8066C0D2}" srcOrd="5" destOrd="0" presId="urn:microsoft.com/office/officeart/2008/layout/HorizontalMultiLevelHierarchy"/>
    <dgm:cxn modelId="{AF68B01E-9229-4D58-8985-736C67D98C37}" type="presParOf" srcId="{B5C5D283-A374-45DE-9469-0A0C8066C0D2}" destId="{0C65D30C-2C8D-4447-9913-1D383A6A975D}" srcOrd="0" destOrd="0" presId="urn:microsoft.com/office/officeart/2008/layout/HorizontalMultiLevelHierarchy"/>
    <dgm:cxn modelId="{1EE3216E-3F62-4A52-ABB5-7B80F25C4BB8}" type="presParOf" srcId="{B5C5D283-A374-45DE-9469-0A0C8066C0D2}" destId="{CB1AB510-7281-47BB-B07D-031126DD8AC8}" srcOrd="1" destOrd="0" presId="urn:microsoft.com/office/officeart/2008/layout/HorizontalMultiLevelHierarchy"/>
    <dgm:cxn modelId="{1254392E-764B-4F76-9479-1DB10EADE73D}" type="presParOf" srcId="{CB1AB510-7281-47BB-B07D-031126DD8AC8}" destId="{3CF7DAD4-C990-4C62-A6C9-12A79E84AA6A}" srcOrd="0" destOrd="0" presId="urn:microsoft.com/office/officeart/2008/layout/HorizontalMultiLevelHierarchy"/>
    <dgm:cxn modelId="{E90ED5E9-B98D-444A-A8FA-8FA79B1E2F76}" type="presParOf" srcId="{3CF7DAD4-C990-4C62-A6C9-12A79E84AA6A}" destId="{BA83EEBA-243B-4DF5-A021-3658FBDB36B3}" srcOrd="0" destOrd="0" presId="urn:microsoft.com/office/officeart/2008/layout/HorizontalMultiLevelHierarchy"/>
    <dgm:cxn modelId="{D0459313-5226-47B1-962E-8FE53DD157C4}" type="presParOf" srcId="{CB1AB510-7281-47BB-B07D-031126DD8AC8}" destId="{40C60043-925A-4EA3-A432-3D23A32B1280}" srcOrd="1" destOrd="0" presId="urn:microsoft.com/office/officeart/2008/layout/HorizontalMultiLevelHierarchy"/>
    <dgm:cxn modelId="{7743AB2F-F28B-467B-B19C-55838AC7AE27}" type="presParOf" srcId="{40C60043-925A-4EA3-A432-3D23A32B1280}" destId="{FE9D769D-A342-42A8-B683-1A6E77AB32FD}" srcOrd="0" destOrd="0" presId="urn:microsoft.com/office/officeart/2008/layout/HorizontalMultiLevelHierarchy"/>
    <dgm:cxn modelId="{EF2EBDEF-D563-4FD0-A29A-4AE4F30DAB03}" type="presParOf" srcId="{40C60043-925A-4EA3-A432-3D23A32B1280}" destId="{73771432-20EB-4B6C-BBE8-251F9148A3C2}" srcOrd="1" destOrd="0" presId="urn:microsoft.com/office/officeart/2008/layout/HorizontalMultiLevelHierarchy"/>
    <dgm:cxn modelId="{D5C80B53-AB56-4E8C-A045-CFA930252491}" type="presParOf" srcId="{CB1AB510-7281-47BB-B07D-031126DD8AC8}" destId="{A7610A8A-C5B5-4605-8855-397DFEFDD2BC}" srcOrd="2" destOrd="0" presId="urn:microsoft.com/office/officeart/2008/layout/HorizontalMultiLevelHierarchy"/>
    <dgm:cxn modelId="{7C46F874-DBEC-43A9-82AB-1F6EC9B5968B}" type="presParOf" srcId="{A7610A8A-C5B5-4605-8855-397DFEFDD2BC}" destId="{B78D13B3-E998-46F7-8BF9-AEDAC917E25E}" srcOrd="0" destOrd="0" presId="urn:microsoft.com/office/officeart/2008/layout/HorizontalMultiLevelHierarchy"/>
    <dgm:cxn modelId="{B30B79FA-E5C0-4B25-AF0A-72732DB164A3}" type="presParOf" srcId="{CB1AB510-7281-47BB-B07D-031126DD8AC8}" destId="{FB55E336-A514-44AE-BA38-EBABC7B180C9}" srcOrd="3" destOrd="0" presId="urn:microsoft.com/office/officeart/2008/layout/HorizontalMultiLevelHierarchy"/>
    <dgm:cxn modelId="{211983D5-B102-401C-9CE8-CAA8C4EC3024}" type="presParOf" srcId="{FB55E336-A514-44AE-BA38-EBABC7B180C9}" destId="{38224522-E446-4783-94B6-4A0B2D1153E9}" srcOrd="0" destOrd="0" presId="urn:microsoft.com/office/officeart/2008/layout/HorizontalMultiLevelHierarchy"/>
    <dgm:cxn modelId="{2FD94F07-4795-4F6A-BFB0-380A0FF272A3}" type="presParOf" srcId="{FB55E336-A514-44AE-BA38-EBABC7B180C9}" destId="{6C99F966-47D7-447B-A2EC-EC455316A4D6}" srcOrd="1" destOrd="0" presId="urn:microsoft.com/office/officeart/2008/layout/HorizontalMultiLevelHierarchy"/>
    <dgm:cxn modelId="{10F61075-CD70-4235-9111-F251D5CDAADD}" type="presParOf" srcId="{CB1AB510-7281-47BB-B07D-031126DD8AC8}" destId="{72DEDB16-9A92-4A51-8956-00A33E23ECFF}" srcOrd="4" destOrd="0" presId="urn:microsoft.com/office/officeart/2008/layout/HorizontalMultiLevelHierarchy"/>
    <dgm:cxn modelId="{0ADDA0D2-C65E-498E-85D5-1230073886BF}" type="presParOf" srcId="{72DEDB16-9A92-4A51-8956-00A33E23ECFF}" destId="{2DC39845-C542-470D-9119-F10E45BE192E}" srcOrd="0" destOrd="0" presId="urn:microsoft.com/office/officeart/2008/layout/HorizontalMultiLevelHierarchy"/>
    <dgm:cxn modelId="{E655B154-CD33-444E-8ED3-4DF7ED1F4388}" type="presParOf" srcId="{CB1AB510-7281-47BB-B07D-031126DD8AC8}" destId="{81BD591C-8358-47B2-9025-1D67D26DC531}" srcOrd="5" destOrd="0" presId="urn:microsoft.com/office/officeart/2008/layout/HorizontalMultiLevelHierarchy"/>
    <dgm:cxn modelId="{99D74C77-8708-4B8B-AC29-9D6E9CF53CF1}" type="presParOf" srcId="{81BD591C-8358-47B2-9025-1D67D26DC531}" destId="{79CC93B4-84AD-4DAC-BFFA-041D201E8625}" srcOrd="0" destOrd="0" presId="urn:microsoft.com/office/officeart/2008/layout/HorizontalMultiLevelHierarchy"/>
    <dgm:cxn modelId="{B04951B0-4AF7-4B8B-81CA-AF09A4FC4898}" type="presParOf" srcId="{81BD591C-8358-47B2-9025-1D67D26DC531}" destId="{C934855E-CB28-46B0-A384-C580D4D3C956}" srcOrd="1" destOrd="0" presId="urn:microsoft.com/office/officeart/2008/layout/HorizontalMultiLevelHierarchy"/>
    <dgm:cxn modelId="{B8F6A374-CF3F-4FE8-988E-428345699F0F}" type="presParOf" srcId="{5B6AB2DC-3098-457C-A317-83B0C0215870}" destId="{DA4F6A00-4EF6-4AAA-B82E-B184F1A3D95B}" srcOrd="6" destOrd="0" presId="urn:microsoft.com/office/officeart/2008/layout/HorizontalMultiLevelHierarchy"/>
    <dgm:cxn modelId="{2675DDCF-6BB9-49E5-AC7A-70C124B0B7A6}" type="presParOf" srcId="{DA4F6A00-4EF6-4AAA-B82E-B184F1A3D95B}" destId="{82C61030-2B00-4C73-ACA0-E1543DC43AE9}" srcOrd="0" destOrd="0" presId="urn:microsoft.com/office/officeart/2008/layout/HorizontalMultiLevelHierarchy"/>
    <dgm:cxn modelId="{62F7E410-2AD5-4F7D-BCC7-11DFA28BA994}" type="presParOf" srcId="{5B6AB2DC-3098-457C-A317-83B0C0215870}" destId="{39AA5140-3B20-4F04-8D72-EEFB6166E311}" srcOrd="7" destOrd="0" presId="urn:microsoft.com/office/officeart/2008/layout/HorizontalMultiLevelHierarchy"/>
    <dgm:cxn modelId="{4F84BB72-7403-4D39-95BE-709D9E2053D7}" type="presParOf" srcId="{39AA5140-3B20-4F04-8D72-EEFB6166E311}" destId="{44218FFA-8E66-4E58-A268-A7D65E8097DF}" srcOrd="0" destOrd="0" presId="urn:microsoft.com/office/officeart/2008/layout/HorizontalMultiLevelHierarchy"/>
    <dgm:cxn modelId="{AECA8710-6D4A-45E1-BD49-0F4D8294D7D9}" type="presParOf" srcId="{39AA5140-3B20-4F04-8D72-EEFB6166E311}" destId="{1178D5D7-BC35-44C7-9298-7BA9B68251E6}" srcOrd="1" destOrd="0" presId="urn:microsoft.com/office/officeart/2008/layout/HorizontalMultiLevelHierarchy"/>
    <dgm:cxn modelId="{4EBF5455-206D-4CD6-9352-6DBF46CB02B4}" type="presParOf" srcId="{4D6927D0-B616-4B4D-84F2-0B62814BBEBC}" destId="{F884F370-3610-41D4-8C52-4C335D6C5E29}" srcOrd="6" destOrd="0" presId="urn:microsoft.com/office/officeart/2008/layout/HorizontalMultiLevelHierarchy"/>
    <dgm:cxn modelId="{5522E24D-161F-4637-81C4-C9A5E6C016D6}" type="presParOf" srcId="{F884F370-3610-41D4-8C52-4C335D6C5E29}" destId="{A69890C2-6243-4EB7-8128-559E085D8F66}" srcOrd="0" destOrd="0" presId="urn:microsoft.com/office/officeart/2008/layout/HorizontalMultiLevelHierarchy"/>
    <dgm:cxn modelId="{265632E3-9A22-46D7-9F34-E7AB4D1DC958}" type="presParOf" srcId="{4D6927D0-B616-4B4D-84F2-0B62814BBEBC}" destId="{8384C779-D5A8-4036-9F1C-3517C4841CB3}" srcOrd="7" destOrd="0" presId="urn:microsoft.com/office/officeart/2008/layout/HorizontalMultiLevelHierarchy"/>
    <dgm:cxn modelId="{EAAB1D44-1E69-4D4A-89FE-C44519CF2031}" type="presParOf" srcId="{8384C779-D5A8-4036-9F1C-3517C4841CB3}" destId="{1B447E07-AE1C-4ACA-A95D-6A8229C57AAA}" srcOrd="0" destOrd="0" presId="urn:microsoft.com/office/officeart/2008/layout/HorizontalMultiLevelHierarchy"/>
    <dgm:cxn modelId="{05D629D5-D009-4332-9E21-EC2AA6A4908D}" type="presParOf" srcId="{8384C779-D5A8-4036-9F1C-3517C4841CB3}" destId="{B29F1260-E46F-4248-B23B-494D2C62786D}" srcOrd="1" destOrd="0" presId="urn:microsoft.com/office/officeart/2008/layout/HorizontalMultiLevelHierarchy"/>
    <dgm:cxn modelId="{1A4E8AC2-9904-4F77-8A76-EA5F8679E74E}" type="presParOf" srcId="{4D6927D0-B616-4B4D-84F2-0B62814BBEBC}" destId="{15009BB1-4DBA-4726-AB99-6401572E19F1}" srcOrd="8" destOrd="0" presId="urn:microsoft.com/office/officeart/2008/layout/HorizontalMultiLevelHierarchy"/>
    <dgm:cxn modelId="{91D8C4C4-EC4E-488E-AF76-703800AFA5B2}" type="presParOf" srcId="{15009BB1-4DBA-4726-AB99-6401572E19F1}" destId="{DA30A76C-FC84-40BF-8093-D9978D715EE1}" srcOrd="0" destOrd="0" presId="urn:microsoft.com/office/officeart/2008/layout/HorizontalMultiLevelHierarchy"/>
    <dgm:cxn modelId="{94BB0324-321A-42C3-95BD-481C88F44ED8}" type="presParOf" srcId="{4D6927D0-B616-4B4D-84F2-0B62814BBEBC}" destId="{C204DABC-9366-4B52-A53A-7B01BB2FB12B}" srcOrd="9" destOrd="0" presId="urn:microsoft.com/office/officeart/2008/layout/HorizontalMultiLevelHierarchy"/>
    <dgm:cxn modelId="{7788F1A4-6CC8-4D37-8C1F-79B414B27743}" type="presParOf" srcId="{C204DABC-9366-4B52-A53A-7B01BB2FB12B}" destId="{E23B01B6-A880-4E3C-83B7-C6EBD01636ED}" srcOrd="0" destOrd="0" presId="urn:microsoft.com/office/officeart/2008/layout/HorizontalMultiLevelHierarchy"/>
    <dgm:cxn modelId="{0806E014-9ED7-4C00-9FF8-2C94CBE82AB2}" type="presParOf" srcId="{C204DABC-9366-4B52-A53A-7B01BB2FB12B}" destId="{F05CDA45-FC24-4D24-97E2-22A26679D713}" srcOrd="1" destOrd="0" presId="urn:microsoft.com/office/officeart/2008/layout/HorizontalMultiLevelHierarchy"/>
    <dgm:cxn modelId="{0C53BB9D-3C57-4766-964F-F0AE0289BFB3}" type="presParOf" srcId="{F05CDA45-FC24-4D24-97E2-22A26679D713}" destId="{21F8896A-D4D6-4407-95F7-85747A846FC6}" srcOrd="0" destOrd="0" presId="urn:microsoft.com/office/officeart/2008/layout/HorizontalMultiLevelHierarchy"/>
    <dgm:cxn modelId="{428B69FF-0532-4855-B11A-C4AD912F7F9E}" type="presParOf" srcId="{21F8896A-D4D6-4407-95F7-85747A846FC6}" destId="{038FEB9E-F94B-43A9-824D-6AF9E7251B50}" srcOrd="0" destOrd="0" presId="urn:microsoft.com/office/officeart/2008/layout/HorizontalMultiLevelHierarchy"/>
    <dgm:cxn modelId="{98EC08E8-E87A-47CC-93B1-2F7067971195}" type="presParOf" srcId="{F05CDA45-FC24-4D24-97E2-22A26679D713}" destId="{BFD58089-428F-42FB-BEDB-F39A0427B9A3}" srcOrd="1" destOrd="0" presId="urn:microsoft.com/office/officeart/2008/layout/HorizontalMultiLevelHierarchy"/>
    <dgm:cxn modelId="{678B3B54-F656-4D9E-A0F7-8338A691CCCC}" type="presParOf" srcId="{BFD58089-428F-42FB-BEDB-F39A0427B9A3}" destId="{DD54C2E4-951F-437F-92C8-698C719D2112}" srcOrd="0" destOrd="0" presId="urn:microsoft.com/office/officeart/2008/layout/HorizontalMultiLevelHierarchy"/>
    <dgm:cxn modelId="{3A04F44B-5BD4-4CBB-B743-578868749609}" type="presParOf" srcId="{BFD58089-428F-42FB-BEDB-F39A0427B9A3}" destId="{583EA253-345B-434F-B312-01082BBDC5F2}" srcOrd="1" destOrd="0" presId="urn:microsoft.com/office/officeart/2008/layout/HorizontalMultiLevelHierarchy"/>
    <dgm:cxn modelId="{195A5594-FE6A-461B-9883-8E861A1CC0F9}" type="presParOf" srcId="{583EA253-345B-434F-B312-01082BBDC5F2}" destId="{FD764D09-9959-42EE-B623-7A8A3C6EAE3E}" srcOrd="0" destOrd="0" presId="urn:microsoft.com/office/officeart/2008/layout/HorizontalMultiLevelHierarchy"/>
    <dgm:cxn modelId="{11BC8F31-A546-4312-AF17-3FAA36E28778}" type="presParOf" srcId="{FD764D09-9959-42EE-B623-7A8A3C6EAE3E}" destId="{B849713B-C6AB-405B-BD3A-1CE5E7232B87}" srcOrd="0" destOrd="0" presId="urn:microsoft.com/office/officeart/2008/layout/HorizontalMultiLevelHierarchy"/>
    <dgm:cxn modelId="{E797EAA0-B69A-452C-BD76-6064F7DE3056}" type="presParOf" srcId="{583EA253-345B-434F-B312-01082BBDC5F2}" destId="{38CFDE9C-9193-4458-AA3E-165A4466D80B}" srcOrd="1" destOrd="0" presId="urn:microsoft.com/office/officeart/2008/layout/HorizontalMultiLevelHierarchy"/>
    <dgm:cxn modelId="{4243A7D0-B8E4-4E13-B58C-0A8C03DD8067}" type="presParOf" srcId="{38CFDE9C-9193-4458-AA3E-165A4466D80B}" destId="{59966B20-08FD-4BCD-B7DB-E696A1D0803D}" srcOrd="0" destOrd="0" presId="urn:microsoft.com/office/officeart/2008/layout/HorizontalMultiLevelHierarchy"/>
    <dgm:cxn modelId="{59825E49-2B37-446C-92C6-293F67F70079}" type="presParOf" srcId="{38CFDE9C-9193-4458-AA3E-165A4466D80B}" destId="{742690BB-B74D-4C0D-B9EC-FBF3A27BCAC7}" srcOrd="1" destOrd="0" presId="urn:microsoft.com/office/officeart/2008/layout/HorizontalMultiLevelHierarchy"/>
    <dgm:cxn modelId="{5A9DA3FA-F141-48D6-835E-8B156E41D9DC}" type="presParOf" srcId="{583EA253-345B-434F-B312-01082BBDC5F2}" destId="{28797154-8D2D-431F-BC31-251D8C198539}" srcOrd="2" destOrd="0" presId="urn:microsoft.com/office/officeart/2008/layout/HorizontalMultiLevelHierarchy"/>
    <dgm:cxn modelId="{1147E2B0-D175-4C6A-8142-7A186E1DB04F}" type="presParOf" srcId="{28797154-8D2D-431F-BC31-251D8C198539}" destId="{9A0B3CE6-AB49-403C-8D53-3E0A67C1F871}" srcOrd="0" destOrd="0" presId="urn:microsoft.com/office/officeart/2008/layout/HorizontalMultiLevelHierarchy"/>
    <dgm:cxn modelId="{FC9C4BCA-3482-4194-B827-54C933450153}" type="presParOf" srcId="{583EA253-345B-434F-B312-01082BBDC5F2}" destId="{1637A518-BA4E-4901-9BA0-599DC6D344E5}" srcOrd="3" destOrd="0" presId="urn:microsoft.com/office/officeart/2008/layout/HorizontalMultiLevelHierarchy"/>
    <dgm:cxn modelId="{F712F0C9-D567-46E2-BE1A-378C5731B20A}" type="presParOf" srcId="{1637A518-BA4E-4901-9BA0-599DC6D344E5}" destId="{83FE83BC-34F4-4FBB-AEE3-0421E9915E43}" srcOrd="0" destOrd="0" presId="urn:microsoft.com/office/officeart/2008/layout/HorizontalMultiLevelHierarchy"/>
    <dgm:cxn modelId="{C7681738-1164-46A3-AC93-B7A8A9C82504}" type="presParOf" srcId="{1637A518-BA4E-4901-9BA0-599DC6D344E5}" destId="{D1EF805A-89E4-4173-A9B9-933A9E0ADAAF}" srcOrd="1" destOrd="0" presId="urn:microsoft.com/office/officeart/2008/layout/HorizontalMultiLevelHierarchy"/>
    <dgm:cxn modelId="{D2E1597F-615F-40DF-ADB2-6E0FF2F28825}" type="presParOf" srcId="{F05CDA45-FC24-4D24-97E2-22A26679D713}" destId="{25DE1F02-779A-4733-B885-FDCFF7938A96}" srcOrd="2" destOrd="0" presId="urn:microsoft.com/office/officeart/2008/layout/HorizontalMultiLevelHierarchy"/>
    <dgm:cxn modelId="{01DC7ED7-F68A-4032-925B-FC94B800C42C}" type="presParOf" srcId="{25DE1F02-779A-4733-B885-FDCFF7938A96}" destId="{43311A90-F1E9-4034-9CE3-F89B6EADE274}" srcOrd="0" destOrd="0" presId="urn:microsoft.com/office/officeart/2008/layout/HorizontalMultiLevelHierarchy"/>
    <dgm:cxn modelId="{2EC7886B-C218-4190-8444-06FBA6B3022D}" type="presParOf" srcId="{F05CDA45-FC24-4D24-97E2-22A26679D713}" destId="{5A7ADF71-B1CC-4CDD-A7FE-CF6D948401ED}" srcOrd="3" destOrd="0" presId="urn:microsoft.com/office/officeart/2008/layout/HorizontalMultiLevelHierarchy"/>
    <dgm:cxn modelId="{E4FE363B-99FF-4EE3-AB5C-BB08B39615E4}" type="presParOf" srcId="{5A7ADF71-B1CC-4CDD-A7FE-CF6D948401ED}" destId="{4DCDAD19-A659-4770-B026-B3BC6EEFF019}" srcOrd="0" destOrd="0" presId="urn:microsoft.com/office/officeart/2008/layout/HorizontalMultiLevelHierarchy"/>
    <dgm:cxn modelId="{03DBCF2E-84B3-4D9B-A2D7-990C8E03B57C}" type="presParOf" srcId="{5A7ADF71-B1CC-4CDD-A7FE-CF6D948401ED}" destId="{8B9DF47A-60CE-4B4D-B8BA-C8568651033E}" srcOrd="1" destOrd="0" presId="urn:microsoft.com/office/officeart/2008/layout/HorizontalMultiLevelHierarchy"/>
    <dgm:cxn modelId="{FC3A69D2-A37C-404B-AC3D-5571B2633BDD}" type="presParOf" srcId="{8B9DF47A-60CE-4B4D-B8BA-C8568651033E}" destId="{D10E7569-A513-44D4-9901-3A7736021BCE}" srcOrd="0" destOrd="0" presId="urn:microsoft.com/office/officeart/2008/layout/HorizontalMultiLevelHierarchy"/>
    <dgm:cxn modelId="{91CA2D13-F37B-405A-B706-3BE1F813D274}" type="presParOf" srcId="{D10E7569-A513-44D4-9901-3A7736021BCE}" destId="{A673EF1F-4416-41A3-A7BE-301D17380DA2}" srcOrd="0" destOrd="0" presId="urn:microsoft.com/office/officeart/2008/layout/HorizontalMultiLevelHierarchy"/>
    <dgm:cxn modelId="{735C8CA7-66B5-4693-A2E2-E208D30B3330}" type="presParOf" srcId="{8B9DF47A-60CE-4B4D-B8BA-C8568651033E}" destId="{827A91FA-F4C6-4A30-87B0-C5D28612DA91}" srcOrd="1" destOrd="0" presId="urn:microsoft.com/office/officeart/2008/layout/HorizontalMultiLevelHierarchy"/>
    <dgm:cxn modelId="{3B72A7C7-C61E-44CD-9A92-4288AFB5E802}" type="presParOf" srcId="{827A91FA-F4C6-4A30-87B0-C5D28612DA91}" destId="{7A084854-248A-4D41-9922-CD86F3260FBD}" srcOrd="0" destOrd="0" presId="urn:microsoft.com/office/officeart/2008/layout/HorizontalMultiLevelHierarchy"/>
    <dgm:cxn modelId="{B54E2605-14A3-4271-8698-7875EF5637FD}" type="presParOf" srcId="{827A91FA-F4C6-4A30-87B0-C5D28612DA91}" destId="{E2697F6B-67DA-47E6-A473-E1047AA1EA45}" srcOrd="1" destOrd="0" presId="urn:microsoft.com/office/officeart/2008/layout/HorizontalMultiLevelHierarchy"/>
    <dgm:cxn modelId="{977B3490-71B7-49BA-BF1F-1BC9D4C66672}" type="presParOf" srcId="{E2697F6B-67DA-47E6-A473-E1047AA1EA45}" destId="{B24EDC91-43E1-4B69-B58A-218CAAAC9400}" srcOrd="0" destOrd="0" presId="urn:microsoft.com/office/officeart/2008/layout/HorizontalMultiLevelHierarchy"/>
    <dgm:cxn modelId="{73C83562-514C-4687-81B0-8138829226DE}" type="presParOf" srcId="{B24EDC91-43E1-4B69-B58A-218CAAAC9400}" destId="{EF27A766-9625-43DC-A247-4304D0A528FF}" srcOrd="0" destOrd="0" presId="urn:microsoft.com/office/officeart/2008/layout/HorizontalMultiLevelHierarchy"/>
    <dgm:cxn modelId="{A4BCCA16-BC12-4949-941B-B535AE85FD94}" type="presParOf" srcId="{E2697F6B-67DA-47E6-A473-E1047AA1EA45}" destId="{F325A39F-3D6D-47D4-A023-F431658E25CD}" srcOrd="1" destOrd="0" presId="urn:microsoft.com/office/officeart/2008/layout/HorizontalMultiLevelHierarchy"/>
    <dgm:cxn modelId="{D1494350-0705-4057-B3F7-807CFC1B2567}" type="presParOf" srcId="{F325A39F-3D6D-47D4-A023-F431658E25CD}" destId="{3219C18B-BF2F-4D92-BEC1-532BE3B08D0B}" srcOrd="0" destOrd="0" presId="urn:microsoft.com/office/officeart/2008/layout/HorizontalMultiLevelHierarchy"/>
    <dgm:cxn modelId="{92E42BE0-5577-4E8F-B75A-7D3C1823D388}" type="presParOf" srcId="{F325A39F-3D6D-47D4-A023-F431658E25CD}" destId="{D061311A-9429-4189-9102-943ED1D276B6}" srcOrd="1" destOrd="0" presId="urn:microsoft.com/office/officeart/2008/layout/HorizontalMultiLevelHierarchy"/>
    <dgm:cxn modelId="{5E5ABDFD-934D-4813-AED5-E5D2C5DB985D}" type="presParOf" srcId="{E2697F6B-67DA-47E6-A473-E1047AA1EA45}" destId="{58E79B34-3686-487B-99F0-842A859CC257}" srcOrd="2" destOrd="0" presId="urn:microsoft.com/office/officeart/2008/layout/HorizontalMultiLevelHierarchy"/>
    <dgm:cxn modelId="{144B5D17-6F82-4E27-8382-AF4E08C6BB3F}" type="presParOf" srcId="{58E79B34-3686-487B-99F0-842A859CC257}" destId="{555CE036-1DEA-490A-B9DD-B57E8C8F4D61}" srcOrd="0" destOrd="0" presId="urn:microsoft.com/office/officeart/2008/layout/HorizontalMultiLevelHierarchy"/>
    <dgm:cxn modelId="{7F8E873E-FB2F-4998-8BF0-014D5E732433}" type="presParOf" srcId="{E2697F6B-67DA-47E6-A473-E1047AA1EA45}" destId="{122EDA4B-707F-44AF-90C3-F6E4F9EEDE97}" srcOrd="3" destOrd="0" presId="urn:microsoft.com/office/officeart/2008/layout/HorizontalMultiLevelHierarchy"/>
    <dgm:cxn modelId="{E7DF03E0-8B09-4305-BD6A-A336A9DDB69E}" type="presParOf" srcId="{122EDA4B-707F-44AF-90C3-F6E4F9EEDE97}" destId="{C79067F7-ADFC-4402-99D1-662F28EC5764}" srcOrd="0" destOrd="0" presId="urn:microsoft.com/office/officeart/2008/layout/HorizontalMultiLevelHierarchy"/>
    <dgm:cxn modelId="{322C92DD-34DF-497C-8734-48F8169C6B94}" type="presParOf" srcId="{122EDA4B-707F-44AF-90C3-F6E4F9EEDE97}" destId="{2C539C72-A345-44C1-8F84-6B2298C518F4}" srcOrd="1" destOrd="0" presId="urn:microsoft.com/office/officeart/2008/layout/HorizontalMultiLevelHierarchy"/>
    <dgm:cxn modelId="{3918A533-9758-4932-9911-C5505B25FE54}" type="presParOf" srcId="{E2697F6B-67DA-47E6-A473-E1047AA1EA45}" destId="{CC3B5999-57C3-49A2-817E-42B18B71FF9F}" srcOrd="4" destOrd="0" presId="urn:microsoft.com/office/officeart/2008/layout/HorizontalMultiLevelHierarchy"/>
    <dgm:cxn modelId="{AA5A4B5E-B8BE-4774-8818-B71D96106E95}" type="presParOf" srcId="{CC3B5999-57C3-49A2-817E-42B18B71FF9F}" destId="{21B93B96-3749-4136-9675-32A8FF782568}" srcOrd="0" destOrd="0" presId="urn:microsoft.com/office/officeart/2008/layout/HorizontalMultiLevelHierarchy"/>
    <dgm:cxn modelId="{42F5ED52-66BE-4EE1-B0FC-97D99D40F9DD}" type="presParOf" srcId="{E2697F6B-67DA-47E6-A473-E1047AA1EA45}" destId="{E7276F2D-8392-408A-B2E1-30020C4D6877}" srcOrd="5" destOrd="0" presId="urn:microsoft.com/office/officeart/2008/layout/HorizontalMultiLevelHierarchy"/>
    <dgm:cxn modelId="{E56AA3E3-FF16-4D75-8F14-6A071DABA85E}" type="presParOf" srcId="{E7276F2D-8392-408A-B2E1-30020C4D6877}" destId="{84541AD8-D9DE-4AD7-8644-8AC7B4FDE754}" srcOrd="0" destOrd="0" presId="urn:microsoft.com/office/officeart/2008/layout/HorizontalMultiLevelHierarchy"/>
    <dgm:cxn modelId="{FA75542E-D6F7-4C75-ACBB-1EB3A0D14A63}" type="presParOf" srcId="{E7276F2D-8392-408A-B2E1-30020C4D6877}" destId="{65BAB2E9-4C3B-4228-B67B-1C7593F58C50}" srcOrd="1" destOrd="0" presId="urn:microsoft.com/office/officeart/2008/layout/HorizontalMultiLevelHierarchy"/>
    <dgm:cxn modelId="{D9737139-20D3-41C6-AA31-D93ABDE6A742}" type="presParOf" srcId="{E2697F6B-67DA-47E6-A473-E1047AA1EA45}" destId="{E518F936-E73C-468E-9275-7DE1C924F483}" srcOrd="6" destOrd="0" presId="urn:microsoft.com/office/officeart/2008/layout/HorizontalMultiLevelHierarchy"/>
    <dgm:cxn modelId="{353457D0-D01A-4B1F-B6AD-89B91F240180}" type="presParOf" srcId="{E518F936-E73C-468E-9275-7DE1C924F483}" destId="{11C74CD0-3709-412D-94F9-C25BD507D1A4}" srcOrd="0" destOrd="0" presId="urn:microsoft.com/office/officeart/2008/layout/HorizontalMultiLevelHierarchy"/>
    <dgm:cxn modelId="{7B886BF3-22F6-4364-BF5A-52B8985BFA7D}" type="presParOf" srcId="{E2697F6B-67DA-47E6-A473-E1047AA1EA45}" destId="{BDB9C537-9A70-449E-B919-9BB1BB5D1DDF}" srcOrd="7" destOrd="0" presId="urn:microsoft.com/office/officeart/2008/layout/HorizontalMultiLevelHierarchy"/>
    <dgm:cxn modelId="{109C01B3-D3EF-4BB5-A914-E8DADB3F7E7D}" type="presParOf" srcId="{BDB9C537-9A70-449E-B919-9BB1BB5D1DDF}" destId="{A4DF36DE-5A17-497E-8CD2-84BAF4C3372C}" srcOrd="0" destOrd="0" presId="urn:microsoft.com/office/officeart/2008/layout/HorizontalMultiLevelHierarchy"/>
    <dgm:cxn modelId="{15A49824-6638-4E68-8ADF-9D2352DF023B}" type="presParOf" srcId="{BDB9C537-9A70-449E-B919-9BB1BB5D1DDF}" destId="{3B1DDC6D-6C97-4DD7-BCFD-3D3B639E9B84}" srcOrd="1" destOrd="0" presId="urn:microsoft.com/office/officeart/2008/layout/HorizontalMultiLevelHierarchy"/>
    <dgm:cxn modelId="{547D58C7-A988-48C1-BFE5-9EF0B6AB9901}" type="presParOf" srcId="{8B9DF47A-60CE-4B4D-B8BA-C8568651033E}" destId="{0D51E996-0A91-439B-9801-215E97084989}" srcOrd="2" destOrd="0" presId="urn:microsoft.com/office/officeart/2008/layout/HorizontalMultiLevelHierarchy"/>
    <dgm:cxn modelId="{CFF52429-0724-46B9-939E-EE549192AFF1}" type="presParOf" srcId="{0D51E996-0A91-439B-9801-215E97084989}" destId="{8ECA5B42-14D7-4379-A494-6A1E09E4D7D7}" srcOrd="0" destOrd="0" presId="urn:microsoft.com/office/officeart/2008/layout/HorizontalMultiLevelHierarchy"/>
    <dgm:cxn modelId="{BD2850A6-D96B-429B-9A03-8E71A13D8A0C}" type="presParOf" srcId="{8B9DF47A-60CE-4B4D-B8BA-C8568651033E}" destId="{99644B4D-D8BD-45CE-ABB4-AA2F948204FA}" srcOrd="3" destOrd="0" presId="urn:microsoft.com/office/officeart/2008/layout/HorizontalMultiLevelHierarchy"/>
    <dgm:cxn modelId="{32E25CD4-BFFD-4F59-B70D-7357D67DE695}" type="presParOf" srcId="{99644B4D-D8BD-45CE-ABB4-AA2F948204FA}" destId="{8F6A88BE-32C7-4569-825F-BA48CC1FEC8A}" srcOrd="0" destOrd="0" presId="urn:microsoft.com/office/officeart/2008/layout/HorizontalMultiLevelHierarchy"/>
    <dgm:cxn modelId="{BE9EAC21-9851-4419-A2D3-51CE285A6133}" type="presParOf" srcId="{99644B4D-D8BD-45CE-ABB4-AA2F948204FA}" destId="{31410BDB-63FB-41D8-B070-64D9A565EFE0}" srcOrd="1" destOrd="0" presId="urn:microsoft.com/office/officeart/2008/layout/HorizontalMultiLevelHierarchy"/>
    <dgm:cxn modelId="{CE30A230-06DE-44A1-B210-4388E70963B0}" type="presParOf" srcId="{31410BDB-63FB-41D8-B070-64D9A565EFE0}" destId="{F3758A28-401C-46B0-BBEA-1D3316439959}" srcOrd="0" destOrd="0" presId="urn:microsoft.com/office/officeart/2008/layout/HorizontalMultiLevelHierarchy"/>
    <dgm:cxn modelId="{1B5B26C8-9112-45CD-8310-996BE6A55E7E}" type="presParOf" srcId="{F3758A28-401C-46B0-BBEA-1D3316439959}" destId="{E0EDDBB4-4BB4-464C-BB23-0F1F97E5AA07}" srcOrd="0" destOrd="0" presId="urn:microsoft.com/office/officeart/2008/layout/HorizontalMultiLevelHierarchy"/>
    <dgm:cxn modelId="{C75B9D85-D86F-4C76-BC21-81FD39A58BE7}" type="presParOf" srcId="{31410BDB-63FB-41D8-B070-64D9A565EFE0}" destId="{47887A5A-F638-4699-9F4A-FADA3F7D4F10}" srcOrd="1" destOrd="0" presId="urn:microsoft.com/office/officeart/2008/layout/HorizontalMultiLevelHierarchy"/>
    <dgm:cxn modelId="{290C4440-E9AC-41F7-B080-B6135B7EDAAD}" type="presParOf" srcId="{47887A5A-F638-4699-9F4A-FADA3F7D4F10}" destId="{3E1CB300-74B2-4715-9F3A-8DF34C93ADDE}" srcOrd="0" destOrd="0" presId="urn:microsoft.com/office/officeart/2008/layout/HorizontalMultiLevelHierarchy"/>
    <dgm:cxn modelId="{533EF653-76B5-463F-A5AF-31CAB2B85BAD}" type="presParOf" srcId="{47887A5A-F638-4699-9F4A-FADA3F7D4F10}" destId="{CA637966-5D2E-4A41-8732-FE011DBAE9F2}" srcOrd="1" destOrd="0" presId="urn:microsoft.com/office/officeart/2008/layout/HorizontalMultiLevelHierarchy"/>
    <dgm:cxn modelId="{1F6C8882-375B-43C0-8FC5-3F4E509DDF6F}" type="presParOf" srcId="{31410BDB-63FB-41D8-B070-64D9A565EFE0}" destId="{2C5A05CF-4BE3-4F4E-A6AB-F17E1A70D2DC}" srcOrd="2" destOrd="0" presId="urn:microsoft.com/office/officeart/2008/layout/HorizontalMultiLevelHierarchy"/>
    <dgm:cxn modelId="{16BB8E58-14EC-4BF0-BAB8-8A5B1367CDE4}" type="presParOf" srcId="{2C5A05CF-4BE3-4F4E-A6AB-F17E1A70D2DC}" destId="{3294FBD0-9673-4ED1-84BB-09B31C241C33}" srcOrd="0" destOrd="0" presId="urn:microsoft.com/office/officeart/2008/layout/HorizontalMultiLevelHierarchy"/>
    <dgm:cxn modelId="{0C33FFA1-4AE0-41A4-A24C-2660DA600D91}" type="presParOf" srcId="{31410BDB-63FB-41D8-B070-64D9A565EFE0}" destId="{9987CED1-961F-4025-8A9F-8449D91C4E7A}" srcOrd="3" destOrd="0" presId="urn:microsoft.com/office/officeart/2008/layout/HorizontalMultiLevelHierarchy"/>
    <dgm:cxn modelId="{711C0B50-688C-4968-AC73-84658EFE200D}" type="presParOf" srcId="{9987CED1-961F-4025-8A9F-8449D91C4E7A}" destId="{F5C40883-F3FC-490D-9A34-9E61676392A7}" srcOrd="0" destOrd="0" presId="urn:microsoft.com/office/officeart/2008/layout/HorizontalMultiLevelHierarchy"/>
    <dgm:cxn modelId="{FBF0F432-EC48-48EA-9115-74D23B2F3538}" type="presParOf" srcId="{9987CED1-961F-4025-8A9F-8449D91C4E7A}" destId="{958448B1-2C0A-4B48-8F6E-6B5BA64ADDBC}" srcOrd="1" destOrd="0" presId="urn:microsoft.com/office/officeart/2008/layout/HorizontalMultiLevelHierarchy"/>
    <dgm:cxn modelId="{AF9A6554-F745-4C7B-A418-53AF623C23FF}" type="presParOf" srcId="{31410BDB-63FB-41D8-B070-64D9A565EFE0}" destId="{06A292A5-60B5-4825-8A4C-78865F9808A2}" srcOrd="4" destOrd="0" presId="urn:microsoft.com/office/officeart/2008/layout/HorizontalMultiLevelHierarchy"/>
    <dgm:cxn modelId="{2BF18C3A-2132-43E3-BF5D-95853FD22E33}" type="presParOf" srcId="{06A292A5-60B5-4825-8A4C-78865F9808A2}" destId="{63FC6224-FF17-4808-A7DA-0B68EB0576B2}" srcOrd="0" destOrd="0" presId="urn:microsoft.com/office/officeart/2008/layout/HorizontalMultiLevelHierarchy"/>
    <dgm:cxn modelId="{355314CD-EE67-4915-B5F5-3EEC07062C94}" type="presParOf" srcId="{31410BDB-63FB-41D8-B070-64D9A565EFE0}" destId="{C17E2712-F3F2-4E04-8B28-CBF74405972A}" srcOrd="5" destOrd="0" presId="urn:microsoft.com/office/officeart/2008/layout/HorizontalMultiLevelHierarchy"/>
    <dgm:cxn modelId="{07C63487-801B-4A6B-8989-9E4213D4160A}" type="presParOf" srcId="{C17E2712-F3F2-4E04-8B28-CBF74405972A}" destId="{8BA73003-B956-4BB4-8186-2618E9F7DA97}" srcOrd="0" destOrd="0" presId="urn:microsoft.com/office/officeart/2008/layout/HorizontalMultiLevelHierarchy"/>
    <dgm:cxn modelId="{EA310C9C-AADB-44BF-B50B-2B7C5359AB13}" type="presParOf" srcId="{C17E2712-F3F2-4E04-8B28-CBF74405972A}" destId="{F38A9D7F-A913-4C1D-92C0-370EBB8C4688}" srcOrd="1" destOrd="0" presId="urn:microsoft.com/office/officeart/2008/layout/HorizontalMultiLevelHierarchy"/>
    <dgm:cxn modelId="{2CA769B9-7C5F-4CD5-B05F-96444FAD4881}" type="presParOf" srcId="{8B9DF47A-60CE-4B4D-B8BA-C8568651033E}" destId="{7E37C285-A477-440A-B74A-C46AFDB00AFA}" srcOrd="4" destOrd="0" presId="urn:microsoft.com/office/officeart/2008/layout/HorizontalMultiLevelHierarchy"/>
    <dgm:cxn modelId="{3651A9FF-FDC2-4C70-9730-A0A623C0ACF8}" type="presParOf" srcId="{7E37C285-A477-440A-B74A-C46AFDB00AFA}" destId="{067E3E9D-40AE-4199-A362-803F5BBFB8C8}" srcOrd="0" destOrd="0" presId="urn:microsoft.com/office/officeart/2008/layout/HorizontalMultiLevelHierarchy"/>
    <dgm:cxn modelId="{742EA13D-B867-4C90-9B92-B9228F088B86}" type="presParOf" srcId="{8B9DF47A-60CE-4B4D-B8BA-C8568651033E}" destId="{3714C533-308F-45C6-9A43-556D1F6631E4}" srcOrd="5" destOrd="0" presId="urn:microsoft.com/office/officeart/2008/layout/HorizontalMultiLevelHierarchy"/>
    <dgm:cxn modelId="{13E73172-03AD-4CE8-A472-BC01810403F2}" type="presParOf" srcId="{3714C533-308F-45C6-9A43-556D1F6631E4}" destId="{C66D1B7B-C237-4812-BE4E-A5829E92AC6F}" srcOrd="0" destOrd="0" presId="urn:microsoft.com/office/officeart/2008/layout/HorizontalMultiLevelHierarchy"/>
    <dgm:cxn modelId="{CC46AA95-0992-417F-905B-41713A9D0DD1}" type="presParOf" srcId="{3714C533-308F-45C6-9A43-556D1F6631E4}" destId="{0AA8365F-0BC7-4BD8-94D1-026BD942A7E6}" srcOrd="1" destOrd="0" presId="urn:microsoft.com/office/officeart/2008/layout/HorizontalMultiLevelHierarchy"/>
    <dgm:cxn modelId="{A436261F-9B30-4C5B-AE10-4BA58B6B8616}" type="presParOf" srcId="{0AA8365F-0BC7-4BD8-94D1-026BD942A7E6}" destId="{98079FEE-05F4-4B71-87B3-DE2349D4AD3D}" srcOrd="0" destOrd="0" presId="urn:microsoft.com/office/officeart/2008/layout/HorizontalMultiLevelHierarchy"/>
    <dgm:cxn modelId="{DBD21EC1-B2A4-4375-BBD2-160FCCB1C222}" type="presParOf" srcId="{98079FEE-05F4-4B71-87B3-DE2349D4AD3D}" destId="{125E199F-8BA7-47A1-8BF1-03912B867BF4}" srcOrd="0" destOrd="0" presId="urn:microsoft.com/office/officeart/2008/layout/HorizontalMultiLevelHierarchy"/>
    <dgm:cxn modelId="{7DD92BD4-DFBE-4CD8-B6F5-70A226F55541}" type="presParOf" srcId="{0AA8365F-0BC7-4BD8-94D1-026BD942A7E6}" destId="{95C76E04-F2E2-4C5D-BD05-D1496C886161}" srcOrd="1" destOrd="0" presId="urn:microsoft.com/office/officeart/2008/layout/HorizontalMultiLevelHierarchy"/>
    <dgm:cxn modelId="{15FE6F96-1A02-425D-9485-480266DB452A}" type="presParOf" srcId="{95C76E04-F2E2-4C5D-BD05-D1496C886161}" destId="{F6EBA33E-0B26-42E2-8D3C-4933FC8A7AEC}" srcOrd="0" destOrd="0" presId="urn:microsoft.com/office/officeart/2008/layout/HorizontalMultiLevelHierarchy"/>
    <dgm:cxn modelId="{B32B9334-A3C5-40B6-B59B-36F87B1504B5}" type="presParOf" srcId="{95C76E04-F2E2-4C5D-BD05-D1496C886161}" destId="{BF4F1653-EB8C-4857-992E-080218F55537}" srcOrd="1" destOrd="0" presId="urn:microsoft.com/office/officeart/2008/layout/HorizontalMultiLevelHierarchy"/>
    <dgm:cxn modelId="{6CD5B8B4-D534-44B6-8C1A-88CC4AF6B258}" type="presParOf" srcId="{0AA8365F-0BC7-4BD8-94D1-026BD942A7E6}" destId="{39C3623B-9FEA-48B9-AC68-C7B564B12466}" srcOrd="2" destOrd="0" presId="urn:microsoft.com/office/officeart/2008/layout/HorizontalMultiLevelHierarchy"/>
    <dgm:cxn modelId="{3D1D99B7-E893-4507-A916-2EB45CBCD27E}" type="presParOf" srcId="{39C3623B-9FEA-48B9-AC68-C7B564B12466}" destId="{61B0AEAC-4C1E-4B4B-BA95-794D53C32964}" srcOrd="0" destOrd="0" presId="urn:microsoft.com/office/officeart/2008/layout/HorizontalMultiLevelHierarchy"/>
    <dgm:cxn modelId="{C271156D-A3B1-41BB-927C-5C24E71D8C62}" type="presParOf" srcId="{0AA8365F-0BC7-4BD8-94D1-026BD942A7E6}" destId="{25057C59-2244-47EB-A79D-32862AA9B265}" srcOrd="3" destOrd="0" presId="urn:microsoft.com/office/officeart/2008/layout/HorizontalMultiLevelHierarchy"/>
    <dgm:cxn modelId="{414EA774-46C8-4702-8A25-94B21D8F27EC}" type="presParOf" srcId="{25057C59-2244-47EB-A79D-32862AA9B265}" destId="{A9A360CD-F62C-4C8D-8251-A8DE11A3F339}" srcOrd="0" destOrd="0" presId="urn:microsoft.com/office/officeart/2008/layout/HorizontalMultiLevelHierarchy"/>
    <dgm:cxn modelId="{05DFDA40-B8F9-42C9-8829-AF2D8AE52C77}" type="presParOf" srcId="{25057C59-2244-47EB-A79D-32862AA9B265}" destId="{768638C4-7F24-4439-BEEC-55995BCB34EA}" srcOrd="1" destOrd="0" presId="urn:microsoft.com/office/officeart/2008/layout/HorizontalMultiLevelHierarchy"/>
    <dgm:cxn modelId="{3BDE1C03-184E-45D9-A7A2-B19C881FB5C1}" type="presParOf" srcId="{0AA8365F-0BC7-4BD8-94D1-026BD942A7E6}" destId="{A95A249A-07F5-4EFB-BC7E-C1407D48A908}" srcOrd="4" destOrd="0" presId="urn:microsoft.com/office/officeart/2008/layout/HorizontalMultiLevelHierarchy"/>
    <dgm:cxn modelId="{E3901EF7-A05B-460D-B679-B9A2D726738A}" type="presParOf" srcId="{A95A249A-07F5-4EFB-BC7E-C1407D48A908}" destId="{B3A523CD-0672-4089-9665-08316E580E76}" srcOrd="0" destOrd="0" presId="urn:microsoft.com/office/officeart/2008/layout/HorizontalMultiLevelHierarchy"/>
    <dgm:cxn modelId="{A6B3DE0D-4D42-46B6-BC92-D6C14926C81D}" type="presParOf" srcId="{0AA8365F-0BC7-4BD8-94D1-026BD942A7E6}" destId="{E5DC8B61-A105-4FEF-9D36-F43DE679D459}" srcOrd="5" destOrd="0" presId="urn:microsoft.com/office/officeart/2008/layout/HorizontalMultiLevelHierarchy"/>
    <dgm:cxn modelId="{8B0BA717-763C-4941-8FF2-BD953CCFC88C}" type="presParOf" srcId="{E5DC8B61-A105-4FEF-9D36-F43DE679D459}" destId="{F5866137-06FF-4BA9-8F3C-52241A030E20}" srcOrd="0" destOrd="0" presId="urn:microsoft.com/office/officeart/2008/layout/HorizontalMultiLevelHierarchy"/>
    <dgm:cxn modelId="{BBCABA26-EECF-4893-97A8-83A2987C7BD7}" type="presParOf" srcId="{E5DC8B61-A105-4FEF-9D36-F43DE679D459}" destId="{47B182E9-D62D-4E44-8B36-F9D4814B5C5C}" srcOrd="1" destOrd="0" presId="urn:microsoft.com/office/officeart/2008/layout/HorizontalMultiLevelHierarchy"/>
    <dgm:cxn modelId="{D24D9E73-5E0B-4227-BCFB-7C6657AFB18A}" type="presParOf" srcId="{F05CDA45-FC24-4D24-97E2-22A26679D713}" destId="{22DA36CF-7515-48A6-8123-456AB31B411C}" srcOrd="4" destOrd="0" presId="urn:microsoft.com/office/officeart/2008/layout/HorizontalMultiLevelHierarchy"/>
    <dgm:cxn modelId="{CD19FC68-5372-4D65-977D-8F586DB9D493}" type="presParOf" srcId="{22DA36CF-7515-48A6-8123-456AB31B411C}" destId="{86D89097-AD54-4EE5-9B1E-B32A5E1BDBB7}" srcOrd="0" destOrd="0" presId="urn:microsoft.com/office/officeart/2008/layout/HorizontalMultiLevelHierarchy"/>
    <dgm:cxn modelId="{813137D4-C1BC-42CD-9F07-A2E5B7DC941B}" type="presParOf" srcId="{F05CDA45-FC24-4D24-97E2-22A26679D713}" destId="{743B0761-2484-48C8-9E95-BD105BFEBF78}" srcOrd="5" destOrd="0" presId="urn:microsoft.com/office/officeart/2008/layout/HorizontalMultiLevelHierarchy"/>
    <dgm:cxn modelId="{53C5EA42-5A32-453D-B6CB-B5B910E177C8}" type="presParOf" srcId="{743B0761-2484-48C8-9E95-BD105BFEBF78}" destId="{68BFBA19-9528-405D-8B1D-899EF9EE2FF4}" srcOrd="0" destOrd="0" presId="urn:microsoft.com/office/officeart/2008/layout/HorizontalMultiLevelHierarchy"/>
    <dgm:cxn modelId="{EB9871AD-FEE8-4BC2-91CD-35DC165F8D0E}" type="presParOf" srcId="{743B0761-2484-48C8-9E95-BD105BFEBF78}" destId="{F0080B98-14CD-4CF0-B6F8-2A3715D8D1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A36CF-7515-48A6-8123-456AB31B411C}">
      <dsp:nvSpPr>
        <dsp:cNvPr id="0" name=""/>
        <dsp:cNvSpPr/>
      </dsp:nvSpPr>
      <dsp:spPr>
        <a:xfrm>
          <a:off x="8170177" y="2284861"/>
          <a:ext cx="170754" cy="1179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1179471"/>
              </a:lnTo>
              <a:lnTo>
                <a:pt x="170754" y="1179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225760" y="2844802"/>
        <a:ext cx="59588" cy="59588"/>
      </dsp:txXfrm>
    </dsp:sp>
    <dsp:sp modelId="{A95A249A-07F5-4EFB-BC7E-C1407D48A908}">
      <dsp:nvSpPr>
        <dsp:cNvPr id="0" name=""/>
        <dsp:cNvSpPr/>
      </dsp:nvSpPr>
      <dsp:spPr>
        <a:xfrm>
          <a:off x="10219236" y="4196418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325371"/>
              </a:lnTo>
              <a:lnTo>
                <a:pt x="170754" y="3253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5427" y="4349917"/>
        <a:ext cx="18372" cy="18372"/>
      </dsp:txXfrm>
    </dsp:sp>
    <dsp:sp modelId="{39C3623B-9FEA-48B9-AC68-C7B564B12466}">
      <dsp:nvSpPr>
        <dsp:cNvPr id="0" name=""/>
        <dsp:cNvSpPr/>
      </dsp:nvSpPr>
      <dsp:spPr>
        <a:xfrm>
          <a:off x="10219236" y="4150698"/>
          <a:ext cx="17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7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300345" y="4192149"/>
        <a:ext cx="8537" cy="8537"/>
      </dsp:txXfrm>
    </dsp:sp>
    <dsp:sp modelId="{98079FEE-05F4-4B71-87B3-DE2349D4AD3D}">
      <dsp:nvSpPr>
        <dsp:cNvPr id="0" name=""/>
        <dsp:cNvSpPr/>
      </dsp:nvSpPr>
      <dsp:spPr>
        <a:xfrm>
          <a:off x="10219236" y="3871047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325371"/>
              </a:moveTo>
              <a:lnTo>
                <a:pt x="85377" y="3253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5427" y="4024546"/>
        <a:ext cx="18372" cy="18372"/>
      </dsp:txXfrm>
    </dsp:sp>
    <dsp:sp modelId="{7E37C285-A477-440A-B74A-C46AFDB00AFA}">
      <dsp:nvSpPr>
        <dsp:cNvPr id="0" name=""/>
        <dsp:cNvSpPr/>
      </dsp:nvSpPr>
      <dsp:spPr>
        <a:xfrm>
          <a:off x="9194707" y="3138961"/>
          <a:ext cx="170754" cy="1057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1057457"/>
              </a:lnTo>
              <a:lnTo>
                <a:pt x="170754" y="1057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253305" y="3640911"/>
        <a:ext cx="53557" cy="53557"/>
      </dsp:txXfrm>
    </dsp:sp>
    <dsp:sp modelId="{06A292A5-60B5-4825-8A4C-78865F9808A2}">
      <dsp:nvSpPr>
        <dsp:cNvPr id="0" name=""/>
        <dsp:cNvSpPr/>
      </dsp:nvSpPr>
      <dsp:spPr>
        <a:xfrm>
          <a:off x="10219236" y="3220304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325371"/>
              </a:lnTo>
              <a:lnTo>
                <a:pt x="170754" y="3253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5427" y="3373803"/>
        <a:ext cx="18372" cy="18372"/>
      </dsp:txXfrm>
    </dsp:sp>
    <dsp:sp modelId="{2C5A05CF-4BE3-4F4E-A6AB-F17E1A70D2DC}">
      <dsp:nvSpPr>
        <dsp:cNvPr id="0" name=""/>
        <dsp:cNvSpPr/>
      </dsp:nvSpPr>
      <dsp:spPr>
        <a:xfrm>
          <a:off x="10219236" y="3174584"/>
          <a:ext cx="17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7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300345" y="3216035"/>
        <a:ext cx="8537" cy="8537"/>
      </dsp:txXfrm>
    </dsp:sp>
    <dsp:sp modelId="{F3758A28-401C-46B0-BBEA-1D3316439959}">
      <dsp:nvSpPr>
        <dsp:cNvPr id="0" name=""/>
        <dsp:cNvSpPr/>
      </dsp:nvSpPr>
      <dsp:spPr>
        <a:xfrm>
          <a:off x="10219236" y="2894932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325371"/>
              </a:moveTo>
              <a:lnTo>
                <a:pt x="85377" y="3253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5427" y="3048432"/>
        <a:ext cx="18372" cy="18372"/>
      </dsp:txXfrm>
    </dsp:sp>
    <dsp:sp modelId="{0D51E996-0A91-439B-9801-215E97084989}">
      <dsp:nvSpPr>
        <dsp:cNvPr id="0" name=""/>
        <dsp:cNvSpPr/>
      </dsp:nvSpPr>
      <dsp:spPr>
        <a:xfrm>
          <a:off x="9194707" y="3093241"/>
          <a:ext cx="17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377" y="45720"/>
              </a:lnTo>
              <a:lnTo>
                <a:pt x="85377" y="127062"/>
              </a:lnTo>
              <a:lnTo>
                <a:pt x="170754" y="127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275356" y="3134232"/>
        <a:ext cx="9456" cy="9456"/>
      </dsp:txXfrm>
    </dsp:sp>
    <dsp:sp modelId="{E518F936-E73C-468E-9275-7DE1C924F483}">
      <dsp:nvSpPr>
        <dsp:cNvPr id="0" name=""/>
        <dsp:cNvSpPr/>
      </dsp:nvSpPr>
      <dsp:spPr>
        <a:xfrm>
          <a:off x="10219236" y="2081504"/>
          <a:ext cx="170754" cy="488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488057"/>
              </a:lnTo>
              <a:lnTo>
                <a:pt x="170754" y="488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1687" y="2312606"/>
        <a:ext cx="25853" cy="25853"/>
      </dsp:txXfrm>
    </dsp:sp>
    <dsp:sp modelId="{CC3B5999-57C3-49A2-817E-42B18B71FF9F}">
      <dsp:nvSpPr>
        <dsp:cNvPr id="0" name=""/>
        <dsp:cNvSpPr/>
      </dsp:nvSpPr>
      <dsp:spPr>
        <a:xfrm>
          <a:off x="10219236" y="2081504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162685"/>
              </a:lnTo>
              <a:lnTo>
                <a:pt x="170754" y="162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8718" y="2156950"/>
        <a:ext cx="11792" cy="11792"/>
      </dsp:txXfrm>
    </dsp:sp>
    <dsp:sp modelId="{58E79B34-3686-487B-99F0-842A859CC257}">
      <dsp:nvSpPr>
        <dsp:cNvPr id="0" name=""/>
        <dsp:cNvSpPr/>
      </dsp:nvSpPr>
      <dsp:spPr>
        <a:xfrm>
          <a:off x="10219236" y="1918818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162685"/>
              </a:moveTo>
              <a:lnTo>
                <a:pt x="85377" y="162685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8718" y="1994265"/>
        <a:ext cx="11792" cy="11792"/>
      </dsp:txXfrm>
    </dsp:sp>
    <dsp:sp modelId="{B24EDC91-43E1-4B69-B58A-218CAAAC9400}">
      <dsp:nvSpPr>
        <dsp:cNvPr id="0" name=""/>
        <dsp:cNvSpPr/>
      </dsp:nvSpPr>
      <dsp:spPr>
        <a:xfrm>
          <a:off x="10219236" y="1593447"/>
          <a:ext cx="170754" cy="488057"/>
        </a:xfrm>
        <a:custGeom>
          <a:avLst/>
          <a:gdLst/>
          <a:ahLst/>
          <a:cxnLst/>
          <a:rect l="0" t="0" r="0" b="0"/>
          <a:pathLst>
            <a:path>
              <a:moveTo>
                <a:pt x="0" y="488057"/>
              </a:moveTo>
              <a:lnTo>
                <a:pt x="85377" y="488057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291687" y="1824548"/>
        <a:ext cx="25853" cy="25853"/>
      </dsp:txXfrm>
    </dsp:sp>
    <dsp:sp modelId="{D10E7569-A513-44D4-9901-3A7736021BCE}">
      <dsp:nvSpPr>
        <dsp:cNvPr id="0" name=""/>
        <dsp:cNvSpPr/>
      </dsp:nvSpPr>
      <dsp:spPr>
        <a:xfrm>
          <a:off x="9194707" y="2081504"/>
          <a:ext cx="170754" cy="1057457"/>
        </a:xfrm>
        <a:custGeom>
          <a:avLst/>
          <a:gdLst/>
          <a:ahLst/>
          <a:cxnLst/>
          <a:rect l="0" t="0" r="0" b="0"/>
          <a:pathLst>
            <a:path>
              <a:moveTo>
                <a:pt x="0" y="1057457"/>
              </a:moveTo>
              <a:lnTo>
                <a:pt x="85377" y="1057457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253305" y="2583453"/>
        <a:ext cx="53557" cy="53557"/>
      </dsp:txXfrm>
    </dsp:sp>
    <dsp:sp modelId="{25DE1F02-779A-4733-B885-FDCFF7938A96}">
      <dsp:nvSpPr>
        <dsp:cNvPr id="0" name=""/>
        <dsp:cNvSpPr/>
      </dsp:nvSpPr>
      <dsp:spPr>
        <a:xfrm>
          <a:off x="8170177" y="2284861"/>
          <a:ext cx="170754" cy="854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854100"/>
              </a:lnTo>
              <a:lnTo>
                <a:pt x="170754" y="854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233780" y="2690136"/>
        <a:ext cx="43550" cy="43550"/>
      </dsp:txXfrm>
    </dsp:sp>
    <dsp:sp modelId="{28797154-8D2D-431F-BC31-251D8C198539}">
      <dsp:nvSpPr>
        <dsp:cNvPr id="0" name=""/>
        <dsp:cNvSpPr/>
      </dsp:nvSpPr>
      <dsp:spPr>
        <a:xfrm>
          <a:off x="9194707" y="1105389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162685"/>
              </a:lnTo>
              <a:lnTo>
                <a:pt x="170754" y="162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274188" y="1180836"/>
        <a:ext cx="11792" cy="11792"/>
      </dsp:txXfrm>
    </dsp:sp>
    <dsp:sp modelId="{FD764D09-9959-42EE-B623-7A8A3C6EAE3E}">
      <dsp:nvSpPr>
        <dsp:cNvPr id="0" name=""/>
        <dsp:cNvSpPr/>
      </dsp:nvSpPr>
      <dsp:spPr>
        <a:xfrm>
          <a:off x="9194707" y="942704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162685"/>
              </a:moveTo>
              <a:lnTo>
                <a:pt x="85377" y="162685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274188" y="1018150"/>
        <a:ext cx="11792" cy="11792"/>
      </dsp:txXfrm>
    </dsp:sp>
    <dsp:sp modelId="{21F8896A-D4D6-4407-95F7-85747A846FC6}">
      <dsp:nvSpPr>
        <dsp:cNvPr id="0" name=""/>
        <dsp:cNvSpPr/>
      </dsp:nvSpPr>
      <dsp:spPr>
        <a:xfrm>
          <a:off x="8170177" y="1105389"/>
          <a:ext cx="170754" cy="1179471"/>
        </a:xfrm>
        <a:custGeom>
          <a:avLst/>
          <a:gdLst/>
          <a:ahLst/>
          <a:cxnLst/>
          <a:rect l="0" t="0" r="0" b="0"/>
          <a:pathLst>
            <a:path>
              <a:moveTo>
                <a:pt x="0" y="1179471"/>
              </a:moveTo>
              <a:lnTo>
                <a:pt x="85377" y="11794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225760" y="1665331"/>
        <a:ext cx="59588" cy="59588"/>
      </dsp:txXfrm>
    </dsp:sp>
    <dsp:sp modelId="{15009BB1-4DBA-4726-AB99-6401572E19F1}">
      <dsp:nvSpPr>
        <dsp:cNvPr id="0" name=""/>
        <dsp:cNvSpPr/>
      </dsp:nvSpPr>
      <dsp:spPr>
        <a:xfrm>
          <a:off x="2442728" y="2238584"/>
          <a:ext cx="4873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6837" y="45720"/>
              </a:lnTo>
              <a:lnTo>
                <a:pt x="2436837" y="46276"/>
              </a:lnTo>
              <a:lnTo>
                <a:pt x="4873674" y="46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4757724" y="2162462"/>
        <a:ext cx="243683" cy="243683"/>
      </dsp:txXfrm>
    </dsp:sp>
    <dsp:sp modelId="{F884F370-3610-41D4-8C52-4C335D6C5E29}">
      <dsp:nvSpPr>
        <dsp:cNvPr id="0" name=""/>
        <dsp:cNvSpPr/>
      </dsp:nvSpPr>
      <dsp:spPr>
        <a:xfrm>
          <a:off x="2442728" y="2284304"/>
          <a:ext cx="1755040" cy="183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7520" y="0"/>
              </a:lnTo>
              <a:lnTo>
                <a:pt x="877520" y="1835165"/>
              </a:lnTo>
              <a:lnTo>
                <a:pt x="1755040" y="1835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256766" y="3138404"/>
        <a:ext cx="126964" cy="126964"/>
      </dsp:txXfrm>
    </dsp:sp>
    <dsp:sp modelId="{DA4F6A00-4EF6-4AAA-B82E-B184F1A3D95B}">
      <dsp:nvSpPr>
        <dsp:cNvPr id="0" name=""/>
        <dsp:cNvSpPr/>
      </dsp:nvSpPr>
      <dsp:spPr>
        <a:xfrm>
          <a:off x="5051543" y="3794097"/>
          <a:ext cx="170754" cy="894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894771"/>
              </a:lnTo>
              <a:lnTo>
                <a:pt x="170754" y="894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14148" y="4218710"/>
        <a:ext cx="45545" cy="45545"/>
      </dsp:txXfrm>
    </dsp:sp>
    <dsp:sp modelId="{72DEDB16-9A92-4A51-8956-00A33E23ECFF}">
      <dsp:nvSpPr>
        <dsp:cNvPr id="0" name=""/>
        <dsp:cNvSpPr/>
      </dsp:nvSpPr>
      <dsp:spPr>
        <a:xfrm>
          <a:off x="6076073" y="4363498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325371"/>
              </a:lnTo>
              <a:lnTo>
                <a:pt x="170754" y="3253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2264" y="4516997"/>
        <a:ext cx="18372" cy="18372"/>
      </dsp:txXfrm>
    </dsp:sp>
    <dsp:sp modelId="{A7610A8A-C5B5-4605-8855-397DFEFDD2BC}">
      <dsp:nvSpPr>
        <dsp:cNvPr id="0" name=""/>
        <dsp:cNvSpPr/>
      </dsp:nvSpPr>
      <dsp:spPr>
        <a:xfrm>
          <a:off x="6076073" y="4317778"/>
          <a:ext cx="17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7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7181" y="4359229"/>
        <a:ext cx="8537" cy="8537"/>
      </dsp:txXfrm>
    </dsp:sp>
    <dsp:sp modelId="{3CF7DAD4-C990-4C62-A6C9-12A79E84AA6A}">
      <dsp:nvSpPr>
        <dsp:cNvPr id="0" name=""/>
        <dsp:cNvSpPr/>
      </dsp:nvSpPr>
      <dsp:spPr>
        <a:xfrm>
          <a:off x="6076073" y="4038126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325371"/>
              </a:moveTo>
              <a:lnTo>
                <a:pt x="85377" y="3253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2264" y="4191625"/>
        <a:ext cx="18372" cy="18372"/>
      </dsp:txXfrm>
    </dsp:sp>
    <dsp:sp modelId="{7FD0A072-680A-40D9-99B0-3518F4B6BC38}">
      <dsp:nvSpPr>
        <dsp:cNvPr id="0" name=""/>
        <dsp:cNvSpPr/>
      </dsp:nvSpPr>
      <dsp:spPr>
        <a:xfrm>
          <a:off x="5051543" y="3794097"/>
          <a:ext cx="170754" cy="569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569400"/>
              </a:lnTo>
              <a:lnTo>
                <a:pt x="170754" y="569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2059" y="4063936"/>
        <a:ext cx="29722" cy="29722"/>
      </dsp:txXfrm>
    </dsp:sp>
    <dsp:sp modelId="{9313905E-4C62-41C0-ACBF-9CA51E2D4ED1}">
      <dsp:nvSpPr>
        <dsp:cNvPr id="0" name=""/>
        <dsp:cNvSpPr/>
      </dsp:nvSpPr>
      <dsp:spPr>
        <a:xfrm>
          <a:off x="6076073" y="3550069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162685"/>
              </a:lnTo>
              <a:lnTo>
                <a:pt x="170754" y="162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5554" y="3625516"/>
        <a:ext cx="11792" cy="11792"/>
      </dsp:txXfrm>
    </dsp:sp>
    <dsp:sp modelId="{00AEA08C-33EC-4626-A586-2D401B9E501C}">
      <dsp:nvSpPr>
        <dsp:cNvPr id="0" name=""/>
        <dsp:cNvSpPr/>
      </dsp:nvSpPr>
      <dsp:spPr>
        <a:xfrm>
          <a:off x="6076073" y="3387383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162685"/>
              </a:moveTo>
              <a:lnTo>
                <a:pt x="85377" y="162685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5554" y="3462830"/>
        <a:ext cx="11792" cy="11792"/>
      </dsp:txXfrm>
    </dsp:sp>
    <dsp:sp modelId="{6A2FEC06-E789-4BA9-ACA6-02003C42E831}">
      <dsp:nvSpPr>
        <dsp:cNvPr id="0" name=""/>
        <dsp:cNvSpPr/>
      </dsp:nvSpPr>
      <dsp:spPr>
        <a:xfrm>
          <a:off x="5051543" y="3550069"/>
          <a:ext cx="170754" cy="244028"/>
        </a:xfrm>
        <a:custGeom>
          <a:avLst/>
          <a:gdLst/>
          <a:ahLst/>
          <a:cxnLst/>
          <a:rect l="0" t="0" r="0" b="0"/>
          <a:pathLst>
            <a:path>
              <a:moveTo>
                <a:pt x="0" y="244028"/>
              </a:moveTo>
              <a:lnTo>
                <a:pt x="85377" y="244028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9475" y="3664637"/>
        <a:ext cx="14891" cy="14891"/>
      </dsp:txXfrm>
    </dsp:sp>
    <dsp:sp modelId="{9FC9FD84-CC0C-4CB0-AC6B-49F9116ECBDD}">
      <dsp:nvSpPr>
        <dsp:cNvPr id="0" name=""/>
        <dsp:cNvSpPr/>
      </dsp:nvSpPr>
      <dsp:spPr>
        <a:xfrm>
          <a:off x="6076073" y="2899326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162685"/>
              </a:lnTo>
              <a:lnTo>
                <a:pt x="170754" y="162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5554" y="2974773"/>
        <a:ext cx="11792" cy="11792"/>
      </dsp:txXfrm>
    </dsp:sp>
    <dsp:sp modelId="{A97CC2DF-C337-43E0-ACA3-37C14E5FB250}">
      <dsp:nvSpPr>
        <dsp:cNvPr id="0" name=""/>
        <dsp:cNvSpPr/>
      </dsp:nvSpPr>
      <dsp:spPr>
        <a:xfrm>
          <a:off x="6076073" y="2736640"/>
          <a:ext cx="170754" cy="162685"/>
        </a:xfrm>
        <a:custGeom>
          <a:avLst/>
          <a:gdLst/>
          <a:ahLst/>
          <a:cxnLst/>
          <a:rect l="0" t="0" r="0" b="0"/>
          <a:pathLst>
            <a:path>
              <a:moveTo>
                <a:pt x="0" y="162685"/>
              </a:moveTo>
              <a:lnTo>
                <a:pt x="85377" y="162685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55554" y="2812087"/>
        <a:ext cx="11792" cy="11792"/>
      </dsp:txXfrm>
    </dsp:sp>
    <dsp:sp modelId="{7A5042AE-39DF-415F-9544-84368F70197A}">
      <dsp:nvSpPr>
        <dsp:cNvPr id="0" name=""/>
        <dsp:cNvSpPr/>
      </dsp:nvSpPr>
      <dsp:spPr>
        <a:xfrm>
          <a:off x="5051543" y="2899326"/>
          <a:ext cx="170754" cy="894771"/>
        </a:xfrm>
        <a:custGeom>
          <a:avLst/>
          <a:gdLst/>
          <a:ahLst/>
          <a:cxnLst/>
          <a:rect l="0" t="0" r="0" b="0"/>
          <a:pathLst>
            <a:path>
              <a:moveTo>
                <a:pt x="0" y="894771"/>
              </a:moveTo>
              <a:lnTo>
                <a:pt x="85377" y="8947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14148" y="3323939"/>
        <a:ext cx="45545" cy="45545"/>
      </dsp:txXfrm>
    </dsp:sp>
    <dsp:sp modelId="{76641387-DA32-4B9C-A076-EBFADCF25A11}">
      <dsp:nvSpPr>
        <dsp:cNvPr id="0" name=""/>
        <dsp:cNvSpPr/>
      </dsp:nvSpPr>
      <dsp:spPr>
        <a:xfrm>
          <a:off x="2442728" y="2284304"/>
          <a:ext cx="1755040" cy="1509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7520" y="0"/>
              </a:lnTo>
              <a:lnTo>
                <a:pt x="877520" y="1509793"/>
              </a:lnTo>
              <a:lnTo>
                <a:pt x="1755040" y="1509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62371" y="2981323"/>
        <a:ext cx="115754" cy="115754"/>
      </dsp:txXfrm>
    </dsp:sp>
    <dsp:sp modelId="{701F781F-007A-4AFD-8A4D-4FFB80EE7809}">
      <dsp:nvSpPr>
        <dsp:cNvPr id="0" name=""/>
        <dsp:cNvSpPr/>
      </dsp:nvSpPr>
      <dsp:spPr>
        <a:xfrm>
          <a:off x="5051543" y="1760526"/>
          <a:ext cx="170754" cy="65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650742"/>
              </a:lnTo>
              <a:lnTo>
                <a:pt x="170754" y="650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0101" y="2069078"/>
        <a:ext cx="33638" cy="33638"/>
      </dsp:txXfrm>
    </dsp:sp>
    <dsp:sp modelId="{42783BF1-88C1-4748-AD03-242EA616900D}">
      <dsp:nvSpPr>
        <dsp:cNvPr id="0" name=""/>
        <dsp:cNvSpPr/>
      </dsp:nvSpPr>
      <dsp:spPr>
        <a:xfrm>
          <a:off x="5051543" y="1760526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325371"/>
              </a:lnTo>
              <a:lnTo>
                <a:pt x="170754" y="3253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7734" y="1914025"/>
        <a:ext cx="18372" cy="18372"/>
      </dsp:txXfrm>
    </dsp:sp>
    <dsp:sp modelId="{2D77368D-00C3-44FA-A86E-828EC673E8F7}">
      <dsp:nvSpPr>
        <dsp:cNvPr id="0" name=""/>
        <dsp:cNvSpPr/>
      </dsp:nvSpPr>
      <dsp:spPr>
        <a:xfrm>
          <a:off x="5051543" y="1714806"/>
          <a:ext cx="17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7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32652" y="1756257"/>
        <a:ext cx="8537" cy="8537"/>
      </dsp:txXfrm>
    </dsp:sp>
    <dsp:sp modelId="{C3CAF651-8D7C-4C58-B53F-F913F4F83D99}">
      <dsp:nvSpPr>
        <dsp:cNvPr id="0" name=""/>
        <dsp:cNvSpPr/>
      </dsp:nvSpPr>
      <dsp:spPr>
        <a:xfrm>
          <a:off x="5051543" y="1435155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325371"/>
              </a:moveTo>
              <a:lnTo>
                <a:pt x="85377" y="3253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7734" y="1588654"/>
        <a:ext cx="18372" cy="18372"/>
      </dsp:txXfrm>
    </dsp:sp>
    <dsp:sp modelId="{EF4068E9-89B2-49E6-98F2-1E35566B0DCD}">
      <dsp:nvSpPr>
        <dsp:cNvPr id="0" name=""/>
        <dsp:cNvSpPr/>
      </dsp:nvSpPr>
      <dsp:spPr>
        <a:xfrm>
          <a:off x="5051543" y="1109783"/>
          <a:ext cx="170754" cy="650742"/>
        </a:xfrm>
        <a:custGeom>
          <a:avLst/>
          <a:gdLst/>
          <a:ahLst/>
          <a:cxnLst/>
          <a:rect l="0" t="0" r="0" b="0"/>
          <a:pathLst>
            <a:path>
              <a:moveTo>
                <a:pt x="0" y="650742"/>
              </a:moveTo>
              <a:lnTo>
                <a:pt x="85377" y="650742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0101" y="1418335"/>
        <a:ext cx="33638" cy="33638"/>
      </dsp:txXfrm>
    </dsp:sp>
    <dsp:sp modelId="{DEDCC719-8DCD-443E-8C2D-100A9CB85D04}">
      <dsp:nvSpPr>
        <dsp:cNvPr id="0" name=""/>
        <dsp:cNvSpPr/>
      </dsp:nvSpPr>
      <dsp:spPr>
        <a:xfrm>
          <a:off x="2442728" y="1760526"/>
          <a:ext cx="1755040" cy="523777"/>
        </a:xfrm>
        <a:custGeom>
          <a:avLst/>
          <a:gdLst/>
          <a:ahLst/>
          <a:cxnLst/>
          <a:rect l="0" t="0" r="0" b="0"/>
          <a:pathLst>
            <a:path>
              <a:moveTo>
                <a:pt x="0" y="523777"/>
              </a:moveTo>
              <a:lnTo>
                <a:pt x="877520" y="523777"/>
              </a:lnTo>
              <a:lnTo>
                <a:pt x="877520" y="0"/>
              </a:lnTo>
              <a:lnTo>
                <a:pt x="17550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4460" y="1976627"/>
        <a:ext cx="91576" cy="91576"/>
      </dsp:txXfrm>
    </dsp:sp>
    <dsp:sp modelId="{6B5598FB-8335-46F6-8C8D-0629F2567338}">
      <dsp:nvSpPr>
        <dsp:cNvPr id="0" name=""/>
        <dsp:cNvSpPr/>
      </dsp:nvSpPr>
      <dsp:spPr>
        <a:xfrm>
          <a:off x="5051543" y="459040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377" y="0"/>
              </a:lnTo>
              <a:lnTo>
                <a:pt x="85377" y="325371"/>
              </a:lnTo>
              <a:lnTo>
                <a:pt x="170754" y="3253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7734" y="612540"/>
        <a:ext cx="18372" cy="18372"/>
      </dsp:txXfrm>
    </dsp:sp>
    <dsp:sp modelId="{1320DB0B-0CD1-41F6-9CE5-3B264174CEFF}">
      <dsp:nvSpPr>
        <dsp:cNvPr id="0" name=""/>
        <dsp:cNvSpPr/>
      </dsp:nvSpPr>
      <dsp:spPr>
        <a:xfrm>
          <a:off x="5051543" y="413320"/>
          <a:ext cx="17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7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32652" y="454771"/>
        <a:ext cx="8537" cy="8537"/>
      </dsp:txXfrm>
    </dsp:sp>
    <dsp:sp modelId="{3A84FB57-C152-4912-857A-F1D5590B462E}">
      <dsp:nvSpPr>
        <dsp:cNvPr id="0" name=""/>
        <dsp:cNvSpPr/>
      </dsp:nvSpPr>
      <dsp:spPr>
        <a:xfrm>
          <a:off x="5051543" y="133669"/>
          <a:ext cx="170754" cy="325371"/>
        </a:xfrm>
        <a:custGeom>
          <a:avLst/>
          <a:gdLst/>
          <a:ahLst/>
          <a:cxnLst/>
          <a:rect l="0" t="0" r="0" b="0"/>
          <a:pathLst>
            <a:path>
              <a:moveTo>
                <a:pt x="0" y="325371"/>
              </a:moveTo>
              <a:lnTo>
                <a:pt x="85377" y="325371"/>
              </a:lnTo>
              <a:lnTo>
                <a:pt x="85377" y="0"/>
              </a:lnTo>
              <a:lnTo>
                <a:pt x="1707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27734" y="287168"/>
        <a:ext cx="18372" cy="18372"/>
      </dsp:txXfrm>
    </dsp:sp>
    <dsp:sp modelId="{79933764-58D5-48BF-A2EA-8E6BEFB4F4CA}">
      <dsp:nvSpPr>
        <dsp:cNvPr id="0" name=""/>
        <dsp:cNvSpPr/>
      </dsp:nvSpPr>
      <dsp:spPr>
        <a:xfrm>
          <a:off x="2442728" y="459040"/>
          <a:ext cx="1755040" cy="1825263"/>
        </a:xfrm>
        <a:custGeom>
          <a:avLst/>
          <a:gdLst/>
          <a:ahLst/>
          <a:cxnLst/>
          <a:rect l="0" t="0" r="0" b="0"/>
          <a:pathLst>
            <a:path>
              <a:moveTo>
                <a:pt x="0" y="1825263"/>
              </a:moveTo>
              <a:lnTo>
                <a:pt x="877520" y="1825263"/>
              </a:lnTo>
              <a:lnTo>
                <a:pt x="877520" y="0"/>
              </a:lnTo>
              <a:lnTo>
                <a:pt x="17550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256945" y="1308368"/>
        <a:ext cx="126607" cy="126607"/>
      </dsp:txXfrm>
    </dsp:sp>
    <dsp:sp modelId="{5E911806-506D-4641-9D37-D7E9A5ECD538}">
      <dsp:nvSpPr>
        <dsp:cNvPr id="0" name=""/>
        <dsp:cNvSpPr/>
      </dsp:nvSpPr>
      <dsp:spPr>
        <a:xfrm>
          <a:off x="1781597" y="2111490"/>
          <a:ext cx="976634" cy="345627"/>
        </a:xfrm>
        <a:prstGeom prst="rect">
          <a:avLst/>
        </a:prstGeom>
        <a:solidFill>
          <a:srgbClr val="0ABB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/>
            <a:t>Kmarket</a:t>
          </a:r>
          <a:endParaRPr lang="ko-KR" altLang="en-US" sz="1500" kern="1200"/>
        </a:p>
      </dsp:txBody>
      <dsp:txXfrm>
        <a:off x="1781597" y="2111490"/>
        <a:ext cx="976634" cy="345627"/>
      </dsp:txXfrm>
    </dsp:sp>
    <dsp:sp modelId="{8D6E531E-36FD-44E9-BDBA-3A7D1C5B16A8}">
      <dsp:nvSpPr>
        <dsp:cNvPr id="0" name=""/>
        <dsp:cNvSpPr/>
      </dsp:nvSpPr>
      <dsp:spPr>
        <a:xfrm>
          <a:off x="4197769" y="328892"/>
          <a:ext cx="853774" cy="260297"/>
        </a:xfrm>
        <a:prstGeom prst="rect">
          <a:avLst/>
        </a:prstGeom>
        <a:solidFill>
          <a:srgbClr val="0ABB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/>
            <a:t>회원</a:t>
          </a:r>
        </a:p>
      </dsp:txBody>
      <dsp:txXfrm>
        <a:off x="4197769" y="328892"/>
        <a:ext cx="853774" cy="260297"/>
      </dsp:txXfrm>
    </dsp:sp>
    <dsp:sp modelId="{E8B0E41A-2ED3-49BB-9574-BA204342DC59}">
      <dsp:nvSpPr>
        <dsp:cNvPr id="0" name=""/>
        <dsp:cNvSpPr/>
      </dsp:nvSpPr>
      <dsp:spPr>
        <a:xfrm>
          <a:off x="5222298" y="3520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로그인</a:t>
          </a:r>
        </a:p>
      </dsp:txBody>
      <dsp:txXfrm>
        <a:off x="5222298" y="3520"/>
        <a:ext cx="853774" cy="260297"/>
      </dsp:txXfrm>
    </dsp:sp>
    <dsp:sp modelId="{3D71F9B7-5FAB-410D-BE31-33423330B73B}">
      <dsp:nvSpPr>
        <dsp:cNvPr id="0" name=""/>
        <dsp:cNvSpPr/>
      </dsp:nvSpPr>
      <dsp:spPr>
        <a:xfrm>
          <a:off x="5222298" y="328892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약관</a:t>
          </a:r>
        </a:p>
      </dsp:txBody>
      <dsp:txXfrm>
        <a:off x="5222298" y="328892"/>
        <a:ext cx="853774" cy="260297"/>
      </dsp:txXfrm>
    </dsp:sp>
    <dsp:sp modelId="{4AEF6836-3265-4597-88A1-4AA50DA18822}">
      <dsp:nvSpPr>
        <dsp:cNvPr id="0" name=""/>
        <dsp:cNvSpPr/>
      </dsp:nvSpPr>
      <dsp:spPr>
        <a:xfrm>
          <a:off x="5222298" y="654263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회원가입</a:t>
          </a:r>
        </a:p>
      </dsp:txBody>
      <dsp:txXfrm>
        <a:off x="5222298" y="654263"/>
        <a:ext cx="853774" cy="260297"/>
      </dsp:txXfrm>
    </dsp:sp>
    <dsp:sp modelId="{A437F323-EE59-4E60-B3D3-F5CD8649D5DA}">
      <dsp:nvSpPr>
        <dsp:cNvPr id="0" name=""/>
        <dsp:cNvSpPr/>
      </dsp:nvSpPr>
      <dsp:spPr>
        <a:xfrm>
          <a:off x="4197769" y="1630377"/>
          <a:ext cx="853774" cy="260297"/>
        </a:xfrm>
        <a:prstGeom prst="rect">
          <a:avLst/>
        </a:prstGeom>
        <a:solidFill>
          <a:srgbClr val="0ABB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/>
            <a:t>상품</a:t>
          </a:r>
        </a:p>
      </dsp:txBody>
      <dsp:txXfrm>
        <a:off x="4197769" y="1630377"/>
        <a:ext cx="853774" cy="260297"/>
      </dsp:txXfrm>
    </dsp:sp>
    <dsp:sp modelId="{C9E8EEEF-B1DE-4479-B323-6E0959462E72}">
      <dsp:nvSpPr>
        <dsp:cNvPr id="0" name=""/>
        <dsp:cNvSpPr/>
      </dsp:nvSpPr>
      <dsp:spPr>
        <a:xfrm>
          <a:off x="5222298" y="979635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상품목록</a:t>
          </a:r>
        </a:p>
      </dsp:txBody>
      <dsp:txXfrm>
        <a:off x="5222298" y="979635"/>
        <a:ext cx="853774" cy="260297"/>
      </dsp:txXfrm>
    </dsp:sp>
    <dsp:sp modelId="{F9C2C16E-2EAD-4EEA-A710-A385EC406BDF}">
      <dsp:nvSpPr>
        <dsp:cNvPr id="0" name=""/>
        <dsp:cNvSpPr/>
      </dsp:nvSpPr>
      <dsp:spPr>
        <a:xfrm>
          <a:off x="5222298" y="1305006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상품보기</a:t>
          </a:r>
        </a:p>
      </dsp:txBody>
      <dsp:txXfrm>
        <a:off x="5222298" y="1305006"/>
        <a:ext cx="853774" cy="260297"/>
      </dsp:txXfrm>
    </dsp:sp>
    <dsp:sp modelId="{A32C6D9A-3F01-4D8B-9572-5687CBFB5A26}">
      <dsp:nvSpPr>
        <dsp:cNvPr id="0" name=""/>
        <dsp:cNvSpPr/>
      </dsp:nvSpPr>
      <dsp:spPr>
        <a:xfrm>
          <a:off x="5222298" y="1630377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장바구니</a:t>
          </a:r>
        </a:p>
      </dsp:txBody>
      <dsp:txXfrm>
        <a:off x="5222298" y="1630377"/>
        <a:ext cx="853774" cy="260297"/>
      </dsp:txXfrm>
    </dsp:sp>
    <dsp:sp modelId="{079F8E26-9A0D-4D0B-A40D-856A644FCA9B}">
      <dsp:nvSpPr>
        <dsp:cNvPr id="0" name=""/>
        <dsp:cNvSpPr/>
      </dsp:nvSpPr>
      <dsp:spPr>
        <a:xfrm>
          <a:off x="5222298" y="1955749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주문하기</a:t>
          </a:r>
        </a:p>
      </dsp:txBody>
      <dsp:txXfrm>
        <a:off x="5222298" y="1955749"/>
        <a:ext cx="853774" cy="260297"/>
      </dsp:txXfrm>
    </dsp:sp>
    <dsp:sp modelId="{A497E234-4AE3-4455-954A-F202749C44B9}">
      <dsp:nvSpPr>
        <dsp:cNvPr id="0" name=""/>
        <dsp:cNvSpPr/>
      </dsp:nvSpPr>
      <dsp:spPr>
        <a:xfrm>
          <a:off x="5222298" y="2281120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주문완료</a:t>
          </a:r>
        </a:p>
      </dsp:txBody>
      <dsp:txXfrm>
        <a:off x="5222298" y="2281120"/>
        <a:ext cx="853774" cy="260297"/>
      </dsp:txXfrm>
    </dsp:sp>
    <dsp:sp modelId="{E30D7BFA-A527-481F-B2AA-3A1034D8D16D}">
      <dsp:nvSpPr>
        <dsp:cNvPr id="0" name=""/>
        <dsp:cNvSpPr/>
      </dsp:nvSpPr>
      <dsp:spPr>
        <a:xfrm>
          <a:off x="4197769" y="3663949"/>
          <a:ext cx="853774" cy="260297"/>
        </a:xfrm>
        <a:prstGeom prst="rect">
          <a:avLst/>
        </a:prstGeom>
        <a:solidFill>
          <a:srgbClr val="0ABB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/>
            <a:t>고객센터</a:t>
          </a:r>
        </a:p>
      </dsp:txBody>
      <dsp:txXfrm>
        <a:off x="4197769" y="3663949"/>
        <a:ext cx="853774" cy="260297"/>
      </dsp:txXfrm>
    </dsp:sp>
    <dsp:sp modelId="{DFC4B9E1-3AA5-4ABC-A269-97C0AF1ADD52}">
      <dsp:nvSpPr>
        <dsp:cNvPr id="0" name=""/>
        <dsp:cNvSpPr/>
      </dsp:nvSpPr>
      <dsp:spPr>
        <a:xfrm>
          <a:off x="5222298" y="2769177"/>
          <a:ext cx="853774" cy="26029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공지사항</a:t>
          </a:r>
        </a:p>
      </dsp:txBody>
      <dsp:txXfrm>
        <a:off x="5222298" y="2769177"/>
        <a:ext cx="853774" cy="260297"/>
      </dsp:txXfrm>
    </dsp:sp>
    <dsp:sp modelId="{BAF59209-646B-4AC5-98FF-2E491455F1BD}">
      <dsp:nvSpPr>
        <dsp:cNvPr id="0" name=""/>
        <dsp:cNvSpPr/>
      </dsp:nvSpPr>
      <dsp:spPr>
        <a:xfrm>
          <a:off x="6246828" y="2606492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목록</a:t>
          </a:r>
        </a:p>
      </dsp:txBody>
      <dsp:txXfrm>
        <a:off x="6246828" y="2606492"/>
        <a:ext cx="853774" cy="260297"/>
      </dsp:txXfrm>
    </dsp:sp>
    <dsp:sp modelId="{294FC8CF-C2DC-40E1-A39B-DC3F8766BE04}">
      <dsp:nvSpPr>
        <dsp:cNvPr id="0" name=""/>
        <dsp:cNvSpPr/>
      </dsp:nvSpPr>
      <dsp:spPr>
        <a:xfrm>
          <a:off x="6246828" y="2931863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보기</a:t>
          </a:r>
        </a:p>
      </dsp:txBody>
      <dsp:txXfrm>
        <a:off x="6246828" y="2931863"/>
        <a:ext cx="853774" cy="260297"/>
      </dsp:txXfrm>
    </dsp:sp>
    <dsp:sp modelId="{451507D1-0B9B-4F43-B57D-B4D2F46EFC2C}">
      <dsp:nvSpPr>
        <dsp:cNvPr id="0" name=""/>
        <dsp:cNvSpPr/>
      </dsp:nvSpPr>
      <dsp:spPr>
        <a:xfrm>
          <a:off x="5222298" y="3419920"/>
          <a:ext cx="853774" cy="26029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자주묻는질문</a:t>
          </a:r>
        </a:p>
      </dsp:txBody>
      <dsp:txXfrm>
        <a:off x="5222298" y="3419920"/>
        <a:ext cx="853774" cy="260297"/>
      </dsp:txXfrm>
    </dsp:sp>
    <dsp:sp modelId="{7D8B1D65-8D22-42D0-984D-E5FCEB71D376}">
      <dsp:nvSpPr>
        <dsp:cNvPr id="0" name=""/>
        <dsp:cNvSpPr/>
      </dsp:nvSpPr>
      <dsp:spPr>
        <a:xfrm>
          <a:off x="6246828" y="3257235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목록</a:t>
          </a:r>
        </a:p>
      </dsp:txBody>
      <dsp:txXfrm>
        <a:off x="6246828" y="3257235"/>
        <a:ext cx="853774" cy="260297"/>
      </dsp:txXfrm>
    </dsp:sp>
    <dsp:sp modelId="{24E1022D-2B43-4984-B318-B498C3391DB4}">
      <dsp:nvSpPr>
        <dsp:cNvPr id="0" name=""/>
        <dsp:cNvSpPr/>
      </dsp:nvSpPr>
      <dsp:spPr>
        <a:xfrm>
          <a:off x="6246828" y="3582606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보기</a:t>
          </a:r>
        </a:p>
      </dsp:txBody>
      <dsp:txXfrm>
        <a:off x="6246828" y="3582606"/>
        <a:ext cx="853774" cy="260297"/>
      </dsp:txXfrm>
    </dsp:sp>
    <dsp:sp modelId="{0C65D30C-2C8D-4447-9913-1D383A6A975D}">
      <dsp:nvSpPr>
        <dsp:cNvPr id="0" name=""/>
        <dsp:cNvSpPr/>
      </dsp:nvSpPr>
      <dsp:spPr>
        <a:xfrm>
          <a:off x="5222298" y="4233349"/>
          <a:ext cx="853774" cy="26029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문의하기</a:t>
          </a:r>
        </a:p>
      </dsp:txBody>
      <dsp:txXfrm>
        <a:off x="5222298" y="4233349"/>
        <a:ext cx="853774" cy="260297"/>
      </dsp:txXfrm>
    </dsp:sp>
    <dsp:sp modelId="{FE9D769D-A342-42A8-B683-1A6E77AB32FD}">
      <dsp:nvSpPr>
        <dsp:cNvPr id="0" name=""/>
        <dsp:cNvSpPr/>
      </dsp:nvSpPr>
      <dsp:spPr>
        <a:xfrm>
          <a:off x="6246828" y="3907977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목록</a:t>
          </a:r>
        </a:p>
      </dsp:txBody>
      <dsp:txXfrm>
        <a:off x="6246828" y="3907977"/>
        <a:ext cx="853774" cy="260297"/>
      </dsp:txXfrm>
    </dsp:sp>
    <dsp:sp modelId="{38224522-E446-4783-94B6-4A0B2D1153E9}">
      <dsp:nvSpPr>
        <dsp:cNvPr id="0" name=""/>
        <dsp:cNvSpPr/>
      </dsp:nvSpPr>
      <dsp:spPr>
        <a:xfrm>
          <a:off x="6246828" y="4233349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보기</a:t>
          </a:r>
        </a:p>
      </dsp:txBody>
      <dsp:txXfrm>
        <a:off x="6246828" y="4233349"/>
        <a:ext cx="853774" cy="260297"/>
      </dsp:txXfrm>
    </dsp:sp>
    <dsp:sp modelId="{79CC93B4-84AD-4DAC-BFFA-041D201E8625}">
      <dsp:nvSpPr>
        <dsp:cNvPr id="0" name=""/>
        <dsp:cNvSpPr/>
      </dsp:nvSpPr>
      <dsp:spPr>
        <a:xfrm>
          <a:off x="6246828" y="4558720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쓰기</a:t>
          </a:r>
        </a:p>
      </dsp:txBody>
      <dsp:txXfrm>
        <a:off x="6246828" y="4558720"/>
        <a:ext cx="853774" cy="260297"/>
      </dsp:txXfrm>
    </dsp:sp>
    <dsp:sp modelId="{44218FFA-8E66-4E58-A268-A7D65E8097DF}">
      <dsp:nvSpPr>
        <dsp:cNvPr id="0" name=""/>
        <dsp:cNvSpPr/>
      </dsp:nvSpPr>
      <dsp:spPr>
        <a:xfrm>
          <a:off x="5222298" y="4558720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메인</a:t>
          </a:r>
        </a:p>
      </dsp:txBody>
      <dsp:txXfrm>
        <a:off x="5222298" y="4558720"/>
        <a:ext cx="853774" cy="260297"/>
      </dsp:txXfrm>
    </dsp:sp>
    <dsp:sp modelId="{1B447E07-AE1C-4ACA-A95D-6A8229C57AAA}">
      <dsp:nvSpPr>
        <dsp:cNvPr id="0" name=""/>
        <dsp:cNvSpPr/>
      </dsp:nvSpPr>
      <dsp:spPr>
        <a:xfrm>
          <a:off x="4197769" y="3989320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메인</a:t>
          </a:r>
        </a:p>
      </dsp:txBody>
      <dsp:txXfrm>
        <a:off x="4197769" y="3989320"/>
        <a:ext cx="853774" cy="260297"/>
      </dsp:txXfrm>
    </dsp:sp>
    <dsp:sp modelId="{E23B01B6-A880-4E3C-83B7-C6EBD01636ED}">
      <dsp:nvSpPr>
        <dsp:cNvPr id="0" name=""/>
        <dsp:cNvSpPr/>
      </dsp:nvSpPr>
      <dsp:spPr>
        <a:xfrm>
          <a:off x="7316403" y="2154712"/>
          <a:ext cx="853774" cy="260297"/>
        </a:xfrm>
        <a:prstGeom prst="rect">
          <a:avLst/>
        </a:prstGeom>
        <a:solidFill>
          <a:srgbClr val="0ABB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bg1"/>
              </a:solidFill>
            </a:rPr>
            <a:t>관리자</a:t>
          </a:r>
        </a:p>
      </dsp:txBody>
      <dsp:txXfrm>
        <a:off x="7316403" y="2154712"/>
        <a:ext cx="853774" cy="260297"/>
      </dsp:txXfrm>
    </dsp:sp>
    <dsp:sp modelId="{DD54C2E4-951F-437F-92C8-698C719D2112}">
      <dsp:nvSpPr>
        <dsp:cNvPr id="0" name=""/>
        <dsp:cNvSpPr/>
      </dsp:nvSpPr>
      <dsp:spPr>
        <a:xfrm>
          <a:off x="8340932" y="975241"/>
          <a:ext cx="853774" cy="2602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bg1"/>
              </a:solidFill>
            </a:rPr>
            <a:t>상품</a:t>
          </a:r>
        </a:p>
      </dsp:txBody>
      <dsp:txXfrm>
        <a:off x="8340932" y="975241"/>
        <a:ext cx="853774" cy="260297"/>
      </dsp:txXfrm>
    </dsp:sp>
    <dsp:sp modelId="{59966B20-08FD-4BCD-B7DB-E696A1D0803D}">
      <dsp:nvSpPr>
        <dsp:cNvPr id="0" name=""/>
        <dsp:cNvSpPr/>
      </dsp:nvSpPr>
      <dsp:spPr>
        <a:xfrm>
          <a:off x="9365462" y="812555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상품등록</a:t>
          </a:r>
        </a:p>
      </dsp:txBody>
      <dsp:txXfrm>
        <a:off x="9365462" y="812555"/>
        <a:ext cx="853774" cy="260297"/>
      </dsp:txXfrm>
    </dsp:sp>
    <dsp:sp modelId="{83FE83BC-34F4-4FBB-AEE3-0421E9915E43}">
      <dsp:nvSpPr>
        <dsp:cNvPr id="0" name=""/>
        <dsp:cNvSpPr/>
      </dsp:nvSpPr>
      <dsp:spPr>
        <a:xfrm>
          <a:off x="9365462" y="1137927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상품현황</a:t>
          </a:r>
        </a:p>
      </dsp:txBody>
      <dsp:txXfrm>
        <a:off x="9365462" y="1137927"/>
        <a:ext cx="853774" cy="260297"/>
      </dsp:txXfrm>
    </dsp:sp>
    <dsp:sp modelId="{4DCDAD19-A659-4770-B026-B3BC6EEFF019}">
      <dsp:nvSpPr>
        <dsp:cNvPr id="0" name=""/>
        <dsp:cNvSpPr/>
      </dsp:nvSpPr>
      <dsp:spPr>
        <a:xfrm>
          <a:off x="8340932" y="3008812"/>
          <a:ext cx="853774" cy="2602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bg1"/>
              </a:solidFill>
            </a:rPr>
            <a:t>고객센터</a:t>
          </a:r>
        </a:p>
      </dsp:txBody>
      <dsp:txXfrm>
        <a:off x="8340932" y="3008812"/>
        <a:ext cx="853774" cy="260297"/>
      </dsp:txXfrm>
    </dsp:sp>
    <dsp:sp modelId="{7A084854-248A-4D41-9922-CD86F3260FBD}">
      <dsp:nvSpPr>
        <dsp:cNvPr id="0" name=""/>
        <dsp:cNvSpPr/>
      </dsp:nvSpPr>
      <dsp:spPr>
        <a:xfrm>
          <a:off x="9365462" y="1951355"/>
          <a:ext cx="853774" cy="26029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공지사항</a:t>
          </a:r>
        </a:p>
      </dsp:txBody>
      <dsp:txXfrm>
        <a:off x="9365462" y="1951355"/>
        <a:ext cx="853774" cy="260297"/>
      </dsp:txXfrm>
    </dsp:sp>
    <dsp:sp modelId="{3219C18B-BF2F-4D92-BEC1-532BE3B08D0B}">
      <dsp:nvSpPr>
        <dsp:cNvPr id="0" name=""/>
        <dsp:cNvSpPr/>
      </dsp:nvSpPr>
      <dsp:spPr>
        <a:xfrm>
          <a:off x="10389991" y="1463298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목록</a:t>
          </a:r>
        </a:p>
      </dsp:txBody>
      <dsp:txXfrm>
        <a:off x="10389991" y="1463298"/>
        <a:ext cx="853774" cy="260297"/>
      </dsp:txXfrm>
    </dsp:sp>
    <dsp:sp modelId="{C79067F7-ADFC-4402-99D1-662F28EC5764}">
      <dsp:nvSpPr>
        <dsp:cNvPr id="0" name=""/>
        <dsp:cNvSpPr/>
      </dsp:nvSpPr>
      <dsp:spPr>
        <a:xfrm>
          <a:off x="10389991" y="1788669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보기</a:t>
          </a:r>
        </a:p>
      </dsp:txBody>
      <dsp:txXfrm>
        <a:off x="10389991" y="1788669"/>
        <a:ext cx="853774" cy="260297"/>
      </dsp:txXfrm>
    </dsp:sp>
    <dsp:sp modelId="{84541AD8-D9DE-4AD7-8644-8AC7B4FDE754}">
      <dsp:nvSpPr>
        <dsp:cNvPr id="0" name=""/>
        <dsp:cNvSpPr/>
      </dsp:nvSpPr>
      <dsp:spPr>
        <a:xfrm>
          <a:off x="10389991" y="2114041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등록</a:t>
          </a:r>
        </a:p>
      </dsp:txBody>
      <dsp:txXfrm>
        <a:off x="10389991" y="2114041"/>
        <a:ext cx="853774" cy="260297"/>
      </dsp:txXfrm>
    </dsp:sp>
    <dsp:sp modelId="{A4DF36DE-5A17-497E-8CD2-84BAF4C3372C}">
      <dsp:nvSpPr>
        <dsp:cNvPr id="0" name=""/>
        <dsp:cNvSpPr/>
      </dsp:nvSpPr>
      <dsp:spPr>
        <a:xfrm>
          <a:off x="10389991" y="2439412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삭제</a:t>
          </a:r>
        </a:p>
      </dsp:txBody>
      <dsp:txXfrm>
        <a:off x="10389991" y="2439412"/>
        <a:ext cx="853774" cy="260297"/>
      </dsp:txXfrm>
    </dsp:sp>
    <dsp:sp modelId="{8F6A88BE-32C7-4569-825F-BA48CC1FEC8A}">
      <dsp:nvSpPr>
        <dsp:cNvPr id="0" name=""/>
        <dsp:cNvSpPr/>
      </dsp:nvSpPr>
      <dsp:spPr>
        <a:xfrm>
          <a:off x="9365462" y="3090155"/>
          <a:ext cx="853774" cy="26029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문의하기</a:t>
          </a:r>
        </a:p>
      </dsp:txBody>
      <dsp:txXfrm>
        <a:off x="9365462" y="3090155"/>
        <a:ext cx="853774" cy="260297"/>
      </dsp:txXfrm>
    </dsp:sp>
    <dsp:sp modelId="{3E1CB300-74B2-4715-9F3A-8DF34C93ADDE}">
      <dsp:nvSpPr>
        <dsp:cNvPr id="0" name=""/>
        <dsp:cNvSpPr/>
      </dsp:nvSpPr>
      <dsp:spPr>
        <a:xfrm>
          <a:off x="10389991" y="2764784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목록</a:t>
          </a:r>
        </a:p>
      </dsp:txBody>
      <dsp:txXfrm>
        <a:off x="10389991" y="2764784"/>
        <a:ext cx="853774" cy="260297"/>
      </dsp:txXfrm>
    </dsp:sp>
    <dsp:sp modelId="{F5C40883-F3FC-490D-9A34-9E61676392A7}">
      <dsp:nvSpPr>
        <dsp:cNvPr id="0" name=""/>
        <dsp:cNvSpPr/>
      </dsp:nvSpPr>
      <dsp:spPr>
        <a:xfrm>
          <a:off x="10389991" y="3090155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보기</a:t>
          </a:r>
        </a:p>
      </dsp:txBody>
      <dsp:txXfrm>
        <a:off x="10389991" y="3090155"/>
        <a:ext cx="853774" cy="260297"/>
      </dsp:txXfrm>
    </dsp:sp>
    <dsp:sp modelId="{8BA73003-B956-4BB4-8186-2618E9F7DA97}">
      <dsp:nvSpPr>
        <dsp:cNvPr id="0" name=""/>
        <dsp:cNvSpPr/>
      </dsp:nvSpPr>
      <dsp:spPr>
        <a:xfrm>
          <a:off x="10389991" y="3415527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삭제</a:t>
          </a:r>
        </a:p>
      </dsp:txBody>
      <dsp:txXfrm>
        <a:off x="10389991" y="3415527"/>
        <a:ext cx="853774" cy="260297"/>
      </dsp:txXfrm>
    </dsp:sp>
    <dsp:sp modelId="{C66D1B7B-C237-4812-BE4E-A5829E92AC6F}">
      <dsp:nvSpPr>
        <dsp:cNvPr id="0" name=""/>
        <dsp:cNvSpPr/>
      </dsp:nvSpPr>
      <dsp:spPr>
        <a:xfrm>
          <a:off x="9365462" y="4066269"/>
          <a:ext cx="853774" cy="26029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자주묻는질문</a:t>
          </a:r>
        </a:p>
      </dsp:txBody>
      <dsp:txXfrm>
        <a:off x="9365462" y="4066269"/>
        <a:ext cx="853774" cy="260297"/>
      </dsp:txXfrm>
    </dsp:sp>
    <dsp:sp modelId="{F6EBA33E-0B26-42E2-8D3C-4933FC8A7AEC}">
      <dsp:nvSpPr>
        <dsp:cNvPr id="0" name=""/>
        <dsp:cNvSpPr/>
      </dsp:nvSpPr>
      <dsp:spPr>
        <a:xfrm>
          <a:off x="10389991" y="3740898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목록</a:t>
          </a:r>
        </a:p>
      </dsp:txBody>
      <dsp:txXfrm>
        <a:off x="10389991" y="3740898"/>
        <a:ext cx="853774" cy="260297"/>
      </dsp:txXfrm>
    </dsp:sp>
    <dsp:sp modelId="{A9A360CD-F62C-4C8D-8251-A8DE11A3F339}">
      <dsp:nvSpPr>
        <dsp:cNvPr id="0" name=""/>
        <dsp:cNvSpPr/>
      </dsp:nvSpPr>
      <dsp:spPr>
        <a:xfrm>
          <a:off x="10389991" y="4066269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보기</a:t>
          </a:r>
        </a:p>
      </dsp:txBody>
      <dsp:txXfrm>
        <a:off x="10389991" y="4066269"/>
        <a:ext cx="853774" cy="260297"/>
      </dsp:txXfrm>
    </dsp:sp>
    <dsp:sp modelId="{F5866137-06FF-4BA9-8F3C-52241A030E20}">
      <dsp:nvSpPr>
        <dsp:cNvPr id="0" name=""/>
        <dsp:cNvSpPr/>
      </dsp:nvSpPr>
      <dsp:spPr>
        <a:xfrm>
          <a:off x="10389991" y="4391641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삭제</a:t>
          </a:r>
        </a:p>
      </dsp:txBody>
      <dsp:txXfrm>
        <a:off x="10389991" y="4391641"/>
        <a:ext cx="853774" cy="260297"/>
      </dsp:txXfrm>
    </dsp:sp>
    <dsp:sp modelId="{68BFBA19-9528-405D-8B1D-899EF9EE2FF4}">
      <dsp:nvSpPr>
        <dsp:cNvPr id="0" name=""/>
        <dsp:cNvSpPr/>
      </dsp:nvSpPr>
      <dsp:spPr>
        <a:xfrm>
          <a:off x="8340932" y="3334184"/>
          <a:ext cx="853774" cy="260297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>
              <a:solidFill>
                <a:schemeClr val="tx1"/>
              </a:solidFill>
            </a:rPr>
            <a:t>메인</a:t>
          </a:r>
        </a:p>
      </dsp:txBody>
      <dsp:txXfrm>
        <a:off x="8340932" y="3334184"/>
        <a:ext cx="853774" cy="260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2990A-4837-4306-956E-02D4917F1647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BD380-0AF2-4615-9AF0-BB0DA4354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8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3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3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7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6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0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7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4FAC-6F1B-4026-B8B9-6C989C2656E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0522-5782-4BEE-9700-8227D00A7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046" y="1419046"/>
            <a:ext cx="10196660" cy="2237344"/>
          </a:xfrm>
        </p:spPr>
        <p:txBody>
          <a:bodyPr/>
          <a:lstStyle/>
          <a:p>
            <a:pPr algn="l"/>
            <a:r>
              <a:rPr lang="en-US" altLang="ko-KR" sz="8000" dirty="0" err="1">
                <a:solidFill>
                  <a:srgbClr val="0ABB2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lang="en-US" altLang="ko-KR" sz="8000" dirty="0" err="1">
                <a:solidFill>
                  <a:srgbClr val="0028B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market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3290" y="4281831"/>
            <a:ext cx="10730060" cy="2149312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2000" spc="-20" dirty="0" smtClean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프로젝트 </a:t>
            </a:r>
            <a:r>
              <a:rPr lang="ko-KR" altLang="en-US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기간 </a:t>
            </a:r>
            <a:r>
              <a:rPr lang="en-US" altLang="ko-KR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: 2022.12.05 ~ 2022.12.28</a:t>
            </a:r>
          </a:p>
          <a:p>
            <a:pPr algn="r"/>
            <a:r>
              <a:rPr lang="ko-KR" altLang="en-US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팀원</a:t>
            </a:r>
            <a:r>
              <a:rPr lang="en-US" altLang="ko-KR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: </a:t>
            </a:r>
            <a:r>
              <a:rPr lang="ko-KR" altLang="en-US" sz="2000" spc="-20" dirty="0" err="1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조현길</a:t>
            </a:r>
            <a:r>
              <a:rPr lang="en-US" altLang="ko-KR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, </a:t>
            </a:r>
            <a:r>
              <a:rPr lang="ko-KR" altLang="en-US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김진우</a:t>
            </a:r>
            <a:r>
              <a:rPr lang="en-US" altLang="ko-KR" sz="2000" spc="-20" dirty="0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, </a:t>
            </a:r>
            <a:r>
              <a:rPr lang="ko-KR" altLang="en-US" sz="2000" spc="-20" dirty="0" err="1">
                <a:latin typeface="AppleSDGothicNeoB00" panose="02000503000000000000" pitchFamily="2" charset="-127"/>
                <a:ea typeface="AppleSDGothicNeoB00" panose="02000503000000000000" pitchFamily="2" charset="-127"/>
                <a:cs typeface="돋움" panose="020B0600000101010101" pitchFamily="50" charset="-127"/>
              </a:rPr>
              <a:t>이해빈</a:t>
            </a:r>
            <a:endParaRPr lang="ko-KR" altLang="ko-KR" sz="2000" spc="-20" dirty="0" smtClean="0">
              <a:latin typeface="AppleSDGothicNeoB00" panose="02000503000000000000" pitchFamily="2" charset="-127"/>
              <a:ea typeface="AppleSDGothicNeoB00" panose="02000503000000000000" pitchFamily="2" charset="-127"/>
              <a:cs typeface="돋움" panose="020B0600000101010101" pitchFamily="50" charset="-127"/>
            </a:endParaRPr>
          </a:p>
          <a:p>
            <a:pPr algn="r"/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00" y="134954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종합 온라인 쇼핑몰</a:t>
            </a:r>
          </a:p>
        </p:txBody>
      </p:sp>
    </p:spTree>
    <p:extLst>
      <p:ext uri="{BB962C8B-B14F-4D97-AF65-F5344CB8AC3E}">
        <p14:creationId xmlns:p14="http://schemas.microsoft.com/office/powerpoint/2010/main" val="2009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</a:t>
            </a:r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클래스 목록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4945"/>
              </p:ext>
            </p:extLst>
          </p:nvPr>
        </p:nvGraphicFramePr>
        <p:xfrm>
          <a:off x="183266" y="1252168"/>
          <a:ext cx="5844243" cy="499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637">
                  <a:extLst>
                    <a:ext uri="{9D8B030D-6E8A-4147-A177-3AD203B41FA5}">
                      <a16:colId xmlns:a16="http://schemas.microsoft.com/office/drawing/2014/main" val="3030019205"/>
                    </a:ext>
                  </a:extLst>
                </a:gridCol>
                <a:gridCol w="179594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2429658">
                  <a:extLst>
                    <a:ext uri="{9D8B030D-6E8A-4147-A177-3AD203B41FA5}">
                      <a16:colId xmlns:a16="http://schemas.microsoft.com/office/drawing/2014/main" val="3362465365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Pakage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Class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3342"/>
                  </a:ext>
                </a:extLst>
              </a:tr>
              <a:tr h="330800">
                <a:tc rowSpan="14">
                  <a:txBody>
                    <a:bodyPr/>
                    <a:lstStyle/>
                    <a:p>
                      <a:pPr marL="66675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AdminCsQnaCateVo.java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문의하기 </a:t>
                      </a:r>
                      <a:r>
                        <a:rPr lang="ko-KR" sz="1100" kern="1200" spc="-2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카테</a:t>
                      </a:r>
                      <a:r>
                        <a:rPr lang="ko-KR" sz="1100" kern="120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en-US" sz="1100" kern="120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AdminCsQnaVo.java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문의하기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11077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csFaqVo.java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자주묻는 질문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01235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MemberPointVo.java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포인트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661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MemberVo.java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93508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NoticeArticleVo.java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공지사항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3220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PointVo.java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포인트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960560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ProductCartVo.java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장바구니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7078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ProductCate1Vo.java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카테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1 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6217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ProductCate2Vo.java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카테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2 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50129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ProductOrderItemVo.java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주문 아이템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69081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ProductOrderVo.java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주문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25895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ProductReviewVo.java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리뷰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82709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</a:t>
                      </a:r>
                      <a:r>
                        <a:rPr lang="en-US" sz="1100" kern="120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59575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29574"/>
              </p:ext>
            </p:extLst>
          </p:nvPr>
        </p:nvGraphicFramePr>
        <p:xfrm>
          <a:off x="6153760" y="1252168"/>
          <a:ext cx="5844243" cy="5002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637">
                  <a:extLst>
                    <a:ext uri="{9D8B030D-6E8A-4147-A177-3AD203B41FA5}">
                      <a16:colId xmlns:a16="http://schemas.microsoft.com/office/drawing/2014/main" val="3030019205"/>
                    </a:ext>
                  </a:extLst>
                </a:gridCol>
                <a:gridCol w="179594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2429658">
                  <a:extLst>
                    <a:ext uri="{9D8B030D-6E8A-4147-A177-3AD203B41FA5}">
                      <a16:colId xmlns:a16="http://schemas.microsoft.com/office/drawing/2014/main" val="3362465365"/>
                    </a:ext>
                  </a:extLst>
                </a:gridCol>
              </a:tblGrid>
              <a:tr h="330800"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QnaArticleVo.java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문의하기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TermsVo.java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약관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87399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438733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37558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5279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94503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3409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61155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747803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62167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31124"/>
                  </a:ext>
                </a:extLst>
              </a:tr>
              <a:tr h="371315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73721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08360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97356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indent="11747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7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View</a:t>
            </a:r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 목록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67520"/>
              </p:ext>
            </p:extLst>
          </p:nvPr>
        </p:nvGraphicFramePr>
        <p:xfrm>
          <a:off x="1748117" y="1077633"/>
          <a:ext cx="8812306" cy="54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6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1262262">
                  <a:extLst>
                    <a:ext uri="{9D8B030D-6E8A-4147-A177-3AD203B41FA5}">
                      <a16:colId xmlns:a16="http://schemas.microsoft.com/office/drawing/2014/main" val="1358204470"/>
                    </a:ext>
                  </a:extLst>
                </a:gridCol>
                <a:gridCol w="1288199">
                  <a:extLst>
                    <a:ext uri="{9D8B030D-6E8A-4147-A177-3AD203B41FA5}">
                      <a16:colId xmlns:a16="http://schemas.microsoft.com/office/drawing/2014/main" val="1728361333"/>
                    </a:ext>
                  </a:extLst>
                </a:gridCol>
                <a:gridCol w="1374655">
                  <a:extLst>
                    <a:ext uri="{9D8B030D-6E8A-4147-A177-3AD203B41FA5}">
                      <a16:colId xmlns:a16="http://schemas.microsoft.com/office/drawing/2014/main" val="1205132538"/>
                    </a:ext>
                  </a:extLst>
                </a:gridCol>
                <a:gridCol w="1703189">
                  <a:extLst>
                    <a:ext uri="{9D8B030D-6E8A-4147-A177-3AD203B41FA5}">
                      <a16:colId xmlns:a16="http://schemas.microsoft.com/office/drawing/2014/main" val="1719271485"/>
                    </a:ext>
                  </a:extLst>
                </a:gridCol>
                <a:gridCol w="2014433">
                  <a:extLst>
                    <a:ext uri="{9D8B030D-6E8A-4147-A177-3AD203B41FA5}">
                      <a16:colId xmlns:a16="http://schemas.microsoft.com/office/drawing/2014/main" val="3262293709"/>
                    </a:ext>
                  </a:extLst>
                </a:gridCol>
              </a:tblGrid>
              <a:tr h="340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root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1depth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3depth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4depth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5depth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3342"/>
                  </a:ext>
                </a:extLst>
              </a:tr>
              <a:tr h="298142">
                <a:tc rowSpan="17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webapp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modify.jsp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수정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11077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보기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01235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write.jsp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쓰기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661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93508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modify.jsp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수정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3220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보기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960560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write.jsp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쓰기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7078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6217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reply.jsp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답변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50129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보기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69081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index.jsp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25895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상품 현황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82709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register.jsp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상품 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595757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index.jsp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356482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9894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modify.jsp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수정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0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View</a:t>
            </a:r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 목록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24815"/>
              </p:ext>
            </p:extLst>
          </p:nvPr>
        </p:nvGraphicFramePr>
        <p:xfrm>
          <a:off x="1748117" y="1221068"/>
          <a:ext cx="8812306" cy="5136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6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1262262">
                  <a:extLst>
                    <a:ext uri="{9D8B030D-6E8A-4147-A177-3AD203B41FA5}">
                      <a16:colId xmlns:a16="http://schemas.microsoft.com/office/drawing/2014/main" val="1358204470"/>
                    </a:ext>
                  </a:extLst>
                </a:gridCol>
                <a:gridCol w="1288199">
                  <a:extLst>
                    <a:ext uri="{9D8B030D-6E8A-4147-A177-3AD203B41FA5}">
                      <a16:colId xmlns:a16="http://schemas.microsoft.com/office/drawing/2014/main" val="1728361333"/>
                    </a:ext>
                  </a:extLst>
                </a:gridCol>
                <a:gridCol w="1374655">
                  <a:extLst>
                    <a:ext uri="{9D8B030D-6E8A-4147-A177-3AD203B41FA5}">
                      <a16:colId xmlns:a16="http://schemas.microsoft.com/office/drawing/2014/main" val="1205132538"/>
                    </a:ext>
                  </a:extLst>
                </a:gridCol>
                <a:gridCol w="1703189">
                  <a:extLst>
                    <a:ext uri="{9D8B030D-6E8A-4147-A177-3AD203B41FA5}">
                      <a16:colId xmlns:a16="http://schemas.microsoft.com/office/drawing/2014/main" val="1719271485"/>
                    </a:ext>
                  </a:extLst>
                </a:gridCol>
                <a:gridCol w="2014433">
                  <a:extLst>
                    <a:ext uri="{9D8B030D-6E8A-4147-A177-3AD203B41FA5}">
                      <a16:colId xmlns:a16="http://schemas.microsoft.com/office/drawing/2014/main" val="3262293709"/>
                    </a:ext>
                  </a:extLst>
                </a:gridCol>
              </a:tblGrid>
              <a:tr h="340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root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1depth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2depth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3depth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4depth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5depth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3342"/>
                  </a:ext>
                </a:extLst>
              </a:tr>
              <a:tr h="298142">
                <a:tc rowSpan="16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webapp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notice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공지사항 리스트 목록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공지사항 보기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11077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01235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qna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보기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661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write.jsp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qna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쓰기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93508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member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login.jsp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3220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join.jsp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로그인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960560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signup.jsp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,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판매회원 구분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7078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register.jsp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약관동의 페이지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 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6217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registerSeller.jsp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데이터입력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50129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cart.jsp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판매 회원 데이터 입력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69081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complete.jsp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주문완료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25895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목록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03590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order.jsp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주문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587689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view.jsp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보기 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24791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index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Kmarket  </a:t>
                      </a:r>
                      <a:r>
                        <a:rPr lang="ko-KR" alt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메인화면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7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기능 구현</a:t>
            </a:r>
            <a:endParaRPr lang="ko-KR" altLang="en-US" sz="3200" dirty="0">
              <a:solidFill>
                <a:srgbClr val="0028B0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Part5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42264-0331-95C2-78C3-DF3ABCF548BE}"/>
              </a:ext>
            </a:extLst>
          </p:cNvPr>
          <p:cNvSpPr txBox="1"/>
          <p:nvPr/>
        </p:nvSpPr>
        <p:spPr>
          <a:xfrm>
            <a:off x="4011134" y="2767280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>
                    <a:lumMod val="8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기능 시연</a:t>
            </a:r>
          </a:p>
        </p:txBody>
      </p:sp>
    </p:spTree>
    <p:extLst>
      <p:ext uri="{BB962C8B-B14F-4D97-AF65-F5344CB8AC3E}">
        <p14:creationId xmlns:p14="http://schemas.microsoft.com/office/powerpoint/2010/main" val="14376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842264-0331-95C2-78C3-DF3ABCF548BE}"/>
              </a:ext>
            </a:extLst>
          </p:cNvPr>
          <p:cNvSpPr txBox="1"/>
          <p:nvPr/>
        </p:nvSpPr>
        <p:spPr>
          <a:xfrm>
            <a:off x="3413214" y="2767280"/>
            <a:ext cx="53655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>
                    <a:lumMod val="8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질문 및 답변</a:t>
            </a:r>
            <a:endParaRPr lang="en-US" altLang="ko-KR" sz="8000" dirty="0" smtClean="0">
              <a:solidFill>
                <a:schemeClr val="bg1">
                  <a:lumMod val="8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기능 구현</a:t>
            </a:r>
            <a:endParaRPr lang="ko-KR" altLang="en-US" sz="3200" dirty="0">
              <a:solidFill>
                <a:srgbClr val="0028B0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Part5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950" y="896470"/>
            <a:ext cx="494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배포주소 </a:t>
            </a:r>
            <a:r>
              <a:rPr lang="en-US" altLang="ko-KR" smtClean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en-US" altLang="ko-KR"/>
              <a:t>http</a:t>
            </a:r>
            <a:r>
              <a:rPr lang="en-US" altLang="ko-KR"/>
              <a:t>://</a:t>
            </a:r>
            <a:r>
              <a:rPr lang="en-US" altLang="ko-KR" smtClean="0"/>
              <a:t>43.201.63.152:8080</a:t>
            </a:r>
            <a:r>
              <a:rPr lang="en-US" altLang="ko-KR" smtClean="0"/>
              <a:t>/Kmarket</a:t>
            </a:r>
            <a:r>
              <a:rPr lang="en-US" altLang="ko-KR" smtClean="0"/>
              <a:t>/</a:t>
            </a:r>
            <a:endParaRPr lang="ko-KR" altLang="en-US" smtClean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5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59485" y="2568858"/>
            <a:ext cx="4837172" cy="1227224"/>
            <a:chOff x="3659485" y="2801941"/>
            <a:chExt cx="4837172" cy="1227224"/>
          </a:xfrm>
        </p:grpSpPr>
        <p:sp>
          <p:nvSpPr>
            <p:cNvPr id="5" name="TextBox 4"/>
            <p:cNvSpPr txBox="1"/>
            <p:nvPr/>
          </p:nvSpPr>
          <p:spPr>
            <a:xfrm>
              <a:off x="3695343" y="2828836"/>
              <a:ext cx="48013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>
                  <a:solidFill>
                    <a:srgbClr val="0028B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9485" y="2801941"/>
              <a:ext cx="48013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>
                  <a:solidFill>
                    <a:srgbClr val="0ABB26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66C819-6447-ED7D-DF85-C3596F53A287}"/>
              </a:ext>
            </a:extLst>
          </p:cNvPr>
          <p:cNvSpPr/>
          <p:nvPr/>
        </p:nvSpPr>
        <p:spPr>
          <a:xfrm>
            <a:off x="0" y="-1"/>
            <a:ext cx="12192000" cy="6876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B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4574C-7F6A-B19B-AB5D-43FB3D8E6C15}"/>
              </a:ext>
            </a:extLst>
          </p:cNvPr>
          <p:cNvSpPr txBox="1"/>
          <p:nvPr/>
        </p:nvSpPr>
        <p:spPr>
          <a:xfrm>
            <a:off x="230176" y="135925"/>
            <a:ext cx="513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ppleSDGothicNeoL00" panose="02000503000000000000" pitchFamily="2" charset="-127"/>
              </a:rPr>
              <a:t>CONTENTS</a:t>
            </a:r>
            <a:endParaRPr lang="ko-KR" altLang="en-US" sz="54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ppleSDGothicNeoL00" panose="02000503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A1416D-C734-EF62-D2CF-2CB370A77FC9}"/>
              </a:ext>
            </a:extLst>
          </p:cNvPr>
          <p:cNvSpPr/>
          <p:nvPr/>
        </p:nvSpPr>
        <p:spPr>
          <a:xfrm>
            <a:off x="6356892" y="1391543"/>
            <a:ext cx="7940134" cy="697887"/>
          </a:xfrm>
          <a:prstGeom prst="roundRect">
            <a:avLst>
              <a:gd name="adj" fmla="val 50000"/>
            </a:avLst>
          </a:prstGeom>
          <a:solidFill>
            <a:srgbClr val="66B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800" dirty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개요</a:t>
            </a:r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1BA1416D-C734-EF62-D2CF-2CB370A77FC9}"/>
              </a:ext>
            </a:extLst>
          </p:cNvPr>
          <p:cNvSpPr/>
          <p:nvPr/>
        </p:nvSpPr>
        <p:spPr>
          <a:xfrm>
            <a:off x="6356892" y="2420243"/>
            <a:ext cx="7940134" cy="697887"/>
          </a:xfrm>
          <a:prstGeom prst="roundRect">
            <a:avLst>
              <a:gd name="adj" fmla="val 50000"/>
            </a:avLst>
          </a:prstGeom>
          <a:solidFill>
            <a:srgbClr val="66B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</a:t>
            </a:r>
            <a:r>
              <a:rPr lang="en-US" altLang="ko-KR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800" dirty="0">
              <a:solidFill>
                <a:srgbClr val="0028B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id="{1BA1416D-C734-EF62-D2CF-2CB370A77FC9}"/>
              </a:ext>
            </a:extLst>
          </p:cNvPr>
          <p:cNvSpPr/>
          <p:nvPr/>
        </p:nvSpPr>
        <p:spPr>
          <a:xfrm>
            <a:off x="6415901" y="3448943"/>
            <a:ext cx="7940134" cy="697887"/>
          </a:xfrm>
          <a:prstGeom prst="roundRect">
            <a:avLst>
              <a:gd name="adj" fmla="val 50000"/>
            </a:avLst>
          </a:prstGeom>
          <a:solidFill>
            <a:srgbClr val="66B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개발 계획 수립</a:t>
            </a:r>
            <a:r>
              <a:rPr lang="en-US" altLang="ko-KR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800" dirty="0">
              <a:solidFill>
                <a:srgbClr val="0028B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1BA1416D-C734-EF62-D2CF-2CB370A77FC9}"/>
              </a:ext>
            </a:extLst>
          </p:cNvPr>
          <p:cNvSpPr/>
          <p:nvPr/>
        </p:nvSpPr>
        <p:spPr>
          <a:xfrm>
            <a:off x="6415901" y="4477643"/>
            <a:ext cx="7940134" cy="697887"/>
          </a:xfrm>
          <a:prstGeom prst="roundRect">
            <a:avLst>
              <a:gd name="adj" fmla="val 50000"/>
            </a:avLst>
          </a:prstGeom>
          <a:solidFill>
            <a:srgbClr val="66B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작업 내역</a:t>
            </a:r>
            <a:endParaRPr lang="ko-KR" altLang="en-US" sz="2800" dirty="0">
              <a:solidFill>
                <a:srgbClr val="0028B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1BA1416D-C734-EF62-D2CF-2CB370A77FC9}"/>
              </a:ext>
            </a:extLst>
          </p:cNvPr>
          <p:cNvSpPr/>
          <p:nvPr/>
        </p:nvSpPr>
        <p:spPr>
          <a:xfrm>
            <a:off x="6415901" y="5506343"/>
            <a:ext cx="7940134" cy="697887"/>
          </a:xfrm>
          <a:prstGeom prst="roundRect">
            <a:avLst>
              <a:gd name="adj" fmla="val 50000"/>
            </a:avLst>
          </a:prstGeom>
          <a:solidFill>
            <a:srgbClr val="66B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기능 구현</a:t>
            </a:r>
            <a:endParaRPr lang="ko-KR" altLang="en-US" sz="2800" dirty="0">
              <a:solidFill>
                <a:srgbClr val="0028B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3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개요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Part1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C3AF0E-6AB1-AB11-82BC-67C994599A8B}"/>
              </a:ext>
            </a:extLst>
          </p:cNvPr>
          <p:cNvGrpSpPr/>
          <p:nvPr/>
        </p:nvGrpSpPr>
        <p:grpSpPr>
          <a:xfrm>
            <a:off x="387730" y="1342969"/>
            <a:ext cx="11416540" cy="4814821"/>
            <a:chOff x="423857" y="1342969"/>
            <a:chExt cx="11416540" cy="4814821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D2E9603-B518-58CE-CB8C-C24F6F1B9741}"/>
                </a:ext>
              </a:extLst>
            </p:cNvPr>
            <p:cNvSpPr/>
            <p:nvPr/>
          </p:nvSpPr>
          <p:spPr>
            <a:xfrm>
              <a:off x="6308070" y="4436054"/>
              <a:ext cx="5516176" cy="17208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496936-66C6-0174-466D-A27395C85A99}"/>
                </a:ext>
              </a:extLst>
            </p:cNvPr>
            <p:cNvSpPr/>
            <p:nvPr/>
          </p:nvSpPr>
          <p:spPr>
            <a:xfrm>
              <a:off x="423857" y="4436919"/>
              <a:ext cx="5516176" cy="17208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4F9DF4C-A9E0-FD92-4E19-2D9371A29D01}"/>
                </a:ext>
              </a:extLst>
            </p:cNvPr>
            <p:cNvSpPr/>
            <p:nvPr/>
          </p:nvSpPr>
          <p:spPr>
            <a:xfrm>
              <a:off x="423858" y="1954864"/>
              <a:ext cx="5516176" cy="17208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8C4475D-C7A8-215E-BD4C-606610FEDC54}"/>
                </a:ext>
              </a:extLst>
            </p:cNvPr>
            <p:cNvSpPr/>
            <p:nvPr/>
          </p:nvSpPr>
          <p:spPr>
            <a:xfrm>
              <a:off x="6308071" y="1939298"/>
              <a:ext cx="5516176" cy="17208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28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308071" y="1342969"/>
              <a:ext cx="5516175" cy="4751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28B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배경 및 목적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93072" y="2335775"/>
              <a:ext cx="5447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기존 온라인 쇼핑몰들의 불편한 접근성과 복잡성을 개선</a:t>
              </a:r>
              <a:endParaRPr lang="en-US" altLang="ko-KR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판매자와 사용자에 친화적인 쇼핑몰</a:t>
              </a:r>
              <a:endParaRPr lang="en-US" altLang="ko-KR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보다 편리한 온라인 쇼핑환경 제공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602" y="2335775"/>
              <a:ext cx="46073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프로젝트 구분 </a:t>
              </a:r>
              <a:r>
                <a:rPr lang="en-US" altLang="ko-KR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: </a:t>
              </a: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전자 상거래 플랫폼</a:t>
              </a:r>
              <a:endPara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프로젝트 이름 </a:t>
              </a:r>
              <a:r>
                <a:rPr lang="en-US" altLang="ko-KR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: </a:t>
              </a:r>
              <a:r>
                <a:rPr lang="en-US" altLang="ko-KR" dirty="0" err="1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Kmarket</a:t>
              </a:r>
              <a:r>
                <a:rPr lang="en-US" altLang="ko-KR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</a:t>
              </a: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종합 온라인 쇼핑몰</a:t>
              </a:r>
              <a:endPara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개발 기간 </a:t>
              </a:r>
              <a:r>
                <a:rPr lang="en-US" altLang="ko-KR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: 2022.12.05~2022.12.28(</a:t>
              </a: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총 </a:t>
              </a:r>
              <a:r>
                <a:rPr lang="en-US" altLang="ko-KR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18</a:t>
              </a:r>
              <a:r>
                <a:rPr lang="ko-KR" altLang="en-US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</a:t>
              </a:r>
              <a:r>
                <a:rPr lang="en-US" altLang="ko-KR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</a:t>
              </a:r>
              <a:endPara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602" y="5050755"/>
              <a:ext cx="5096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판매자의 소득 증대 및 수익 창출</a:t>
              </a:r>
              <a:endParaRPr lang="en-US" altLang="ko-KR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소비자의 상품구매 접근성 확보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합리적인 상품 구매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93072" y="4884134"/>
              <a:ext cx="52084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회원가입 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/ 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로그인</a:t>
              </a:r>
              <a:endParaRPr lang="en-US" altLang="ko-KR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상품등록 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/ 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상품목록 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/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상품보기 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/ 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장바구니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/ 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주문하기</a:t>
              </a:r>
              <a:endParaRPr lang="en-US" altLang="ko-KR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고객센터 공지사항 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/ 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자주묻는질문 </a:t>
              </a:r>
              <a:r>
                <a:rPr lang="en-US" altLang="ko-KR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/</a:t>
              </a:r>
              <a:r>
                <a:rPr lang="ko-KR" altLang="en-US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문의하기</a:t>
              </a:r>
            </a:p>
          </p:txBody>
        </p:sp>
        <p:sp>
          <p:nvSpPr>
            <p:cNvPr id="18" name="모서리가 둥근 직사각형 7">
              <a:extLst>
                <a:ext uri="{FF2B5EF4-FFF2-40B4-BE49-F238E27FC236}">
                  <a16:creationId xmlns:a16="http://schemas.microsoft.com/office/drawing/2014/main" id="{0C02E56A-9A82-5F01-89D7-23212B723D9C}"/>
                </a:ext>
              </a:extLst>
            </p:cNvPr>
            <p:cNvSpPr/>
            <p:nvPr/>
          </p:nvSpPr>
          <p:spPr>
            <a:xfrm>
              <a:off x="423858" y="1342969"/>
              <a:ext cx="5516175" cy="4751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28B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프로젝트 요약</a:t>
              </a:r>
            </a:p>
          </p:txBody>
        </p:sp>
        <p:sp>
          <p:nvSpPr>
            <p:cNvPr id="20" name="모서리가 둥근 직사각형 7">
              <a:extLst>
                <a:ext uri="{FF2B5EF4-FFF2-40B4-BE49-F238E27FC236}">
                  <a16:creationId xmlns:a16="http://schemas.microsoft.com/office/drawing/2014/main" id="{35EE97F0-46D5-1100-BF9C-5B8553D6BB1C}"/>
                </a:ext>
              </a:extLst>
            </p:cNvPr>
            <p:cNvSpPr/>
            <p:nvPr/>
          </p:nvSpPr>
          <p:spPr>
            <a:xfrm>
              <a:off x="423858" y="3812501"/>
              <a:ext cx="5516175" cy="4751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28B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기대효과</a:t>
              </a:r>
            </a:p>
          </p:txBody>
        </p:sp>
        <p:sp>
          <p:nvSpPr>
            <p:cNvPr id="25" name="모서리가 둥근 직사각형 7">
              <a:extLst>
                <a:ext uri="{FF2B5EF4-FFF2-40B4-BE49-F238E27FC236}">
                  <a16:creationId xmlns:a16="http://schemas.microsoft.com/office/drawing/2014/main" id="{2EA0EBE0-A79C-332B-89D0-3E4C5EE04307}"/>
                </a:ext>
              </a:extLst>
            </p:cNvPr>
            <p:cNvSpPr/>
            <p:nvPr/>
          </p:nvSpPr>
          <p:spPr>
            <a:xfrm>
              <a:off x="6308070" y="3810547"/>
              <a:ext cx="5516175" cy="4751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28B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주요기능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6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팀 구성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Part2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125070" y="1429963"/>
            <a:ext cx="9941860" cy="4190907"/>
            <a:chOff x="1021976" y="1259634"/>
            <a:chExt cx="9941860" cy="419090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746812" y="1259634"/>
              <a:ext cx="2492188" cy="1425388"/>
            </a:xfrm>
            <a:prstGeom prst="roundRect">
              <a:avLst/>
            </a:prstGeom>
            <a:solidFill>
              <a:srgbClr val="002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PM</a:t>
              </a:r>
            </a:p>
            <a:p>
              <a:pPr algn="ctr"/>
              <a:r>
                <a:rPr lang="ko-KR" alt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김철학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471648" y="4025153"/>
              <a:ext cx="2492188" cy="1425388"/>
            </a:xfrm>
            <a:prstGeom prst="roundRect">
              <a:avLst/>
            </a:prstGeom>
            <a:solidFill>
              <a:srgbClr val="0AB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개발자</a:t>
              </a:r>
              <a:endParaRPr lang="en-US" altLang="ko-KR" b="1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b="1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이해빈</a:t>
              </a:r>
              <a:endParaRPr lang="en-US" altLang="ko-KR" b="1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746812" y="4025153"/>
              <a:ext cx="2492188" cy="1425388"/>
            </a:xfrm>
            <a:prstGeom prst="roundRect">
              <a:avLst/>
            </a:prstGeom>
            <a:solidFill>
              <a:srgbClr val="0AB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개발자</a:t>
              </a:r>
              <a:endPara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김진우</a:t>
              </a:r>
              <a:endPara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021976" y="4025153"/>
              <a:ext cx="2492188" cy="1425388"/>
            </a:xfrm>
            <a:prstGeom prst="roundRect">
              <a:avLst/>
            </a:prstGeom>
            <a:solidFill>
              <a:srgbClr val="0AB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책임 개발자</a:t>
              </a:r>
              <a:endPara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조현길</a:t>
              </a:r>
              <a:endPara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3833535" y="2922495"/>
              <a:ext cx="1846729" cy="1488141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6266329" y="2922495"/>
              <a:ext cx="1945341" cy="1488142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3637429" y="4737847"/>
              <a:ext cx="986118" cy="8967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7333129" y="4728880"/>
              <a:ext cx="986118" cy="8967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5987303" y="2922495"/>
              <a:ext cx="5603" cy="986117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1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개발 계획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수립 </a:t>
            </a:r>
            <a:r>
              <a:rPr lang="en-US" altLang="ko-KR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개발 환경</a:t>
            </a:r>
            <a:endParaRPr lang="ko-KR" altLang="en-US" sz="3200" dirty="0">
              <a:solidFill>
                <a:srgbClr val="0028B0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Part3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사각형: 둥근 모서리 18">
            <a:extLst>
              <a:ext uri="{FF2B5EF4-FFF2-40B4-BE49-F238E27FC236}">
                <a16:creationId xmlns:a16="http://schemas.microsoft.com/office/drawing/2014/main" id="{84F9DF4C-A9E0-FD92-4E19-2D9371A29D01}"/>
              </a:ext>
            </a:extLst>
          </p:cNvPr>
          <p:cNvSpPr/>
          <p:nvPr/>
        </p:nvSpPr>
        <p:spPr>
          <a:xfrm>
            <a:off x="263950" y="1106995"/>
            <a:ext cx="5458424" cy="53970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운영체제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Window 10, Mac 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브라우저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Chrome 108.0.5359.124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Eclipse IDE for Enterprise Java and Web Developers – 2022/09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데이터베이스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MySQL 8.0</a:t>
            </a: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4F9DF4C-A9E0-FD92-4E19-2D9371A29D01}"/>
              </a:ext>
            </a:extLst>
          </p:cNvPr>
          <p:cNvSpPr/>
          <p:nvPr/>
        </p:nvSpPr>
        <p:spPr>
          <a:xfrm>
            <a:off x="6345202" y="1106994"/>
            <a:ext cx="5458424" cy="53970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Language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Java 11,  Servlet 4.0,  JSP 2.3,  HTML 5,  CSS3,  JavaScript(ES6),  jQuery 3.1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Library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activation-1.1.1.jar,  cos-05Nov2002.jar,  gson-2.9.1.jar,  javax.mail-1.6.2.jar,  javax.mail-api-1.6.2.jar,  jstl-1.2.jar,  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logback-classic-1.4.4.jar,  logback-core-1.4.4.jar,  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mysql-connector-java-8.0.29.jar,  slf4j-api-2.0.3.jar</a:t>
            </a:r>
          </a:p>
        </p:txBody>
      </p:sp>
    </p:spTree>
    <p:extLst>
      <p:ext uri="{BB962C8B-B14F-4D97-AF65-F5344CB8AC3E}">
        <p14:creationId xmlns:p14="http://schemas.microsoft.com/office/powerpoint/2010/main" val="16110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</a:t>
            </a:r>
            <a:r>
              <a:rPr lang="ko-KR" altLang="en-US" sz="3200" dirty="0" err="1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정보구조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(IA)</a:t>
            </a:r>
            <a:endParaRPr lang="ko-KR" altLang="en-US" sz="3200" dirty="0">
              <a:solidFill>
                <a:srgbClr val="0028B0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-587913" y="1307691"/>
          <a:ext cx="11806519" cy="8726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3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ERD</a:t>
            </a:r>
            <a:endParaRPr lang="ko-KR" altLang="en-US" sz="3200" dirty="0">
              <a:solidFill>
                <a:srgbClr val="0028B0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4" y="996070"/>
            <a:ext cx="7464960" cy="56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</a:t>
            </a:r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클래스 목록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08994"/>
              </p:ext>
            </p:extLst>
          </p:nvPr>
        </p:nvGraphicFramePr>
        <p:xfrm>
          <a:off x="183266" y="1252166"/>
          <a:ext cx="5844243" cy="50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637">
                  <a:extLst>
                    <a:ext uri="{9D8B030D-6E8A-4147-A177-3AD203B41FA5}">
                      <a16:colId xmlns:a16="http://schemas.microsoft.com/office/drawing/2014/main" val="3030019205"/>
                    </a:ext>
                  </a:extLst>
                </a:gridCol>
                <a:gridCol w="179594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2429658">
                  <a:extLst>
                    <a:ext uri="{9D8B030D-6E8A-4147-A177-3AD203B41FA5}">
                      <a16:colId xmlns:a16="http://schemas.microsoft.com/office/drawing/2014/main" val="3362465365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Pakage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Class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334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6675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controller.admin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IndexController.java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메인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330800">
                <a:tc rowSpan="6">
                  <a:txBody>
                    <a:bodyPr/>
                    <a:lstStyle/>
                    <a:p>
                      <a:pPr marL="0" marR="0" indent="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controller.admin.cs.qna</a:t>
                      </a:r>
                      <a:endParaRPr lang="ko-KR" alt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0" indent="88900"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DeleteController.java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</a:t>
                      </a:r>
                      <a:r>
                        <a:rPr lang="ko-KR" altLang="en-US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자주묻는질문</a:t>
                      </a:r>
                      <a:r>
                        <a:rPr lang="ko-KR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삭제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11077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자주묻는질문</a:t>
                      </a:r>
                      <a:r>
                        <a:rPr lang="ko-KR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목록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01235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ModifyController.java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자주묻는질문</a:t>
                      </a:r>
                      <a:r>
                        <a:rPr lang="ko-KR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수정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661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ViewController.java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자주묻는질문</a:t>
                      </a:r>
                      <a:r>
                        <a:rPr lang="ko-KR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보기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960560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WriteController.java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자주묻는질문</a:t>
                      </a:r>
                      <a:r>
                        <a:rPr lang="ko-KR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쓰기</a:t>
                      </a:r>
                      <a:r>
                        <a:rPr lang="ko-KR" sz="1100" spc="-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7078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7475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faqCate2.java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자주묻는질문 카테</a:t>
                      </a:r>
                      <a:r>
                        <a:rPr lang="en-US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2 </a:t>
                      </a:r>
                      <a:r>
                        <a:rPr lang="ko-KR" sz="11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 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62176"/>
                  </a:ext>
                </a:extLst>
              </a:tr>
              <a:tr h="330800">
                <a:tc rowSpan="5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controller.admin.cs.notice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공지사항 목록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50129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ModifyController.java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공지사항 수정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69081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공지사항 보기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25895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WriteController.java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공지사항 쓰기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82709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DeleteController.java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공지사항 삭제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595757"/>
                  </a:ext>
                </a:extLst>
              </a:tr>
              <a:tr h="330800"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controller.admin.cs.qna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DeleteController.java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문의하기 삭제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571591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문의하기 목록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1789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8961"/>
              </p:ext>
            </p:extLst>
          </p:nvPr>
        </p:nvGraphicFramePr>
        <p:xfrm>
          <a:off x="6153760" y="1252166"/>
          <a:ext cx="5844243" cy="5002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637">
                  <a:extLst>
                    <a:ext uri="{9D8B030D-6E8A-4147-A177-3AD203B41FA5}">
                      <a16:colId xmlns:a16="http://schemas.microsoft.com/office/drawing/2014/main" val="3030019205"/>
                    </a:ext>
                  </a:extLst>
                </a:gridCol>
                <a:gridCol w="179594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2429658">
                  <a:extLst>
                    <a:ext uri="{9D8B030D-6E8A-4147-A177-3AD203B41FA5}">
                      <a16:colId xmlns:a16="http://schemas.microsoft.com/office/drawing/2014/main" val="3362465365"/>
                    </a:ext>
                  </a:extLst>
                </a:gridCol>
              </a:tblGrid>
              <a:tr h="330800"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controller.admin.cs.qna</a:t>
                      </a:r>
                      <a:endParaRPr lang="ko-KR" alt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ReplyController.java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문의하기 수정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DeleteController.java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문의하기 삭제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87399"/>
                  </a:ext>
                </a:extLst>
              </a:tr>
              <a:tr h="330800">
                <a:tc row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 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controller.admin.product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Cate2product.java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상품등록 카테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2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438733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상품현황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37558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RegisterController.java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상품등록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5279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controller.cs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indexController.java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메인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945032"/>
                  </a:ext>
                </a:extLst>
              </a:tr>
              <a:tr h="330800"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controller.cs.faq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자주묻는질문 목록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34092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자주묻는질문 보기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61155"/>
                  </a:ext>
                </a:extLst>
              </a:tr>
              <a:tr h="330800">
                <a:tc rowSpan="2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controller.cs.notice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공지사항 목록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747803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공지사항 보기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62167"/>
                  </a:ext>
                </a:extLst>
              </a:tr>
              <a:tr h="330800">
                <a:tc row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controller.cs.qna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문의하기 목록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31124"/>
                  </a:ext>
                </a:extLst>
              </a:tr>
              <a:tr h="371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문의하기 보기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73721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WriteController.java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문의하기 쓰기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08360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controller.main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IndexCroller.java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K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마켓 메인페이지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97356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controller.member</a:t>
                      </a:r>
                      <a:endParaRPr lang="ko-KR" alt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CheckUidController.java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id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체크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7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6312" y="186690"/>
            <a:ext cx="10633435" cy="58446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작업 </a:t>
            </a:r>
            <a:r>
              <a:rPr lang="ko-KR" altLang="en-US" sz="3200" dirty="0" smtClean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내역 </a:t>
            </a:r>
            <a:r>
              <a:rPr lang="en-US" altLang="ko-KR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- </a:t>
            </a:r>
            <a:r>
              <a:rPr lang="ko-KR" altLang="en-US" sz="3200" dirty="0">
                <a:solidFill>
                  <a:srgbClr val="0028B0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클래스 목록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950" y="193250"/>
            <a:ext cx="1008668" cy="499621"/>
          </a:xfrm>
          <a:prstGeom prst="roundRect">
            <a:avLst/>
          </a:prstGeom>
          <a:solidFill>
            <a:srgbClr val="0AB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Part4</a:t>
            </a:r>
            <a:endParaRPr lang="ko-KR" altLang="en-US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71304"/>
              </p:ext>
            </p:extLst>
          </p:nvPr>
        </p:nvGraphicFramePr>
        <p:xfrm>
          <a:off x="183266" y="1252168"/>
          <a:ext cx="5844243" cy="499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637">
                  <a:extLst>
                    <a:ext uri="{9D8B030D-6E8A-4147-A177-3AD203B41FA5}">
                      <a16:colId xmlns:a16="http://schemas.microsoft.com/office/drawing/2014/main" val="3030019205"/>
                    </a:ext>
                  </a:extLst>
                </a:gridCol>
                <a:gridCol w="179594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2429658">
                  <a:extLst>
                    <a:ext uri="{9D8B030D-6E8A-4147-A177-3AD203B41FA5}">
                      <a16:colId xmlns:a16="http://schemas.microsoft.com/office/drawing/2014/main" val="3362465365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Pakage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Class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3342"/>
                  </a:ext>
                </a:extLst>
              </a:tr>
              <a:tr h="330800">
                <a:tc rowSpan="4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controller.member</a:t>
                      </a:r>
                      <a:endParaRPr lang="ko-KR" alt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EmailAuthController.java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이메일 체크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indent="4763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JoinController.java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회원가입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11077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LoginController.java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로그인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01235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LogoutController.java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로그아웃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6616"/>
                  </a:ext>
                </a:extLst>
              </a:tr>
              <a:tr h="330800">
                <a:tc rowSpan="3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controller.member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RegisterController.java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 데이터입력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960560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RegisterSellerController.java 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판매자 데이터입력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7078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SignupController.java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약관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62176"/>
                  </a:ext>
                </a:extLst>
              </a:tr>
              <a:tr h="330800">
                <a:tc rowSpan="6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controller.product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AddCartController.java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장바구니에 담기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50129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CartController.java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장바구니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69081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CompleteControlle.java r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구매완료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25895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ListController.java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목록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82709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OrderController.java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상품주문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595757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ViewController.java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상품보기 컨트롤러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571591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service.member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MemberService.java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회원처리 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3387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5354"/>
              </p:ext>
            </p:extLst>
          </p:nvPr>
        </p:nvGraphicFramePr>
        <p:xfrm>
          <a:off x="6153760" y="1252168"/>
          <a:ext cx="5844243" cy="5002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637">
                  <a:extLst>
                    <a:ext uri="{9D8B030D-6E8A-4147-A177-3AD203B41FA5}">
                      <a16:colId xmlns:a16="http://schemas.microsoft.com/office/drawing/2014/main" val="3030019205"/>
                    </a:ext>
                  </a:extLst>
                </a:gridCol>
                <a:gridCol w="1795948">
                  <a:extLst>
                    <a:ext uri="{9D8B030D-6E8A-4147-A177-3AD203B41FA5}">
                      <a16:colId xmlns:a16="http://schemas.microsoft.com/office/drawing/2014/main" val="2795718501"/>
                    </a:ext>
                  </a:extLst>
                </a:gridCol>
                <a:gridCol w="2429658">
                  <a:extLst>
                    <a:ext uri="{9D8B030D-6E8A-4147-A177-3AD203B41FA5}">
                      <a16:colId xmlns:a16="http://schemas.microsoft.com/office/drawing/2014/main" val="3362465365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service.admin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AdminService.java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2519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service.cs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CsService.java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고객센터 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87399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service.main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MainService.java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메인 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438733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service.product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ProductService.java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상품 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37558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dao.admin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AdminDAO.java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테이블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5279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dao.cs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CsDAO.java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cs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테이블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94503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dao.main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MainDAO.java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main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테이블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3409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dao.member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MemberDAO.java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member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테이블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61155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dao.product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ProductDAO.java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product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테이블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DAO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747803"/>
                  </a:ext>
                </a:extLst>
              </a:tr>
              <a:tr h="330800">
                <a:tc rowSpan="2">
                  <a:txBody>
                    <a:bodyPr/>
                    <a:lstStyle/>
                    <a:p>
                      <a:pPr marL="66675" indent="22225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Filter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AutoLoginFilter.java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Auto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로그인 체크필터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62167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LoginCheckFilter.java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 </a:t>
                      </a: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로그인 체크 필터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31124"/>
                  </a:ext>
                </a:extLst>
              </a:tr>
              <a:tr h="371315">
                <a:tc rowSpan="4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AdminCsFaqCate1Vo.java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자주묻는 질문 카테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1 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73721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AdminCsFaqCate2Vo.java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자주믇는 질문 카테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2 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08360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AdminCsFaqVo.java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자주묻는 질문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97356"/>
                  </a:ext>
                </a:extLst>
              </a:tr>
              <a:tr h="330800">
                <a:tc vMerge="1"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AdminCsNoticeVo.java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l" defTabSz="914400" rtl="0" eaLnBrk="1" latinLnBrk="1" hangingPunct="1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ko-KR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관리자 고객센터 공지사항 </a:t>
                      </a:r>
                      <a:r>
                        <a:rPr lang="en-US" sz="1100" kern="1200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돋움" panose="020B0600000101010101" pitchFamily="50" charset="-127"/>
                        </a:rPr>
                        <a:t>Vo</a:t>
                      </a:r>
                      <a:endParaRPr lang="ko-KR" sz="1100" kern="1200" spc="-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7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5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smtClean="0">
            <a:solidFill>
              <a:srgbClr val="0028B0"/>
            </a:solidFill>
            <a:latin typeface="여기어때 잘난체" panose="020B0600000101010101" pitchFamily="50" charset="-127"/>
            <a:ea typeface="여기어때 잘난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285750" indent="-285750">
          <a:buFont typeface="Arial" panose="020B0604020202020204" pitchFamily="34" charset="0"/>
          <a:buChar char="•"/>
          <a:defRPr smtClean="0">
            <a:latin typeface="AppleSDGothicNeoL00" panose="02000503000000000000" pitchFamily="2" charset="-127"/>
            <a:ea typeface="AppleSDGothicNeoL00" panose="02000503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861</Words>
  <Application>Microsoft Office PowerPoint</Application>
  <PresentationFormat>와이드스크린</PresentationFormat>
  <Paragraphs>430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세방고딕 OTF Bold</vt:lpstr>
      <vt:lpstr>AppleSDGothicNeoB00</vt:lpstr>
      <vt:lpstr>맑은 고딕</vt:lpstr>
      <vt:lpstr>Arial Black</vt:lpstr>
      <vt:lpstr>Arial</vt:lpstr>
      <vt:lpstr>세방고딕 Regular</vt:lpstr>
      <vt:lpstr>G마켓 산스 TTF Bold</vt:lpstr>
      <vt:lpstr>G마켓 산스 TTF Light</vt:lpstr>
      <vt:lpstr>AppleSDGothicNeoL00</vt:lpstr>
      <vt:lpstr>돋움</vt:lpstr>
      <vt:lpstr>여기어때 잘난체</vt:lpstr>
      <vt:lpstr>세방고딕 Bold</vt:lpstr>
      <vt:lpstr>Office 테마</vt:lpstr>
      <vt:lpstr>Kmarket 프로젝트</vt:lpstr>
      <vt:lpstr>PowerPoint 프레젠테이션</vt:lpstr>
      <vt:lpstr>프로젝트 개요</vt:lpstr>
      <vt:lpstr>팀 구성</vt:lpstr>
      <vt:lpstr>프로젝트 개발 계획 수립 - 개발 환경</vt:lpstr>
      <vt:lpstr>프로젝트 작업 내역 - 정보구조(IA)</vt:lpstr>
      <vt:lpstr>프로젝트 작업 내역 - ERD</vt:lpstr>
      <vt:lpstr>프로젝트 작업 내역 - 클래스 목록</vt:lpstr>
      <vt:lpstr>프로젝트 작업 내역 - 클래스 목록</vt:lpstr>
      <vt:lpstr>프로젝트 작업 내역 - 클래스 목록</vt:lpstr>
      <vt:lpstr>프로젝트 작업 내역 - View 목록</vt:lpstr>
      <vt:lpstr>프로젝트 작업 내역 - View 목록</vt:lpstr>
      <vt:lpstr>기능 구현</vt:lpstr>
      <vt:lpstr>기능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Kmarket 프로젝트</dc:title>
  <dc:creator>java2</dc:creator>
  <cp:lastModifiedBy>java2</cp:lastModifiedBy>
  <cp:revision>57</cp:revision>
  <dcterms:created xsi:type="dcterms:W3CDTF">2022-12-28T06:53:13Z</dcterms:created>
  <dcterms:modified xsi:type="dcterms:W3CDTF">2022-12-30T06:59:41Z</dcterms:modified>
</cp:coreProperties>
</file>