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73" r:id="rId2"/>
    <p:sldId id="281" r:id="rId3"/>
    <p:sldId id="282" r:id="rId4"/>
    <p:sldId id="283" r:id="rId5"/>
    <p:sldId id="284" r:id="rId6"/>
    <p:sldId id="285" r:id="rId7"/>
    <p:sldId id="286" r:id="rId8"/>
    <p:sldId id="289" r:id="rId9"/>
    <p:sldId id="290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3" r:id="rId21"/>
    <p:sldId id="310" r:id="rId22"/>
    <p:sldId id="311" r:id="rId23"/>
    <p:sldId id="312" r:id="rId24"/>
    <p:sldId id="304" r:id="rId25"/>
    <p:sldId id="307" r:id="rId26"/>
    <p:sldId id="308" r:id="rId27"/>
    <p:sldId id="313" r:id="rId28"/>
    <p:sldId id="314" r:id="rId29"/>
    <p:sldId id="315" r:id="rId30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13528FD-B066-4D10-A701-6B553560F6DE}">
          <p14:sldIdLst>
            <p14:sldId id="273"/>
            <p14:sldId id="281"/>
            <p14:sldId id="282"/>
            <p14:sldId id="283"/>
            <p14:sldId id="284"/>
            <p14:sldId id="285"/>
            <p14:sldId id="286"/>
            <p14:sldId id="289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3"/>
            <p14:sldId id="310"/>
            <p14:sldId id="311"/>
            <p14:sldId id="312"/>
            <p14:sldId id="304"/>
            <p14:sldId id="307"/>
            <p14:sldId id="308"/>
            <p14:sldId id="313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C1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1" autoAdjust="0"/>
    <p:restoredTop sz="95238" autoAdjust="0"/>
  </p:normalViewPr>
  <p:slideViewPr>
    <p:cSldViewPr>
      <p:cViewPr varScale="1">
        <p:scale>
          <a:sx n="111" d="100"/>
          <a:sy n="111" d="100"/>
        </p:scale>
        <p:origin x="18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36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84" y="12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7B221F05-95D6-498D-BA88-FF003B5FB826}" type="datetimeFigureOut">
              <a:rPr lang="ko-KR" altLang="en-US" smtClean="0"/>
              <a:pPr/>
              <a:t>2017. 9. 18.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EF0B18A-7EA0-4ADA-9362-980FC25D05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7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772400" cy="35719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2017. 9. 18.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*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2017. 9. 18.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*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43050"/>
            <a:ext cx="4114800" cy="448311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2017. 9. 18.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572000" y="1643050"/>
            <a:ext cx="4114800" cy="4483113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4"/>
          </p:nvPr>
        </p:nvSpPr>
        <p:spPr>
          <a:xfrm>
            <a:off x="455290" y="1357299"/>
            <a:ext cx="4114800" cy="285752"/>
          </a:xfrm>
        </p:spPr>
        <p:txBody>
          <a:bodyPr/>
          <a:lstStyle>
            <a:lvl1pPr marL="0" indent="0">
              <a:buNone/>
              <a:defRPr sz="1400" b="1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5"/>
          </p:nvPr>
        </p:nvSpPr>
        <p:spPr>
          <a:xfrm>
            <a:off x="4570090" y="1362309"/>
            <a:ext cx="4114800" cy="285752"/>
          </a:xfrm>
        </p:spPr>
        <p:txBody>
          <a:bodyPr/>
          <a:lstStyle>
            <a:lvl1pPr marL="0" indent="0">
              <a:buNone/>
              <a:defRPr sz="1400" b="1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885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785794"/>
            <a:ext cx="8229600" cy="285752"/>
          </a:xfrm>
        </p:spPr>
        <p:txBody>
          <a:bodyPr/>
          <a:lstStyle>
            <a:lvl1pPr algn="l">
              <a:defRPr sz="1800" b="1" baseline="0"/>
            </a:lvl1pPr>
          </a:lstStyle>
          <a:p>
            <a:r>
              <a:rPr lang="ko-KR" altLang="en-US" dirty="0" smtClean="0"/>
              <a:t>*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41148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1216-F83B-4868-805E-72F7E9D253FB}" type="datetimeFigureOut">
              <a:rPr lang="ko-KR" altLang="en-US" smtClean="0"/>
              <a:pPr/>
              <a:t>2017. 9. 18.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4572000" y="1357298"/>
            <a:ext cx="4114800" cy="4768865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393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9FB1216-F83B-4868-805E-72F7E9D253FB}" type="datetimeFigureOut">
              <a:rPr lang="ko-KR" altLang="en-US" smtClean="0"/>
              <a:pPr/>
              <a:t>2017. 9. 18.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fld id="{C95CD4ED-7A54-4AC3-82E1-A52F69C23B9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1" name="Picture 11" descr="PCL_H(300)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43875" y="61913"/>
            <a:ext cx="811213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AutoShape 19"/>
          <p:cNvSpPr>
            <a:spLocks noChangeArrowheads="1"/>
          </p:cNvSpPr>
          <p:nvPr/>
        </p:nvSpPr>
        <p:spPr bwMode="auto">
          <a:xfrm>
            <a:off x="95250" y="484188"/>
            <a:ext cx="8961438" cy="5873750"/>
          </a:xfrm>
          <a:prstGeom prst="roundRect">
            <a:avLst>
              <a:gd name="adj" fmla="val 1079"/>
            </a:avLst>
          </a:prstGeom>
          <a:noFill/>
          <a:ln w="1905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myeonn.github.io/blog/web/42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Assignment #01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Sep, 11</a:t>
            </a:r>
            <a:r>
              <a:rPr lang="en-US" altLang="ko-KR" smtClean="0"/>
              <a:t>, </a:t>
            </a:r>
            <a:r>
              <a:rPr lang="en-US" altLang="ko-KR" smtClean="0"/>
              <a:t>2017</a:t>
            </a:r>
            <a:endParaRPr lang="en-US" altLang="ko-KR" dirty="0" smtClean="0"/>
          </a:p>
          <a:p>
            <a:r>
              <a:rPr lang="en-US" altLang="ko-KR" dirty="0" smtClean="0"/>
              <a:t>JinYeong Wang</a:t>
            </a:r>
          </a:p>
          <a:p>
            <a:r>
              <a:rPr lang="en-US" altLang="ko-KR" dirty="0" err="1" smtClean="0"/>
              <a:t>Damin</a:t>
            </a:r>
            <a:r>
              <a:rPr lang="en-US" altLang="ko-KR" dirty="0" smtClean="0"/>
              <a:t> Lee</a:t>
            </a:r>
          </a:p>
          <a:p>
            <a:r>
              <a:rPr lang="en-US" altLang="ko-KR" dirty="0" smtClean="0"/>
              <a:t>Parallel Computing Lab.</a:t>
            </a:r>
          </a:p>
          <a:p>
            <a:r>
              <a:rPr lang="en-US" altLang="ko-KR" dirty="0" smtClean="0"/>
              <a:t>Mechanical Engineering</a:t>
            </a:r>
          </a:p>
          <a:p>
            <a:r>
              <a:rPr lang="en-US" altLang="ko-KR" dirty="0" err="1" smtClean="0"/>
              <a:t>Hanyang</a:t>
            </a:r>
            <a:r>
              <a:rPr lang="en-US" altLang="ko-KR" dirty="0" smtClean="0"/>
              <a:t> University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69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EC2 instance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309" y="1357313"/>
            <a:ext cx="6203382" cy="4768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47665" y="2708920"/>
            <a:ext cx="4320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58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Launch Instance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309" y="1357313"/>
            <a:ext cx="6203382" cy="4768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83768" y="1916832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44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 Ubuntu 16.04 LTS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309" y="1357313"/>
            <a:ext cx="6203382" cy="4768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55776" y="4437112"/>
            <a:ext cx="475252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05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 H/W Type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309" y="1357313"/>
            <a:ext cx="6203382" cy="4768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47664" y="3573016"/>
            <a:ext cx="597666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47664" y="4653137"/>
            <a:ext cx="59766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547664" y="3287248"/>
            <a:ext cx="3456384" cy="28576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Free tier use, 1 Core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47664" y="4367370"/>
            <a:ext cx="3456384" cy="28576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MPI Study, 8 Core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 flipH="1">
            <a:off x="5652120" y="5661250"/>
            <a:ext cx="720080" cy="216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691" y="4646849"/>
            <a:ext cx="9334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2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Launch EC2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309" y="1357313"/>
            <a:ext cx="6203382" cy="4768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H="1">
            <a:off x="7164288" y="5689823"/>
            <a:ext cx="509403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562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 Key Pair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309" y="1357313"/>
            <a:ext cx="6203382" cy="4768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H="1">
            <a:off x="5364087" y="4653136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 flipH="1">
            <a:off x="3059832" y="3933056"/>
            <a:ext cx="295232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190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After Launch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309" y="1357313"/>
            <a:ext cx="6203382" cy="4768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H="1">
            <a:off x="6881603" y="5085184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684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Check IP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309" y="1357313"/>
            <a:ext cx="6203382" cy="4768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H="1">
            <a:off x="5508104" y="5301208"/>
            <a:ext cx="108012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768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Putty Configuration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72731"/>
            <a:ext cx="4114800" cy="4023764"/>
          </a:xfrm>
          <a:prstGeom prst="rect">
            <a:avLst/>
          </a:prstGeom>
        </p:spPr>
      </p:pic>
      <p:pic>
        <p:nvPicPr>
          <p:cNvPr id="12" name="내용 개체 틀 11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572000" y="1872731"/>
            <a:ext cx="4114800" cy="4023764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Input IP and Port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 smtClean="0"/>
              <a:t>Input Private Key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 flipH="1">
            <a:off x="1959284" y="2708920"/>
            <a:ext cx="2468699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1959282" y="3717032"/>
            <a:ext cx="1820629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 flipH="1">
            <a:off x="1959281" y="3998751"/>
            <a:ext cx="1820629" cy="9145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H="1">
            <a:off x="1020788" y="5373216"/>
            <a:ext cx="310852" cy="204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flipH="1">
            <a:off x="7894710" y="4353930"/>
            <a:ext cx="637730" cy="227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360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Putty Configuration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25423"/>
            <a:ext cx="4114800" cy="2318380"/>
          </a:xfrm>
          <a:prstGeom prst="rect">
            <a:avLst/>
          </a:prstGeom>
        </p:spPr>
      </p:pic>
      <p:pic>
        <p:nvPicPr>
          <p:cNvPr id="10" name="내용 개체 틀 9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572000" y="1872731"/>
            <a:ext cx="4114800" cy="4023764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Input Private Key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 smtClean="0"/>
              <a:t>Save and Open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 flipH="1">
            <a:off x="1115616" y="3212976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 flipH="1">
            <a:off x="3490925" y="4822446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 flipH="1">
            <a:off x="7884368" y="4221088"/>
            <a:ext cx="6480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 flipH="1">
            <a:off x="6948264" y="5589240"/>
            <a:ext cx="864096" cy="3072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 flipH="1">
            <a:off x="6063739" y="4015948"/>
            <a:ext cx="1820629" cy="91451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19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457200" y="1357297"/>
            <a:ext cx="82296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hlinkClick r:id="rId2"/>
              </a:rPr>
              <a:t>https://imyeonn.github.io/blog/web/42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(In Korean)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https</a:t>
            </a:r>
            <a:r>
              <a:rPr lang="en-US" altLang="ko-KR" dirty="0"/>
              <a:t>://aws.amazon.com/ko/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/>
              <a:t>https</a:t>
            </a:r>
            <a:r>
              <a:rPr lang="en-US" altLang="ko-KR" dirty="0"/>
              <a:t>://aws.amazon.com/ko/education/awseducate/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AWS - </a:t>
            </a:r>
            <a:r>
              <a:rPr lang="en-US" altLang="ko-KR" dirty="0"/>
              <a:t>Amazon Web </a:t>
            </a:r>
            <a:r>
              <a:rPr lang="en-US" altLang="ko-KR" dirty="0" smtClean="0"/>
              <a:t>Services</a:t>
            </a:r>
            <a:endParaRPr lang="ko-KR" altLang="en-US" dirty="0"/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0" y="2962910"/>
            <a:ext cx="4114800" cy="316325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236296" y="5805264"/>
            <a:ext cx="122413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962909"/>
            <a:ext cx="4114800" cy="316325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779912" y="3212976"/>
            <a:ext cx="79208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내용 개체 틀 4"/>
          <p:cNvSpPr txBox="1">
            <a:spLocks/>
          </p:cNvSpPr>
          <p:nvPr/>
        </p:nvSpPr>
        <p:spPr>
          <a:xfrm>
            <a:off x="457200" y="2534281"/>
            <a:ext cx="4114800" cy="2857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1. Join AWS</a:t>
            </a:r>
            <a:endParaRPr lang="en-US" altLang="ko-KR" sz="1800" dirty="0">
              <a:solidFill>
                <a:prstClr val="black"/>
              </a:solidFill>
            </a:endParaRPr>
          </a:p>
        </p:txBody>
      </p:sp>
      <p:sp>
        <p:nvSpPr>
          <p:cNvPr id="15" name="내용 개체 틀 5"/>
          <p:cNvSpPr txBox="1">
            <a:spLocks/>
          </p:cNvSpPr>
          <p:nvPr/>
        </p:nvSpPr>
        <p:spPr>
          <a:xfrm>
            <a:off x="4572000" y="2534281"/>
            <a:ext cx="4114800" cy="2857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 smtClean="0">
                <a:solidFill>
                  <a:prstClr val="black"/>
                </a:solidFill>
              </a:rPr>
              <a:t>2. Join AWS Educate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64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SSH Login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Login as </a:t>
            </a:r>
            <a:r>
              <a:rPr lang="en-US" altLang="ko-KR" dirty="0" err="1" smtClean="0"/>
              <a:t>ubuntu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 smtClean="0"/>
              <a:t>8 Core CPU</a:t>
            </a:r>
            <a:endParaRPr lang="ko-KR" altLang="en-US" dirty="0"/>
          </a:p>
        </p:txBody>
      </p:sp>
      <p:pic>
        <p:nvPicPr>
          <p:cNvPr id="16" name="내용 개체 틀 1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880" y="1643063"/>
            <a:ext cx="3941440" cy="448310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 flipH="1">
            <a:off x="575654" y="1811180"/>
            <a:ext cx="1260041" cy="235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내용 개체 틀 17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572000" y="1918204"/>
            <a:ext cx="4114800" cy="393281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 flipH="1">
            <a:off x="4550090" y="2046427"/>
            <a:ext cx="3910341" cy="3744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549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 </a:t>
            </a:r>
            <a:r>
              <a:rPr lang="en-US" altLang="ko-KR" dirty="0" err="1" smtClean="0"/>
              <a:t>gcc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apt update</a:t>
            </a:r>
          </a:p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apt install 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-y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err="1"/>
              <a:t>g</a:t>
            </a:r>
            <a:r>
              <a:rPr lang="en-US" altLang="ko-KR" dirty="0" err="1" smtClean="0"/>
              <a:t>cc</a:t>
            </a:r>
            <a:r>
              <a:rPr lang="en-US" altLang="ko-KR" dirty="0" smtClean="0"/>
              <a:t> --version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50" y="2291279"/>
            <a:ext cx="4114800" cy="290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580" y="2291279"/>
            <a:ext cx="4114800" cy="29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64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</a:t>
            </a:r>
            <a:r>
              <a:rPr lang="en-US" altLang="ko-KR" dirty="0" err="1" smtClean="0"/>
              <a:t>helloworld.c</a:t>
            </a:r>
            <a:r>
              <a:rPr lang="en-US" altLang="ko-KR" dirty="0" smtClean="0"/>
              <a:t>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Vim </a:t>
            </a:r>
            <a:r>
              <a:rPr lang="en-US" altLang="ko-KR" dirty="0" err="1" smtClean="0"/>
              <a:t>helloworld.c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Write code and save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9" y="2291278"/>
            <a:ext cx="4114800" cy="290090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411" y="2291278"/>
            <a:ext cx="4114800" cy="29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01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Compile code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gcc</a:t>
            </a:r>
            <a:r>
              <a:rPr lang="en-US" altLang="ko-KR" dirty="0" smtClean="0"/>
              <a:t> –o </a:t>
            </a:r>
            <a:r>
              <a:rPr lang="en-US" altLang="ko-KR" dirty="0" err="1" smtClean="0"/>
              <a:t>hello.o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helloworld.c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./</a:t>
            </a:r>
            <a:r>
              <a:rPr lang="en-US" altLang="ko-KR" dirty="0" err="1" smtClean="0"/>
              <a:t>hello.o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07" y="2291278"/>
            <a:ext cx="4114800" cy="29009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115" y="2291278"/>
            <a:ext cx="4114800" cy="290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35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commands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pwd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Show path of working directory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test</a:t>
            </a:r>
          </a:p>
          <a:p>
            <a:pPr lvl="1"/>
            <a:r>
              <a:rPr lang="en-US" altLang="ko-KR" dirty="0" smtClean="0"/>
              <a:t>Make directory named test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ls</a:t>
            </a:r>
          </a:p>
          <a:p>
            <a:pPr lvl="1"/>
            <a:r>
              <a:rPr lang="en-US" altLang="ko-KR" dirty="0" smtClean="0"/>
              <a:t>Show what is in this directory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rmdir</a:t>
            </a:r>
            <a:r>
              <a:rPr lang="en-US" altLang="ko-KR" dirty="0" smtClean="0"/>
              <a:t> test</a:t>
            </a:r>
          </a:p>
          <a:p>
            <a:pPr lvl="1"/>
            <a:r>
              <a:rPr lang="en-US" altLang="ko-KR" dirty="0" smtClean="0"/>
              <a:t>Remove directory named test</a:t>
            </a:r>
          </a:p>
          <a:p>
            <a:endParaRPr lang="en-US" altLang="ko-KR" dirty="0" smtClean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572000" y="1918204"/>
            <a:ext cx="4114800" cy="3932818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Commands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 smtClean="0"/>
              <a:t>behavior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679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commands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clear</a:t>
            </a:r>
          </a:p>
          <a:p>
            <a:pPr lvl="1"/>
            <a:r>
              <a:rPr lang="en-US" altLang="ko-KR" dirty="0" smtClean="0"/>
              <a:t>Clear the screen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top</a:t>
            </a:r>
          </a:p>
          <a:p>
            <a:pPr lvl="1"/>
            <a:r>
              <a:rPr lang="en-US" altLang="ko-KR" dirty="0" smtClean="0"/>
              <a:t>Show 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 workload</a:t>
            </a:r>
          </a:p>
          <a:p>
            <a:endParaRPr lang="en-US" altLang="ko-KR" dirty="0" smtClean="0"/>
          </a:p>
          <a:p>
            <a:r>
              <a:rPr lang="en-US" altLang="ko-KR" dirty="0" err="1"/>
              <a:t>c</a:t>
            </a:r>
            <a:r>
              <a:rPr lang="en-US" altLang="ko-KR" dirty="0" err="1" smtClean="0"/>
              <a:t>p</a:t>
            </a:r>
            <a:r>
              <a:rPr lang="en-US" altLang="ko-KR" dirty="0" smtClean="0"/>
              <a:t> a b</a:t>
            </a:r>
          </a:p>
          <a:p>
            <a:pPr lvl="1"/>
            <a:r>
              <a:rPr lang="en-US" altLang="ko-KR" dirty="0" smtClean="0"/>
              <a:t>Copy a to b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m</a:t>
            </a:r>
            <a:r>
              <a:rPr lang="en-US" altLang="ko-KR" dirty="0" smtClean="0"/>
              <a:t>v a b</a:t>
            </a:r>
          </a:p>
          <a:p>
            <a:pPr lvl="1"/>
            <a:r>
              <a:rPr lang="en-US" altLang="ko-KR" dirty="0" smtClean="0"/>
              <a:t>Move a to b</a:t>
            </a:r>
          </a:p>
          <a:p>
            <a:endParaRPr lang="en-US" altLang="ko-KR" dirty="0"/>
          </a:p>
          <a:p>
            <a:r>
              <a:rPr lang="en-US" altLang="ko-KR" dirty="0" smtClean="0"/>
              <a:t>Ctrl + C</a:t>
            </a:r>
          </a:p>
          <a:p>
            <a:pPr lvl="1"/>
            <a:r>
              <a:rPr lang="en-US" altLang="ko-KR" dirty="0" smtClean="0"/>
              <a:t>Cancel job running on the terminal</a:t>
            </a:r>
          </a:p>
          <a:p>
            <a:endParaRPr lang="en-US" altLang="ko-KR" dirty="0"/>
          </a:p>
          <a:p>
            <a:r>
              <a:rPr lang="en-US" altLang="ko-KR" dirty="0" smtClean="0"/>
              <a:t>Ctrl + D</a:t>
            </a:r>
          </a:p>
          <a:p>
            <a:pPr lvl="1"/>
            <a:r>
              <a:rPr lang="en-US" altLang="ko-KR" dirty="0" smtClean="0"/>
              <a:t>Cancel connection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Commands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 smtClean="0"/>
              <a:t>Behavior when input top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572000" y="2375982"/>
            <a:ext cx="4114800" cy="301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82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After use, You must stop instance to save the money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309" y="1357313"/>
            <a:ext cx="6203382" cy="4768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 flipH="1">
            <a:off x="4499992" y="2636912"/>
            <a:ext cx="288032" cy="91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820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567225" y="1640544"/>
            <a:ext cx="4114800" cy="44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Plugin – Plugin Manager – Show Plugin Manager</a:t>
            </a:r>
          </a:p>
          <a:p>
            <a:r>
              <a:rPr lang="en-US" altLang="ko-KR" dirty="0" smtClean="0"/>
              <a:t>Install </a:t>
            </a:r>
            <a:r>
              <a:rPr lang="en-US" altLang="ko-KR" dirty="0" err="1" smtClean="0"/>
              <a:t>NppFTP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you are not familiar with VIM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https://notepad-plus-plus.org/download/v7.5.1.html</a:t>
            </a:r>
            <a:endParaRPr lang="ko-KR" altLang="en-US" dirty="0"/>
          </a:p>
        </p:txBody>
      </p:sp>
      <p:pic>
        <p:nvPicPr>
          <p:cNvPr id="11" name="내용 개체 틀 10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562450" y="2840947"/>
            <a:ext cx="4114800" cy="3163252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Install Notepad++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 smtClean="0"/>
              <a:t>Install Plugin named </a:t>
            </a:r>
            <a:r>
              <a:rPr lang="en-US" altLang="ko-KR" dirty="0" err="1" smtClean="0"/>
              <a:t>NppFTP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75" y="2835937"/>
            <a:ext cx="4114800" cy="316325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539150" y="4797152"/>
            <a:ext cx="648072" cy="248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510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566509" y="1643049"/>
            <a:ext cx="4114800" cy="44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IP, Port, Username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75" y="2840944"/>
            <a:ext cx="4114800" cy="316325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you are not familiar with VIM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Profile </a:t>
            </a:r>
            <a:r>
              <a:rPr lang="en-US" altLang="ko-KR" dirty="0" err="1" smtClean="0"/>
              <a:t>settinge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 smtClean="0"/>
              <a:t>Input Options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139952" y="3060407"/>
            <a:ext cx="144016" cy="22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613" y="2767282"/>
            <a:ext cx="4114800" cy="331057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788024" y="3172696"/>
            <a:ext cx="1224136" cy="7603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223408" y="3252404"/>
            <a:ext cx="2165809" cy="1040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294701" y="3392570"/>
            <a:ext cx="869587" cy="10843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589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4566509" y="1643049"/>
            <a:ext cx="4114800" cy="448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Compile and execution by Putty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466" y="2840943"/>
            <a:ext cx="4114800" cy="31632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57" y="2767281"/>
            <a:ext cx="4114800" cy="3310579"/>
          </a:xfrm>
          <a:prstGeom prst="rect">
            <a:avLst/>
          </a:prstGeom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en-US" altLang="ko-KR" dirty="0" err="1" smtClean="0"/>
              <a:t>Keyfile</a:t>
            </a:r>
            <a:r>
              <a:rPr lang="en-US" altLang="ko-KR" dirty="0" smtClean="0"/>
              <a:t> *.</a:t>
            </a:r>
            <a:r>
              <a:rPr lang="en-US" altLang="ko-KR" dirty="0" err="1" smtClean="0"/>
              <a:t>pem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you are not familiar with VIM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Input </a:t>
            </a:r>
            <a:r>
              <a:rPr lang="en-US" altLang="ko-KR" dirty="0" err="1" smtClean="0"/>
              <a:t>Optins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 smtClean="0"/>
              <a:t>Connect and Write Code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3224" y="3192311"/>
            <a:ext cx="1224136" cy="7603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740352" y="3080022"/>
            <a:ext cx="144016" cy="224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61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Login to AWS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309" y="1357313"/>
            <a:ext cx="6203382" cy="4768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53580" y="2627387"/>
            <a:ext cx="79208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041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EC2 dashboard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309" y="1357313"/>
            <a:ext cx="6203382" cy="4768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90153" y="4653136"/>
            <a:ext cx="79208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23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Key Pair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309" y="1357313"/>
            <a:ext cx="6203382" cy="4768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15433" y="2727970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88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309" y="1357313"/>
            <a:ext cx="6203382" cy="4768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83768" y="2348880"/>
            <a:ext cx="11521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70309" y="5877271"/>
            <a:ext cx="1013459" cy="248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45818" y="2564904"/>
            <a:ext cx="1862286" cy="14401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80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 Putty when using Windows OS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309" y="1357313"/>
            <a:ext cx="6203382" cy="47688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91680" y="3789040"/>
            <a:ext cx="180020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60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Puttygen</a:t>
            </a:r>
            <a:r>
              <a:rPr lang="en-US" altLang="ko-KR" dirty="0"/>
              <a:t> to convert *.</a:t>
            </a:r>
            <a:r>
              <a:rPr lang="en-US" altLang="ko-KR" dirty="0" err="1"/>
              <a:t>pem</a:t>
            </a:r>
            <a:r>
              <a:rPr lang="en-US" altLang="ko-KR" dirty="0"/>
              <a:t> to *.</a:t>
            </a:r>
            <a:r>
              <a:rPr lang="en-US" altLang="ko-KR" dirty="0" err="1"/>
              <a:t>ppk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1575"/>
            <a:ext cx="4114800" cy="4046076"/>
          </a:xfrm>
          <a:prstGeom prst="rect">
            <a:avLst/>
          </a:prstGeom>
        </p:spPr>
      </p:pic>
      <p:pic>
        <p:nvPicPr>
          <p:cNvPr id="9" name="내용 개체 틀 8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572000" y="2725423"/>
            <a:ext cx="4114800" cy="2318380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Load Key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/>
              <a:t>Load Key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19872" y="4581128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740352" y="4725144"/>
            <a:ext cx="94453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59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1575"/>
            <a:ext cx="4114800" cy="40460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Puttygen</a:t>
            </a:r>
            <a:r>
              <a:rPr lang="en-US" altLang="ko-KR" dirty="0"/>
              <a:t> to convert *.</a:t>
            </a:r>
            <a:r>
              <a:rPr lang="en-US" altLang="ko-KR" dirty="0" err="1"/>
              <a:t>pem</a:t>
            </a:r>
            <a:r>
              <a:rPr lang="en-US" altLang="ko-KR" dirty="0"/>
              <a:t> to *.</a:t>
            </a:r>
            <a:r>
              <a:rPr lang="en-US" altLang="ko-KR" dirty="0" err="1"/>
              <a:t>ppk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/>
              <a:t>Save Private Key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altLang="ko-KR" dirty="0" smtClean="0"/>
              <a:t>Save Private Key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419872" y="4850110"/>
            <a:ext cx="1036687" cy="21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740352" y="4725144"/>
            <a:ext cx="94453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내용 개체 틀 13"/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4572000" y="2725423"/>
            <a:ext cx="4114800" cy="231838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35943" y="2617862"/>
            <a:ext cx="3744416" cy="64807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619672" y="3265934"/>
            <a:ext cx="2760687" cy="2135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003406"/>
      </p:ext>
    </p:extLst>
  </p:cSld>
  <p:clrMapOvr>
    <a:masterClrMapping/>
  </p:clrMapOvr>
</p:sld>
</file>

<file path=ppt/theme/theme1.xml><?xml version="1.0" encoding="utf-8"?>
<a:theme xmlns:a="http://schemas.openxmlformats.org/drawingml/2006/main" name="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50000"/>
            </a:schemeClr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363652</TotalTime>
  <Words>331</Words>
  <Application>Microsoft Macintosh PowerPoint</Application>
  <PresentationFormat>화면 슬라이드 쇼(4:3)</PresentationFormat>
  <Paragraphs>103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ppt</vt:lpstr>
      <vt:lpstr>Assignment #01</vt:lpstr>
      <vt:lpstr>AWS - Amazon Web Services</vt:lpstr>
      <vt:lpstr>Login to AWS</vt:lpstr>
      <vt:lpstr>EC2 dashboard</vt:lpstr>
      <vt:lpstr>Create Key Pair</vt:lpstr>
      <vt:lpstr>PowerPoint 프레젠테이션</vt:lpstr>
      <vt:lpstr>Install Putty when using Windows OS</vt:lpstr>
      <vt:lpstr>Using Puttygen to convert *.pem to *.ppk</vt:lpstr>
      <vt:lpstr>Using Puttygen to convert *.pem to *.ppk</vt:lpstr>
      <vt:lpstr>Make EC2 instance</vt:lpstr>
      <vt:lpstr>Launch Instance</vt:lpstr>
      <vt:lpstr>Select Ubuntu 16.04 LTS</vt:lpstr>
      <vt:lpstr>Select H/W Type</vt:lpstr>
      <vt:lpstr>Launch EC2</vt:lpstr>
      <vt:lpstr>Select Key Pair</vt:lpstr>
      <vt:lpstr>After Launch</vt:lpstr>
      <vt:lpstr>Check IP</vt:lpstr>
      <vt:lpstr>Putty Configuration</vt:lpstr>
      <vt:lpstr>Putty Configuration</vt:lpstr>
      <vt:lpstr>SSH Login</vt:lpstr>
      <vt:lpstr>Install gcc</vt:lpstr>
      <vt:lpstr>Make helloworld.c file</vt:lpstr>
      <vt:lpstr>Compile code</vt:lpstr>
      <vt:lpstr>Basic commands</vt:lpstr>
      <vt:lpstr>Basic commands</vt:lpstr>
      <vt:lpstr>After use, You must stop instance to save the money</vt:lpstr>
      <vt:lpstr>If you are not familiar with VIM</vt:lpstr>
      <vt:lpstr>If you are not familiar with VIM</vt:lpstr>
      <vt:lpstr>If you are not familiar with VIM</vt:lpstr>
    </vt:vector>
  </TitlesOfParts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Analysis</dc:title>
  <dc:creator>KJS</dc:creator>
  <cp:lastModifiedBy>JinYeong Wang</cp:lastModifiedBy>
  <cp:revision>3539</cp:revision>
  <cp:lastPrinted>2014-02-10T04:24:11Z</cp:lastPrinted>
  <dcterms:created xsi:type="dcterms:W3CDTF">2011-10-12T11:26:38Z</dcterms:created>
  <dcterms:modified xsi:type="dcterms:W3CDTF">2017-09-18T02:34:21Z</dcterms:modified>
</cp:coreProperties>
</file>