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3" r:id="rId2"/>
    <p:sldId id="275" r:id="rId3"/>
    <p:sldId id="276" r:id="rId4"/>
    <p:sldId id="278" r:id="rId5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3528FD-B066-4D10-A701-6B553560F6DE}">
          <p14:sldIdLst>
            <p14:sldId id="273"/>
            <p14:sldId id="275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 autoAdjust="0"/>
    <p:restoredTop sz="95238" autoAdjust="0"/>
  </p:normalViewPr>
  <p:slideViewPr>
    <p:cSldViewPr>
      <p:cViewPr varScale="1">
        <p:scale>
          <a:sx n="103" d="100"/>
          <a:sy n="103" d="100"/>
        </p:scale>
        <p:origin x="3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3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84" y="12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2017-09-25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43050"/>
            <a:ext cx="4114800" cy="44831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643050"/>
            <a:ext cx="4114800" cy="44831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455290" y="1357299"/>
            <a:ext cx="4114800" cy="285752"/>
          </a:xfrm>
        </p:spPr>
        <p:txBody>
          <a:bodyPr/>
          <a:lstStyle>
            <a:lvl1pPr marL="0" indent="0">
              <a:buNone/>
              <a:defRPr sz="14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5"/>
          </p:nvPr>
        </p:nvSpPr>
        <p:spPr>
          <a:xfrm>
            <a:off x="4570090" y="1362309"/>
            <a:ext cx="4114800" cy="285752"/>
          </a:xfrm>
        </p:spPr>
        <p:txBody>
          <a:bodyPr/>
          <a:lstStyle>
            <a:lvl1pPr marL="0" indent="0">
              <a:buNone/>
              <a:defRPr sz="14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88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39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Assignment #02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Sep, 25</a:t>
            </a:r>
            <a:r>
              <a:rPr lang="en-US" altLang="ko-KR" smtClean="0"/>
              <a:t>, 2017</a:t>
            </a:r>
            <a:endParaRPr lang="en-US" altLang="ko-KR" dirty="0" smtClean="0"/>
          </a:p>
          <a:p>
            <a:r>
              <a:rPr lang="en-US" altLang="ko-KR" dirty="0" smtClean="0"/>
              <a:t>JinYeong Wang</a:t>
            </a:r>
          </a:p>
          <a:p>
            <a:r>
              <a:rPr lang="en-US" altLang="ko-KR" dirty="0" smtClean="0"/>
              <a:t>Parallel Computing Lab.</a:t>
            </a:r>
          </a:p>
          <a:p>
            <a:r>
              <a:rPr lang="en-US" altLang="ko-KR" dirty="0" smtClean="0"/>
              <a:t>Mechanical Engineering</a:t>
            </a:r>
          </a:p>
          <a:p>
            <a:r>
              <a:rPr lang="en-US" altLang="ko-KR" dirty="0" err="1" smtClean="0"/>
              <a:t>Hanyang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How to install </a:t>
            </a:r>
            <a:r>
              <a:rPr kumimoji="1" lang="en-US" altLang="ko-KR" dirty="0" err="1" smtClean="0"/>
              <a:t>OpenMPI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in UBUNTU 16.04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Install </a:t>
            </a:r>
            <a:r>
              <a:rPr lang="en-US" altLang="ko-KR" dirty="0" err="1" smtClean="0"/>
              <a:t>OpenMPI</a:t>
            </a:r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kumimoji="1" lang="en-US" altLang="ko-KR" dirty="0"/>
              <a:t>vim </a:t>
            </a:r>
            <a:r>
              <a:rPr kumimoji="1" lang="en-US" altLang="ko-KR" dirty="0" err="1"/>
              <a:t>hello_mpi.c</a:t>
            </a:r>
            <a:endParaRPr kumimoji="1" lang="ko-KR" altLang="en-US" dirty="0"/>
          </a:p>
        </p:txBody>
      </p:sp>
      <p:pic>
        <p:nvPicPr>
          <p:cNvPr id="12" name="내용 개체 틀 9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45015"/>
            <a:ext cx="4114800" cy="4079196"/>
          </a:xfrm>
        </p:spPr>
      </p:pic>
      <p:sp>
        <p:nvSpPr>
          <p:cNvPr id="17" name="내용 개체 틀 1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openmpi</a:t>
            </a:r>
            <a:r>
              <a:rPr lang="en-US" altLang="ko-KR" dirty="0"/>
              <a:t>-common </a:t>
            </a:r>
            <a:r>
              <a:rPr lang="en-US" altLang="ko-KR" dirty="0" err="1"/>
              <a:t>openmpi</a:t>
            </a:r>
            <a:r>
              <a:rPr lang="en-US" altLang="ko-KR" dirty="0"/>
              <a:t>-bin </a:t>
            </a:r>
            <a:r>
              <a:rPr lang="en-US" altLang="ko-KR" dirty="0" err="1" smtClean="0"/>
              <a:t>libopenmpi</a:t>
            </a:r>
            <a:r>
              <a:rPr lang="en-US" altLang="ko-KR" smtClean="0"/>
              <a:t>-dev -</a:t>
            </a:r>
            <a:r>
              <a:rPr lang="en-US" altLang="ko-KR" dirty="0" smtClean="0"/>
              <a:t>y</a:t>
            </a:r>
            <a:endParaRPr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29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Hello world using  MPI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kumimoji="1" lang="en-US" altLang="ko-KR" dirty="0" smtClean="0"/>
              <a:t>Compile and Run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en-US" altLang="ko-KR" dirty="0"/>
          </a:p>
        </p:txBody>
      </p:sp>
      <p:pic>
        <p:nvPicPr>
          <p:cNvPr id="23" name="내용 개체 틀 22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74282"/>
            <a:ext cx="4114800" cy="1620662"/>
          </a:xfrm>
        </p:spPr>
      </p:pic>
      <p:sp>
        <p:nvSpPr>
          <p:cNvPr id="22" name="내용 개체 틀 2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ko-KR" dirty="0" err="1"/>
              <a:t>mpicc</a:t>
            </a:r>
            <a:r>
              <a:rPr kumimoji="1" lang="en-US" altLang="ko-KR" dirty="0"/>
              <a:t> </a:t>
            </a:r>
            <a:r>
              <a:rPr kumimoji="1" lang="en-US" altLang="ko-KR" dirty="0" err="1" smtClean="0"/>
              <a:t>hello_mpi.c</a:t>
            </a:r>
            <a:r>
              <a:rPr kumimoji="1" lang="en-US" altLang="ko-KR" dirty="0" smtClean="0"/>
              <a:t>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o </a:t>
            </a:r>
            <a:r>
              <a:rPr kumimoji="1" lang="en-US" altLang="ko-KR" dirty="0" err="1" smtClean="0"/>
              <a:t>hello_mpi.o</a:t>
            </a:r>
            <a:r>
              <a:rPr kumimoji="1"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mpirun</a:t>
            </a:r>
            <a:r>
              <a:rPr lang="en-US" altLang="ko-KR" dirty="0" smtClean="0"/>
              <a:t> </a:t>
            </a:r>
            <a:r>
              <a:rPr lang="en-US" altLang="ko-KR" dirty="0"/>
              <a:t>-np 8 ./</a:t>
            </a:r>
            <a:r>
              <a:rPr lang="en-US" altLang="ko-KR" dirty="0" err="1" smtClean="0"/>
              <a:t>hello_mpi.o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246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Investigate MPI functions used in </a:t>
            </a:r>
            <a:r>
              <a:rPr kumimoji="1" lang="en-US" altLang="ko-KR" dirty="0" err="1" smtClean="0"/>
              <a:t>hello.c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ko-KR" dirty="0" err="1"/>
              <a:t>MPI_Init</a:t>
            </a:r>
            <a:r>
              <a:rPr kumimoji="1" lang="en-US" altLang="ko-KR" dirty="0"/>
              <a:t>(NULL, NULL</a:t>
            </a:r>
            <a:r>
              <a:rPr kumimoji="1" lang="en-US" altLang="ko-KR" dirty="0" smtClean="0"/>
              <a:t>);</a:t>
            </a:r>
          </a:p>
          <a:p>
            <a:pPr lvl="1"/>
            <a:r>
              <a:rPr kumimoji="1" lang="en-US" altLang="ko-KR" dirty="0" smtClean="0"/>
              <a:t>Initialize the MPI environment</a:t>
            </a:r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MPI_Comm_size</a:t>
            </a:r>
            <a:r>
              <a:rPr kumimoji="1" lang="en-US" altLang="ko-KR" dirty="0" smtClean="0"/>
              <a:t>(MPI_COMM_WORLD, &amp;</a:t>
            </a:r>
            <a:r>
              <a:rPr kumimoji="1" lang="en-US" altLang="ko-KR" dirty="0" err="1" smtClean="0"/>
              <a:t>world_size</a:t>
            </a:r>
            <a:r>
              <a:rPr kumimoji="1" lang="en-US" altLang="ko-KR" dirty="0" smtClean="0"/>
              <a:t>);</a:t>
            </a:r>
          </a:p>
          <a:p>
            <a:pPr lvl="1"/>
            <a:r>
              <a:rPr kumimoji="1" lang="en-US" altLang="ko-KR" dirty="0" smtClean="0"/>
              <a:t>Get the number of processes</a:t>
            </a:r>
            <a:endParaRPr kumimoji="1" lang="ko-KR" altLang="en-US" dirty="0"/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MPI_Comm_rank</a:t>
            </a:r>
            <a:r>
              <a:rPr kumimoji="1" lang="en-US" altLang="ko-KR" dirty="0" smtClean="0"/>
              <a:t>(MPI_COMM_WORLD</a:t>
            </a:r>
            <a:r>
              <a:rPr kumimoji="1" lang="en-US" altLang="ko-KR" dirty="0"/>
              <a:t>, &amp;</a:t>
            </a:r>
            <a:r>
              <a:rPr kumimoji="1" lang="en-US" altLang="ko-KR" dirty="0" err="1" smtClean="0"/>
              <a:t>world_rank</a:t>
            </a:r>
            <a:r>
              <a:rPr kumimoji="1" lang="en-US" altLang="ko-KR" dirty="0" smtClean="0"/>
              <a:t>);</a:t>
            </a:r>
          </a:p>
          <a:p>
            <a:pPr lvl="1"/>
            <a:r>
              <a:rPr kumimoji="1" lang="en-US" altLang="ko-KR" dirty="0" smtClean="0"/>
              <a:t>Get the rank of the process</a:t>
            </a:r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MPI_Finalize</a:t>
            </a:r>
            <a:r>
              <a:rPr kumimoji="1" lang="en-US" altLang="ko-KR" dirty="0" smtClean="0"/>
              <a:t>();</a:t>
            </a:r>
          </a:p>
          <a:p>
            <a:pPr lvl="1"/>
            <a:r>
              <a:rPr kumimoji="1" lang="en-US" altLang="ko-KR" dirty="0" smtClean="0"/>
              <a:t>Finalize the MPI environment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kumimoji="1" lang="en-US" altLang="ko-KR" dirty="0" smtClean="0"/>
              <a:t>Whole Code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kumimoji="1" lang="en-US" altLang="ko-KR" dirty="0" smtClean="0"/>
              <a:t>MPI functions</a:t>
            </a:r>
            <a:endParaRPr kumimoji="1"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1"/>
          <a:stretch/>
        </p:blipFill>
        <p:spPr>
          <a:xfrm>
            <a:off x="455290" y="2908167"/>
            <a:ext cx="4114800" cy="1947869"/>
          </a:xfrm>
        </p:spPr>
      </p:pic>
    </p:spTree>
    <p:extLst>
      <p:ext uri="{BB962C8B-B14F-4D97-AF65-F5344CB8AC3E}">
        <p14:creationId xmlns:p14="http://schemas.microsoft.com/office/powerpoint/2010/main" val="2026692289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363719</TotalTime>
  <Words>101</Words>
  <Application>Microsoft Office PowerPoint</Application>
  <PresentationFormat>화면 슬라이드 쇼(4:3)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Mangal</vt:lpstr>
      <vt:lpstr>맑은 고딕</vt:lpstr>
      <vt:lpstr>Arial</vt:lpstr>
      <vt:lpstr>ppt</vt:lpstr>
      <vt:lpstr>Assignment #02</vt:lpstr>
      <vt:lpstr>How to install OpenMPI in UBUNTU 16.04</vt:lpstr>
      <vt:lpstr>Hello world using  MPI</vt:lpstr>
      <vt:lpstr>Investigate MPI functions used in hello.c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3550</cp:revision>
  <cp:lastPrinted>2014-02-10T04:24:11Z</cp:lastPrinted>
  <dcterms:created xsi:type="dcterms:W3CDTF">2011-10-12T11:26:38Z</dcterms:created>
  <dcterms:modified xsi:type="dcterms:W3CDTF">2017-09-25T02:08:07Z</dcterms:modified>
</cp:coreProperties>
</file>