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6" r:id="rId3"/>
    <p:sldId id="279" r:id="rId4"/>
    <p:sldId id="280" r:id="rId5"/>
    <p:sldId id="281" r:id="rId6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5256" autoAdjust="0"/>
  </p:normalViewPr>
  <p:slideViewPr>
    <p:cSldViewPr>
      <p:cViewPr varScale="1">
        <p:scale>
          <a:sx n="110" d="100"/>
          <a:sy n="110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#03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Oct, 23, 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Compute partial </a:t>
            </a:r>
            <a:r>
              <a:rPr kumimoji="1" lang="en-US" altLang="ko-KR" dirty="0"/>
              <a:t>sum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Width = 10000 / ( # of processors 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Implementation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47253"/>
            <a:ext cx="4114800" cy="3474720"/>
          </a:xfr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43391"/>
              </p:ext>
            </p:extLst>
          </p:nvPr>
        </p:nvGraphicFramePr>
        <p:xfrm>
          <a:off x="456262" y="2564904"/>
          <a:ext cx="41138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·   ·   ·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Partial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from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Partial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to - 1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·   ·   ·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Partial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from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Partial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to - 1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&lt;- Width -&gt;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·   ·   ·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&lt;- Width + a -&gt;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Gathering computed partial </a:t>
            </a:r>
            <a:r>
              <a:rPr kumimoji="1" lang="en-US" altLang="ko-KR" dirty="0" smtClean="0"/>
              <a:t>sums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147"/>
            <a:ext cx="8229600" cy="3399182"/>
          </a:xfrm>
        </p:spPr>
      </p:pic>
      <p:sp>
        <p:nvSpPr>
          <p:cNvPr id="8" name="내용 개체 틀 4"/>
          <p:cNvSpPr txBox="1">
            <a:spLocks/>
          </p:cNvSpPr>
          <p:nvPr/>
        </p:nvSpPr>
        <p:spPr bwMode="auto">
          <a:xfrm>
            <a:off x="457200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Case 1. Send to rank 0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43708" y="249289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58408" y="2708920"/>
            <a:ext cx="2056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295507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335699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044930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1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Gathering computed partial sums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7206"/>
            <a:ext cx="8229600" cy="3409063"/>
          </a:xfrm>
        </p:spPr>
      </p:pic>
      <p:sp>
        <p:nvSpPr>
          <p:cNvPr id="8" name="내용 개체 틀 4"/>
          <p:cNvSpPr txBox="1">
            <a:spLocks/>
          </p:cNvSpPr>
          <p:nvPr/>
        </p:nvSpPr>
        <p:spPr bwMode="auto">
          <a:xfrm>
            <a:off x="457200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Case 2. Send to next rank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43708" y="249289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58408" y="2708920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11760" y="2955070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44008" y="335699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9632" y="2044930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4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 the code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6467"/>
            <a:ext cx="4114800" cy="2676292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Case 1. Send to rank 0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smtClean="0"/>
              <a:t>Case 2. Send to next rank</a:t>
            </a:r>
            <a:endParaRPr kumimoji="1"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57258"/>
            <a:ext cx="4114800" cy="2654709"/>
          </a:xfrm>
        </p:spPr>
      </p:pic>
    </p:spTree>
    <p:extLst>
      <p:ext uri="{BB962C8B-B14F-4D97-AF65-F5344CB8AC3E}">
        <p14:creationId xmlns:p14="http://schemas.microsoft.com/office/powerpoint/2010/main" val="18752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363781</TotalTime>
  <Words>102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ppt</vt:lpstr>
      <vt:lpstr>Assignment #03</vt:lpstr>
      <vt:lpstr>Compute partial sum</vt:lpstr>
      <vt:lpstr>Gathering computed partial sums</vt:lpstr>
      <vt:lpstr>Gathering computed partial sums</vt:lpstr>
      <vt:lpstr>Run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3560</cp:revision>
  <cp:lastPrinted>2014-02-10T04:24:11Z</cp:lastPrinted>
  <dcterms:created xsi:type="dcterms:W3CDTF">2011-10-12T11:26:38Z</dcterms:created>
  <dcterms:modified xsi:type="dcterms:W3CDTF">2017-10-16T05:04:53Z</dcterms:modified>
</cp:coreProperties>
</file>