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3" r:id="rId2"/>
    <p:sldId id="291" r:id="rId3"/>
    <p:sldId id="292" r:id="rId4"/>
    <p:sldId id="289" r:id="rId5"/>
    <p:sldId id="282" r:id="rId6"/>
    <p:sldId id="288" r:id="rId7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3528FD-B066-4D10-A701-6B553560F6DE}">
          <p14:sldIdLst>
            <p14:sldId id="273"/>
            <p14:sldId id="291"/>
            <p14:sldId id="292"/>
            <p14:sldId id="289"/>
            <p14:sldId id="28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6" autoAdjust="0"/>
    <p:restoredTop sz="95256" autoAdjust="0"/>
  </p:normalViewPr>
  <p:slideViewPr>
    <p:cSldViewPr>
      <p:cViewPr varScale="1">
        <p:scale>
          <a:sx n="102" d="100"/>
          <a:sy n="102" d="100"/>
        </p:scale>
        <p:origin x="4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84" y="12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2017-10-29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455290" y="135729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5"/>
          </p:nvPr>
        </p:nvSpPr>
        <p:spPr>
          <a:xfrm>
            <a:off x="4570090" y="136230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88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Assignment #04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Oct</a:t>
            </a:r>
            <a:r>
              <a:rPr lang="en-US" altLang="ko-KR" smtClean="0"/>
              <a:t>, 30, </a:t>
            </a:r>
            <a:r>
              <a:rPr lang="en-US" altLang="ko-KR" dirty="0" smtClean="0"/>
              <a:t>2017</a:t>
            </a:r>
          </a:p>
          <a:p>
            <a:r>
              <a:rPr lang="en-US" altLang="ko-KR" dirty="0" smtClean="0"/>
              <a:t>JinYeong Wang</a:t>
            </a:r>
          </a:p>
          <a:p>
            <a:r>
              <a:rPr lang="en-US" altLang="ko-KR" dirty="0" smtClean="0"/>
              <a:t>Parallel Computing Lab.</a:t>
            </a:r>
          </a:p>
          <a:p>
            <a:r>
              <a:rPr lang="en-US" altLang="ko-KR" dirty="0" smtClean="0"/>
              <a:t>Mechanical Engineering</a:t>
            </a:r>
          </a:p>
          <a:p>
            <a:r>
              <a:rPr lang="en-US" altLang="ko-KR" dirty="0" err="1" smtClean="0"/>
              <a:t>Hanyang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572000" y="1643062"/>
            <a:ext cx="4114800" cy="44831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1. Use </a:t>
            </a:r>
            <a:r>
              <a:rPr kumimoji="1" lang="en-US" altLang="ko-KR" dirty="0" err="1"/>
              <a:t>MPI_Scatter</a:t>
            </a:r>
            <a:r>
              <a:rPr kumimoji="1" lang="en-US" altLang="ko-KR" dirty="0"/>
              <a:t> and </a:t>
            </a:r>
            <a:r>
              <a:rPr kumimoji="1" lang="en-US" altLang="ko-KR" dirty="0" err="1"/>
              <a:t>MPI_Gather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kumimoji="1" lang="en-US" altLang="ko-KR" dirty="0" smtClean="0"/>
              <a:t>Width </a:t>
            </a:r>
            <a:r>
              <a:rPr kumimoji="1" lang="en-US" altLang="ko-KR" dirty="0"/>
              <a:t>= 10000 / ( # of processors 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use </a:t>
            </a:r>
            <a:r>
              <a:rPr lang="en-US" altLang="ko-KR" dirty="0" err="1" smtClean="0"/>
              <a:t>MPI_Scatter</a:t>
            </a:r>
            <a:r>
              <a:rPr lang="en-US" altLang="ko-KR" dirty="0" smtClean="0"/>
              <a:t>, define vector named </a:t>
            </a:r>
            <a:r>
              <a:rPr lang="en-US" altLang="ko-KR" dirty="0" err="1" smtClean="0"/>
              <a:t>vec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partialvec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For use </a:t>
            </a:r>
            <a:r>
              <a:rPr lang="en-US" altLang="ko-KR" dirty="0" err="1" smtClean="0"/>
              <a:t>MPI_Gather</a:t>
            </a:r>
            <a:r>
              <a:rPr lang="en-US" altLang="ko-KR" dirty="0" smtClean="0"/>
              <a:t>, define vector named </a:t>
            </a:r>
            <a:r>
              <a:rPr lang="en-US" altLang="ko-KR" dirty="0" err="1" smtClean="0"/>
              <a:t>totalvec</a:t>
            </a:r>
            <a:endParaRPr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If ( Size * Width ) != 10000</a:t>
            </a:r>
          </a:p>
          <a:p>
            <a:pPr lvl="1"/>
            <a:r>
              <a:rPr kumimoji="1" lang="en-US" altLang="ko-KR" dirty="0" smtClean="0"/>
              <a:t>Store that information</a:t>
            </a:r>
          </a:p>
          <a:p>
            <a:pPr lvl="1"/>
            <a:r>
              <a:rPr kumimoji="1" lang="en-US" altLang="ko-KR" dirty="0" smtClean="0"/>
              <a:t>Compute After gathering all partial sums</a:t>
            </a:r>
          </a:p>
          <a:p>
            <a:pPr marL="0" indent="0">
              <a:buNone/>
            </a:pPr>
            <a:endParaRPr kumimoji="1"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56262" y="1664677"/>
          <a:ext cx="4113828" cy="132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0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Width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·   ·   ·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(Size-1) * Width </a:t>
                      </a:r>
                      <a:r>
                        <a:rPr lang="en-US" altLang="ko-KR" sz="1200" baseline="0" dirty="0" smtClean="0"/>
                        <a:t>+1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Size</a:t>
                      </a:r>
                      <a:r>
                        <a:rPr lang="en-US" altLang="ko-KR" sz="1200" baseline="0" dirty="0" smtClean="0"/>
                        <a:t> * Width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1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partialvec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·   ·   ·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partialvec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080272" y="5085184"/>
            <a:ext cx="3452168" cy="86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5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1. Use </a:t>
            </a:r>
            <a:r>
              <a:rPr kumimoji="1" lang="en-US" altLang="ko-KR" dirty="0" err="1"/>
              <a:t>MPI_Scatter</a:t>
            </a:r>
            <a:r>
              <a:rPr kumimoji="1" lang="en-US" altLang="ko-KR" dirty="0"/>
              <a:t> and </a:t>
            </a:r>
            <a:r>
              <a:rPr kumimoji="1" lang="en-US" altLang="ko-KR" dirty="0" err="1"/>
              <a:t>MPI_Gather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Scatter the </a:t>
            </a:r>
            <a:r>
              <a:rPr lang="en-US" altLang="ko-KR" dirty="0" err="1" smtClean="0"/>
              <a:t>vec</a:t>
            </a:r>
            <a:r>
              <a:rPr lang="en-US" altLang="ko-KR" dirty="0"/>
              <a:t> </a:t>
            </a:r>
            <a:r>
              <a:rPr lang="en-US" altLang="ko-KR" dirty="0" smtClean="0"/>
              <a:t>to </a:t>
            </a:r>
            <a:r>
              <a:rPr lang="en-US" altLang="ko-KR" dirty="0" err="1" smtClean="0"/>
              <a:t>partialvec</a:t>
            </a:r>
            <a:endParaRPr lang="en-US" altLang="ko-KR" dirty="0" smtClean="0"/>
          </a:p>
          <a:p>
            <a:r>
              <a:rPr lang="en-US" altLang="ko-KR" dirty="0" smtClean="0"/>
              <a:t>Partial Summation</a:t>
            </a:r>
          </a:p>
          <a:p>
            <a:r>
              <a:rPr lang="en-US" altLang="ko-KR" dirty="0" smtClean="0"/>
              <a:t>Gathering result to </a:t>
            </a:r>
            <a:r>
              <a:rPr lang="en-US" altLang="ko-KR" dirty="0" err="1" smtClean="0"/>
              <a:t>totalvec</a:t>
            </a:r>
            <a:endParaRPr lang="en-US" altLang="ko-KR" dirty="0" smtClean="0"/>
          </a:p>
          <a:p>
            <a:r>
              <a:rPr kumimoji="1" lang="en-US" altLang="ko-KR" dirty="0"/>
              <a:t>If ( Size * Width ) != </a:t>
            </a:r>
            <a:r>
              <a:rPr kumimoji="1" lang="en-US" altLang="ko-KR" dirty="0" smtClean="0"/>
              <a:t>10000</a:t>
            </a:r>
          </a:p>
          <a:p>
            <a:pPr lvl="1"/>
            <a:r>
              <a:rPr kumimoji="1" lang="en-US" altLang="ko-KR" dirty="0" err="1" smtClean="0"/>
              <a:t>partial_remain</a:t>
            </a:r>
            <a:r>
              <a:rPr kumimoji="1" lang="en-US" altLang="ko-KR" dirty="0" smtClean="0"/>
              <a:t> != 0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7298"/>
            <a:ext cx="8229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827584" y="1357298"/>
            <a:ext cx="7859216" cy="631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5723" y="2637884"/>
            <a:ext cx="3478285" cy="503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2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1. Use </a:t>
            </a:r>
            <a:r>
              <a:rPr kumimoji="1" lang="en-US" altLang="ko-KR" dirty="0" err="1"/>
              <a:t>MPI_Scatter</a:t>
            </a:r>
            <a:r>
              <a:rPr kumimoji="1" lang="en-US" altLang="ko-KR" dirty="0"/>
              <a:t> and </a:t>
            </a:r>
            <a:r>
              <a:rPr kumimoji="1" lang="en-US" altLang="ko-KR" dirty="0" err="1"/>
              <a:t>MPI_Gather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7"/>
          <p:cNvPicPr>
            <a:picLocks noChangeAspect="1"/>
          </p:cNvPicPr>
          <p:nvPr/>
        </p:nvPicPr>
        <p:blipFill rotWithShape="1">
          <a:blip r:embed="rId2"/>
          <a:srcRect l="-1" r="-87"/>
          <a:stretch/>
        </p:blipFill>
        <p:spPr bwMode="auto">
          <a:xfrm>
            <a:off x="1372406" y="1357298"/>
            <a:ext cx="6399188" cy="47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167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4912" y="1357298"/>
            <a:ext cx="6734175" cy="47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2. Use </a:t>
            </a:r>
            <a:r>
              <a:rPr kumimoji="1" lang="en-US" altLang="ko-KR" dirty="0" err="1" smtClean="0"/>
              <a:t>MPI_Reduce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1357283"/>
            <a:ext cx="6552728" cy="3583886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75655" y="4941167"/>
            <a:ext cx="6463431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6056" y="2780928"/>
            <a:ext cx="2592288" cy="64807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Same as Assignment #03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Case 1. Use </a:t>
            </a:r>
            <a:r>
              <a:rPr kumimoji="1" lang="en-US" altLang="ko-KR" dirty="0" err="1"/>
              <a:t>MPI_Scatter</a:t>
            </a:r>
            <a:r>
              <a:rPr kumimoji="1" lang="en-US" altLang="ko-KR" dirty="0"/>
              <a:t> and </a:t>
            </a:r>
            <a:r>
              <a:rPr kumimoji="1" lang="en-US" altLang="ko-KR" dirty="0" err="1"/>
              <a:t>MPI_Gather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16"/>
          <p:cNvPicPr>
            <a:picLocks noChangeAspect="1"/>
          </p:cNvPicPr>
          <p:nvPr/>
        </p:nvPicPr>
        <p:blipFill rotWithShape="1">
          <a:blip r:embed="rId2"/>
          <a:srcRect l="-2" r="-357"/>
          <a:stretch/>
        </p:blipFill>
        <p:spPr bwMode="auto">
          <a:xfrm>
            <a:off x="1355255" y="1357298"/>
            <a:ext cx="6433490" cy="47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6861449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363846</TotalTime>
  <Words>144</Words>
  <Application>Microsoft Office PowerPoint</Application>
  <PresentationFormat>화면 슬라이드 쇼(4:3)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ppt</vt:lpstr>
      <vt:lpstr>Assignment #04</vt:lpstr>
      <vt:lpstr>Case 1. Use MPI_Scatter and MPI_Gather</vt:lpstr>
      <vt:lpstr>Case 1. Use MPI_Scatter and MPI_Gather</vt:lpstr>
      <vt:lpstr>Case 1. Use MPI_Scatter and MPI_Gather</vt:lpstr>
      <vt:lpstr>Case 2. Use MPI_Reduce</vt:lpstr>
      <vt:lpstr>Case 1. Use MPI_Scatter and MPI_Gather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3572</cp:revision>
  <cp:lastPrinted>2014-02-10T04:24:11Z</cp:lastPrinted>
  <dcterms:created xsi:type="dcterms:W3CDTF">2011-10-12T11:26:38Z</dcterms:created>
  <dcterms:modified xsi:type="dcterms:W3CDTF">2017-10-29T08:11:06Z</dcterms:modified>
</cp:coreProperties>
</file>