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3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5" r:id="rId10"/>
    <p:sldId id="310" r:id="rId11"/>
    <p:sldId id="311" r:id="rId12"/>
    <p:sldId id="312" r:id="rId13"/>
    <p:sldId id="318" r:id="rId14"/>
    <p:sldId id="321" r:id="rId15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528FD-B066-4D10-A701-6B553560F6DE}">
          <p14:sldIdLst>
            <p14:sldId id="273"/>
            <p14:sldId id="303"/>
            <p14:sldId id="304"/>
            <p14:sldId id="305"/>
            <p14:sldId id="306"/>
            <p14:sldId id="307"/>
            <p14:sldId id="308"/>
            <p14:sldId id="309"/>
            <p14:sldId id="315"/>
            <p14:sldId id="310"/>
            <p14:sldId id="311"/>
            <p14:sldId id="312"/>
            <p14:sldId id="318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95238" autoAdjust="0"/>
  </p:normalViewPr>
  <p:slideViewPr>
    <p:cSldViewPr>
      <p:cViewPr>
        <p:scale>
          <a:sx n="100" d="100"/>
          <a:sy n="100" d="100"/>
        </p:scale>
        <p:origin x="212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L_inf</a:t>
            </a:r>
            <a:r>
              <a:rPr lang="en-US" altLang="ko-KR" baseline="0"/>
              <a:t> &lt; 10^-4</a:t>
            </a:r>
            <a:endParaRPr lang="en-US" alt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L2error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2.3643999999999998E-2</c:v>
                </c:pt>
                <c:pt idx="1">
                  <c:v>7.9575000000000007E-2</c:v>
                </c:pt>
                <c:pt idx="2">
                  <c:v>0.146123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BD-414F-B79D-EB2BCB1B2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441928"/>
        <c:axId val="454442256"/>
      </c:scatterChart>
      <c:valAx>
        <c:axId val="454441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4442256"/>
        <c:crosses val="autoZero"/>
        <c:crossBetween val="midCat"/>
      </c:valAx>
      <c:valAx>
        <c:axId val="4544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4441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>
                <a:effectLst/>
              </a:rPr>
              <a:t>L_inf &lt; 10^-6</a:t>
            </a:r>
            <a:endParaRPr lang="ko-KR" altLang="ko-KR" sz="11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L2error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Sheet1!$A$9:$A$11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xVal>
          <c:yVal>
            <c:numRef>
              <c:f>Sheet1!$B$9:$B$11</c:f>
              <c:numCache>
                <c:formatCode>General</c:formatCode>
                <c:ptCount val="3"/>
                <c:pt idx="0">
                  <c:v>4.0299999999999998E-4</c:v>
                </c:pt>
                <c:pt idx="1">
                  <c:v>8.5400000000000005E-4</c:v>
                </c:pt>
                <c:pt idx="2">
                  <c:v>3.9769999999999996E-3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40-49C0-9B39-5D181B17D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919264"/>
        <c:axId val="627919592"/>
      </c:scatterChart>
      <c:valAx>
        <c:axId val="62791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7919592"/>
        <c:crosses val="autoZero"/>
        <c:crossBetween val="midCat"/>
      </c:valAx>
      <c:valAx>
        <c:axId val="62791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7919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2017-11-20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55290" y="135729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5"/>
          </p:nvPr>
        </p:nvSpPr>
        <p:spPr>
          <a:xfrm>
            <a:off x="4570090" y="136230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Assignment #</a:t>
            </a:r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Nov, </a:t>
            </a:r>
            <a:r>
              <a:rPr lang="en-US" altLang="ko-KR" dirty="0" smtClean="0"/>
              <a:t>27, </a:t>
            </a:r>
            <a:r>
              <a:rPr lang="en-US" altLang="ko-KR" dirty="0" smtClean="0"/>
              <a:t>2017</a:t>
            </a:r>
          </a:p>
          <a:p>
            <a:r>
              <a:rPr lang="en-US" altLang="ko-KR" dirty="0" smtClean="0"/>
              <a:t>JinYeong Wang</a:t>
            </a:r>
          </a:p>
          <a:p>
            <a:r>
              <a:rPr lang="en-US" altLang="ko-KR" dirty="0" smtClean="0"/>
              <a:t>Parallel Computing Lab.</a:t>
            </a:r>
          </a:p>
          <a:p>
            <a:r>
              <a:rPr lang="en-US" altLang="ko-KR" dirty="0" smtClean="0"/>
              <a:t>Mechanical Engineering</a:t>
            </a:r>
          </a:p>
          <a:p>
            <a:r>
              <a:rPr lang="en-US" altLang="ko-KR" dirty="0" err="1" smtClean="0"/>
              <a:t>Hanyang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N=50, </a:t>
            </a:r>
            <a:r>
              <a:rPr lang="en-US" altLang="ko-KR" dirty="0" err="1" smtClean="0"/>
              <a:t>L_inf</a:t>
            </a:r>
            <a:r>
              <a:rPr lang="en-US" altLang="ko-KR" dirty="0" smtClean="0"/>
              <a:t> &lt; 10^-4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566"/>
            <a:ext cx="4114800" cy="438409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566"/>
            <a:ext cx="4114800" cy="4384093"/>
          </a:xfr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Solve by Jacobi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Exact 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97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N=100, </a:t>
            </a:r>
            <a:r>
              <a:rPr lang="en-US" altLang="ko-KR" dirty="0" err="1"/>
              <a:t>L_inf</a:t>
            </a:r>
            <a:r>
              <a:rPr lang="en-US" altLang="ko-KR" dirty="0"/>
              <a:t> &lt; 10^-4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566"/>
            <a:ext cx="4114800" cy="438409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566"/>
            <a:ext cx="4114800" cy="4384093"/>
          </a:xfr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Solve by Jacobi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Exact 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55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N=200, </a:t>
            </a:r>
            <a:r>
              <a:rPr lang="en-US" altLang="ko-KR" dirty="0" err="1"/>
              <a:t>L_inf</a:t>
            </a:r>
            <a:r>
              <a:rPr lang="en-US" altLang="ko-KR" dirty="0"/>
              <a:t> &lt; 10^-4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566"/>
            <a:ext cx="4114800" cy="4384093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566"/>
            <a:ext cx="4114800" cy="4384093"/>
          </a:xfr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Solve by Jacobi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Exact 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05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 error vs N</a:t>
            </a:r>
            <a:endParaRPr lang="ko-KR" altLang="en-US" dirty="0"/>
          </a:p>
        </p:txBody>
      </p:sp>
      <p:graphicFrame>
        <p:nvGraphicFramePr>
          <p:cNvPr id="5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974631"/>
              </p:ext>
            </p:extLst>
          </p:nvPr>
        </p:nvGraphicFramePr>
        <p:xfrm>
          <a:off x="457200" y="1357313"/>
          <a:ext cx="4114800" cy="476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내용 개체 틀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296346295"/>
              </p:ext>
            </p:extLst>
          </p:nvPr>
        </p:nvGraphicFramePr>
        <p:xfrm>
          <a:off x="4572000" y="1357313"/>
          <a:ext cx="4114800" cy="476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846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N=200, </a:t>
            </a:r>
            <a:r>
              <a:rPr lang="en-US" altLang="ko-KR" dirty="0" err="1"/>
              <a:t>L_inf</a:t>
            </a:r>
            <a:r>
              <a:rPr lang="en-US" altLang="ko-KR" dirty="0"/>
              <a:t> &lt; 10</a:t>
            </a:r>
            <a:r>
              <a:rPr lang="en-US" altLang="ko-KR" dirty="0" smtClean="0"/>
              <a:t>^-6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566"/>
            <a:ext cx="4114800" cy="4384093"/>
          </a:xfr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Solve by Jacobi method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Exact solution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566"/>
            <a:ext cx="4114800" cy="4384093"/>
          </a:xfrm>
        </p:spPr>
      </p:pic>
    </p:spTree>
    <p:extLst>
      <p:ext uri="{BB962C8B-B14F-4D97-AF65-F5344CB8AC3E}">
        <p14:creationId xmlns:p14="http://schemas.microsoft.com/office/powerpoint/2010/main" val="3549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While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Exact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Using Jacobi method, compute till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Number of grid nodes are</a:t>
                </a:r>
              </a:p>
              <a:p>
                <a:pPr lvl="1"/>
                <a:r>
                  <a:rPr lang="en-US" altLang="ko-KR" dirty="0" smtClean="0"/>
                  <a:t>50</a:t>
                </a:r>
              </a:p>
              <a:p>
                <a:pPr lvl="1"/>
                <a:r>
                  <a:rPr lang="en-US" altLang="ko-KR" dirty="0" smtClean="0"/>
                  <a:t>100</a:t>
                </a:r>
              </a:p>
              <a:p>
                <a:pPr lvl="1"/>
                <a:r>
                  <a:rPr lang="en-US" altLang="ko-KR" dirty="0" smtClean="0"/>
                  <a:t>200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Plot L2 error vs. Grid node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63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Dirichlet</a:t>
            </a:r>
            <a:r>
              <a:rPr lang="en-US" altLang="ko-KR" dirty="0" smtClean="0"/>
              <a:t> Boundary Condition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⁡[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ko-KR" altLang="en-US" dirty="0"/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⁡[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ko-KR" altLang="en-US" dirty="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ko-KR" altLang="en-US" dirty="0"/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⁡[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⁡[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ko-KR" altLang="en-US" dirty="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2952000" y="2886163"/>
                <a:ext cx="3240000" cy="32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ko-KR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00" y="2886163"/>
                <a:ext cx="3240000" cy="32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475656" y="4367663"/>
                <a:ext cx="15640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367663"/>
                <a:ext cx="1564018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6104326" y="4367662"/>
                <a:ext cx="15640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26" y="4367662"/>
                <a:ext cx="1564018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4057756" y="5849164"/>
                <a:ext cx="10284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ko-KR" altLang="en-US" sz="1200" dirty="0"/>
                        <m:t> 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56" y="5849164"/>
                <a:ext cx="102848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3542679" y="2881154"/>
                <a:ext cx="2058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79" y="2881154"/>
                <a:ext cx="2058640" cy="276999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0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Discretized Equation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−∆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2(∆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While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𝐺𝑟𝑖𝑑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Discretized </a:t>
                </a:r>
                <a:r>
                  <a:rPr lang="en-US" altLang="ko-KR" dirty="0" smtClean="0"/>
                  <a:t>Equation can be compressed to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∗0.25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18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572" y="1357313"/>
            <a:ext cx="5048855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832" y="3573016"/>
            <a:ext cx="2880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7864" y="3573016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# of Grid Node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2" y="4780094"/>
            <a:ext cx="4176464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16216" y="4780094"/>
            <a:ext cx="2170584" cy="285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Memory Allocation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5065861"/>
            <a:ext cx="4176464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16216" y="5065861"/>
            <a:ext cx="2170584" cy="451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Define B.C. and Compute Jacobi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39752" y="5351628"/>
            <a:ext cx="4176464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45632" y="5637395"/>
            <a:ext cx="2170584" cy="451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Write Result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1465263"/>
            <a:ext cx="6486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45" y="1357313"/>
            <a:ext cx="6587709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1572" y="1950740"/>
            <a:ext cx="263038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1950740"/>
            <a:ext cx="4176464" cy="285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Dirichlet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 B.C – Boundary Values are Fixed value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76686" y="5185767"/>
            <a:ext cx="3528392" cy="168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79912" y="4899256"/>
            <a:ext cx="1925166" cy="285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For Double, Use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fabs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4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091" y="1357313"/>
            <a:ext cx="4029817" cy="4768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71800" y="1585367"/>
            <a:ext cx="381510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417045" y="2305447"/>
            <a:ext cx="2376265" cy="285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Print L2 error to filename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48064" y="5229200"/>
            <a:ext cx="143884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19674" y="4943433"/>
            <a:ext cx="2376265" cy="285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Exact solution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0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and Run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3170238"/>
            <a:ext cx="4095750" cy="11430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572000" y="2950969"/>
            <a:ext cx="4114800" cy="15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1719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364821</TotalTime>
  <Words>137</Words>
  <Application>Microsoft Office PowerPoint</Application>
  <PresentationFormat>화면 슬라이드 쇼(4:3)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ppt</vt:lpstr>
      <vt:lpstr>Assignment #07</vt:lpstr>
      <vt:lpstr>Problem Definition</vt:lpstr>
      <vt:lpstr>Dirichlet Boundary Condition</vt:lpstr>
      <vt:lpstr>Discretized Equation</vt:lpstr>
      <vt:lpstr>Code</vt:lpstr>
      <vt:lpstr>Code</vt:lpstr>
      <vt:lpstr>Code</vt:lpstr>
      <vt:lpstr>Code</vt:lpstr>
      <vt:lpstr>Compile and Run</vt:lpstr>
      <vt:lpstr>N=50, L_inf &lt; 10^-4</vt:lpstr>
      <vt:lpstr>N=100, L_inf &lt; 10^-4</vt:lpstr>
      <vt:lpstr>N=200, L_inf &lt; 10^-4</vt:lpstr>
      <vt:lpstr>L2 error vs N</vt:lpstr>
      <vt:lpstr>N=200, L_inf &lt; 10^-6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3636</cp:revision>
  <cp:lastPrinted>2014-02-10T04:24:11Z</cp:lastPrinted>
  <dcterms:created xsi:type="dcterms:W3CDTF">2011-10-12T11:26:38Z</dcterms:created>
  <dcterms:modified xsi:type="dcterms:W3CDTF">2017-11-20T16:38:08Z</dcterms:modified>
</cp:coreProperties>
</file>