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3" r:id="rId2"/>
    <p:sldId id="303" r:id="rId3"/>
    <p:sldId id="330" r:id="rId4"/>
    <p:sldId id="329" r:id="rId5"/>
    <p:sldId id="334" r:id="rId6"/>
    <p:sldId id="335" r:id="rId7"/>
    <p:sldId id="336" r:id="rId8"/>
    <p:sldId id="337" r:id="rId9"/>
    <p:sldId id="338" r:id="rId10"/>
    <p:sldId id="339" r:id="rId11"/>
    <p:sldId id="332" r:id="rId12"/>
    <p:sldId id="333" r:id="rId1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303"/>
            <p14:sldId id="330"/>
            <p14:sldId id="329"/>
            <p14:sldId id="334"/>
            <p14:sldId id="335"/>
            <p14:sldId id="336"/>
            <p14:sldId id="337"/>
            <p14:sldId id="338"/>
            <p14:sldId id="339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5238" autoAdjust="0"/>
  </p:normalViewPr>
  <p:slideViewPr>
    <p:cSldViewPr>
      <p:cViewPr varScale="1">
        <p:scale>
          <a:sx n="109" d="100"/>
          <a:sy n="109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hyu-my.sharepoint.com/personal/ytrqwe12_hanyang_ac_kr/Documents/OneDrive/PCL_Study/2017-2/&#48337;&#47148;&#52980;&#54504;&#54021;/HW08/Compare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hyu-my.sharepoint.com/personal/ytrqwe12_hanyang_ac_kr/Documents/OneDrive/PCL_Study/2017-2/&#48337;&#47148;&#52980;&#54504;&#54021;/HW08/Compare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8/Compar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8/Compar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L2error</c:v>
                </c:pt>
              </c:strCache>
            </c:strRef>
          </c:tx>
          <c:xVal>
            <c:numRef>
              <c:f>Sheet1!$A$2:$A$24</c:f>
              <c:numCache>
                <c:formatCode>General</c:formatCode>
                <c:ptCount val="23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175</c:v>
                </c:pt>
                <c:pt idx="6">
                  <c:v>200</c:v>
                </c:pt>
                <c:pt idx="7">
                  <c:v>225</c:v>
                </c:pt>
                <c:pt idx="8">
                  <c:v>250</c:v>
                </c:pt>
                <c:pt idx="9">
                  <c:v>275</c:v>
                </c:pt>
                <c:pt idx="10">
                  <c:v>300</c:v>
                </c:pt>
                <c:pt idx="11">
                  <c:v>325</c:v>
                </c:pt>
                <c:pt idx="12">
                  <c:v>350</c:v>
                </c:pt>
                <c:pt idx="13">
                  <c:v>375</c:v>
                </c:pt>
                <c:pt idx="14">
                  <c:v>400</c:v>
                </c:pt>
                <c:pt idx="15">
                  <c:v>425</c:v>
                </c:pt>
                <c:pt idx="16">
                  <c:v>450</c:v>
                </c:pt>
                <c:pt idx="17">
                  <c:v>475</c:v>
                </c:pt>
                <c:pt idx="18">
                  <c:v>500</c:v>
                </c:pt>
                <c:pt idx="19">
                  <c:v>525</c:v>
                </c:pt>
                <c:pt idx="20">
                  <c:v>550</c:v>
                </c:pt>
                <c:pt idx="21">
                  <c:v>575</c:v>
                </c:pt>
                <c:pt idx="22">
                  <c:v>600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1.16483298E-5</c:v>
                </c:pt>
                <c:pt idx="1">
                  <c:v>3.2575748E-6</c:v>
                </c:pt>
                <c:pt idx="2">
                  <c:v>1.2707006E-6</c:v>
                </c:pt>
                <c:pt idx="3">
                  <c:v>5.8561970000000005E-7</c:v>
                </c:pt>
                <c:pt idx="4">
                  <c:v>2.9512639999999999E-7</c:v>
                </c:pt>
                <c:pt idx="5">
                  <c:v>1.558062E-7</c:v>
                </c:pt>
                <c:pt idx="6">
                  <c:v>8.4855699999999999E-8</c:v>
                </c:pt>
                <c:pt idx="7">
                  <c:v>5.0161199999999999E-8</c:v>
                </c:pt>
                <c:pt idx="8">
                  <c:v>3.7507900000000002E-8</c:v>
                </c:pt>
                <c:pt idx="9">
                  <c:v>3.6215499999999998E-8</c:v>
                </c:pt>
                <c:pt idx="10">
                  <c:v>3.8118499999999998E-8</c:v>
                </c:pt>
                <c:pt idx="11">
                  <c:v>4.0010900000000001E-8</c:v>
                </c:pt>
                <c:pt idx="12">
                  <c:v>4.12135E-8</c:v>
                </c:pt>
                <c:pt idx="13">
                  <c:v>4.1742499999999998E-8</c:v>
                </c:pt>
                <c:pt idx="14">
                  <c:v>4.1753399999999999E-8</c:v>
                </c:pt>
                <c:pt idx="15">
                  <c:v>4.13978E-8</c:v>
                </c:pt>
                <c:pt idx="16">
                  <c:v>4.07914E-8</c:v>
                </c:pt>
                <c:pt idx="17">
                  <c:v>4.0020499999999998E-8</c:v>
                </c:pt>
                <c:pt idx="18">
                  <c:v>3.9147800000000003E-8</c:v>
                </c:pt>
                <c:pt idx="19">
                  <c:v>3.8215600000000001E-8</c:v>
                </c:pt>
                <c:pt idx="20">
                  <c:v>3.72543E-8</c:v>
                </c:pt>
                <c:pt idx="21">
                  <c:v>3.6285800000000001E-8</c:v>
                </c:pt>
                <c:pt idx="22">
                  <c:v>3.5323800000000002E-8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DB-4C7D-BA15-BE6FBAC5F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441928"/>
        <c:axId val="454442256"/>
      </c:scatterChart>
      <c:valAx>
        <c:axId val="454441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2256"/>
        <c:crosses val="autoZero"/>
        <c:crossBetween val="midCat"/>
        <c:majorUnit val="50"/>
        <c:minorUnit val="25"/>
      </c:valAx>
      <c:valAx>
        <c:axId val="4544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1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L2error</c:v>
                </c:pt>
              </c:strCache>
            </c:strRef>
          </c:tx>
          <c:xVal>
            <c:numRef>
              <c:f>Sheet1!$A$2:$A$24</c:f>
              <c:numCache>
                <c:formatCode>General</c:formatCode>
                <c:ptCount val="23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175</c:v>
                </c:pt>
                <c:pt idx="6">
                  <c:v>200</c:v>
                </c:pt>
                <c:pt idx="7">
                  <c:v>225</c:v>
                </c:pt>
                <c:pt idx="8">
                  <c:v>250</c:v>
                </c:pt>
                <c:pt idx="9">
                  <c:v>275</c:v>
                </c:pt>
                <c:pt idx="10">
                  <c:v>300</c:v>
                </c:pt>
                <c:pt idx="11">
                  <c:v>325</c:v>
                </c:pt>
                <c:pt idx="12">
                  <c:v>350</c:v>
                </c:pt>
                <c:pt idx="13">
                  <c:v>375</c:v>
                </c:pt>
                <c:pt idx="14">
                  <c:v>400</c:v>
                </c:pt>
                <c:pt idx="15">
                  <c:v>425</c:v>
                </c:pt>
                <c:pt idx="16">
                  <c:v>450</c:v>
                </c:pt>
                <c:pt idx="17">
                  <c:v>475</c:v>
                </c:pt>
                <c:pt idx="18">
                  <c:v>500</c:v>
                </c:pt>
                <c:pt idx="19">
                  <c:v>525</c:v>
                </c:pt>
                <c:pt idx="20">
                  <c:v>550</c:v>
                </c:pt>
                <c:pt idx="21">
                  <c:v>575</c:v>
                </c:pt>
                <c:pt idx="22">
                  <c:v>600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1.16483298E-5</c:v>
                </c:pt>
                <c:pt idx="1">
                  <c:v>3.2575748E-6</c:v>
                </c:pt>
                <c:pt idx="2">
                  <c:v>1.2707006E-6</c:v>
                </c:pt>
                <c:pt idx="3">
                  <c:v>5.8561970000000005E-7</c:v>
                </c:pt>
                <c:pt idx="4">
                  <c:v>2.9512639999999999E-7</c:v>
                </c:pt>
                <c:pt idx="5">
                  <c:v>1.558062E-7</c:v>
                </c:pt>
                <c:pt idx="6">
                  <c:v>8.4855699999999999E-8</c:v>
                </c:pt>
                <c:pt idx="7">
                  <c:v>5.0161199999999999E-8</c:v>
                </c:pt>
                <c:pt idx="8">
                  <c:v>3.7507900000000002E-8</c:v>
                </c:pt>
                <c:pt idx="9">
                  <c:v>3.6215499999999998E-8</c:v>
                </c:pt>
                <c:pt idx="10">
                  <c:v>3.8118499999999998E-8</c:v>
                </c:pt>
                <c:pt idx="11">
                  <c:v>4.0010900000000001E-8</c:v>
                </c:pt>
                <c:pt idx="12">
                  <c:v>4.12135E-8</c:v>
                </c:pt>
                <c:pt idx="13">
                  <c:v>4.1742499999999998E-8</c:v>
                </c:pt>
                <c:pt idx="14">
                  <c:v>4.1753399999999999E-8</c:v>
                </c:pt>
                <c:pt idx="15">
                  <c:v>4.13978E-8</c:v>
                </c:pt>
                <c:pt idx="16">
                  <c:v>4.07914E-8</c:v>
                </c:pt>
                <c:pt idx="17">
                  <c:v>4.0020499999999998E-8</c:v>
                </c:pt>
                <c:pt idx="18">
                  <c:v>3.9147800000000003E-8</c:v>
                </c:pt>
                <c:pt idx="19">
                  <c:v>3.8215600000000001E-8</c:v>
                </c:pt>
                <c:pt idx="20">
                  <c:v>3.72543E-8</c:v>
                </c:pt>
                <c:pt idx="21">
                  <c:v>3.6285800000000001E-8</c:v>
                </c:pt>
                <c:pt idx="22">
                  <c:v>3.5323800000000002E-8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55-4A21-8824-F614D84EE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441928"/>
        <c:axId val="454442256"/>
      </c:scatterChart>
      <c:valAx>
        <c:axId val="454441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2256"/>
        <c:crosses val="autoZero"/>
        <c:crossBetween val="midCat"/>
        <c:majorUnit val="50"/>
        <c:minorUnit val="25"/>
      </c:valAx>
      <c:valAx>
        <c:axId val="454442256"/>
        <c:scaling>
          <c:logBase val="10"/>
          <c:orientation val="minMax"/>
          <c:max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1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500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Sheet1!$I$2:$I$7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Sheet1!$K$2:$K$7</c:f>
              <c:numCache>
                <c:formatCode>General</c:formatCode>
                <c:ptCount val="6"/>
                <c:pt idx="0">
                  <c:v>4555.5909609999999</c:v>
                </c:pt>
                <c:pt idx="1">
                  <c:v>2383.2362010000002</c:v>
                </c:pt>
                <c:pt idx="2">
                  <c:v>1703.346945</c:v>
                </c:pt>
                <c:pt idx="3">
                  <c:v>1290.0016720000001</c:v>
                </c:pt>
                <c:pt idx="4">
                  <c:v>1086.9569389999999</c:v>
                </c:pt>
                <c:pt idx="5">
                  <c:v>954.962086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FE-49A6-B8D0-838C842A41E1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525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Sheet1!$I$2:$I$7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Sheet1!$L$2:$L$7</c:f>
              <c:numCache>
                <c:formatCode>General</c:formatCode>
                <c:ptCount val="6"/>
                <c:pt idx="0">
                  <c:v>5476.4882159999997</c:v>
                </c:pt>
                <c:pt idx="1">
                  <c:v>2950.1839180000002</c:v>
                </c:pt>
                <c:pt idx="2">
                  <c:v>2062.1579769999998</c:v>
                </c:pt>
                <c:pt idx="3">
                  <c:v>1570.6627980000001</c:v>
                </c:pt>
                <c:pt idx="4">
                  <c:v>1317.836718</c:v>
                </c:pt>
                <c:pt idx="5">
                  <c:v>1169.4072570000001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FE-49A6-B8D0-838C842A41E1}"/>
            </c:ext>
          </c:extLst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550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Sheet1!$I$2:$I$7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Sheet1!$M$2:$M$7</c:f>
              <c:numCache>
                <c:formatCode>General</c:formatCode>
                <c:ptCount val="6"/>
                <c:pt idx="0">
                  <c:v>6655.8359339999997</c:v>
                </c:pt>
                <c:pt idx="1">
                  <c:v>3568.1053740000002</c:v>
                </c:pt>
                <c:pt idx="2">
                  <c:v>2486.1854370000001</c:v>
                </c:pt>
                <c:pt idx="3">
                  <c:v>1902.9786899999999</c:v>
                </c:pt>
                <c:pt idx="4">
                  <c:v>1596.473933</c:v>
                </c:pt>
                <c:pt idx="5">
                  <c:v>1434.18938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FE-49A6-B8D0-838C842A41E1}"/>
            </c:ext>
          </c:extLst>
        </c:ser>
        <c:ser>
          <c:idx val="3"/>
          <c:order val="3"/>
          <c:tx>
            <c:strRef>
              <c:f>Sheet1!$N$1</c:f>
              <c:strCache>
                <c:ptCount val="1"/>
                <c:pt idx="0">
                  <c:v>575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Sheet1!$I$2:$I$7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Sheet1!$N$2:$N$7</c:f>
              <c:numCache>
                <c:formatCode>General</c:formatCode>
                <c:ptCount val="6"/>
                <c:pt idx="0">
                  <c:v>7971.5678719999996</c:v>
                </c:pt>
                <c:pt idx="1">
                  <c:v>4261.7283870000001</c:v>
                </c:pt>
                <c:pt idx="2">
                  <c:v>2976.5395480000002</c:v>
                </c:pt>
                <c:pt idx="3">
                  <c:v>2282.359113</c:v>
                </c:pt>
                <c:pt idx="4">
                  <c:v>1923.139598</c:v>
                </c:pt>
                <c:pt idx="5">
                  <c:v>1741.2856180000001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FE-49A6-B8D0-838C842A41E1}"/>
            </c:ext>
          </c:extLst>
        </c:ser>
        <c:ser>
          <c:idx val="4"/>
          <c:order val="4"/>
          <c:tx>
            <c:strRef>
              <c:f>Sheet1!$O$1</c:f>
              <c:strCache>
                <c:ptCount val="1"/>
                <c:pt idx="0">
                  <c:v>600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Sheet1!$I$2:$I$7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Sheet1!$O$2:$O$7</c:f>
              <c:numCache>
                <c:formatCode>General</c:formatCode>
                <c:ptCount val="6"/>
                <c:pt idx="0">
                  <c:v>9247.522723</c:v>
                </c:pt>
                <c:pt idx="1">
                  <c:v>5080.173374</c:v>
                </c:pt>
                <c:pt idx="2">
                  <c:v>3598.9205270000002</c:v>
                </c:pt>
                <c:pt idx="3">
                  <c:v>2773.763258</c:v>
                </c:pt>
                <c:pt idx="4">
                  <c:v>2351.1100339999998</c:v>
                </c:pt>
                <c:pt idx="5">
                  <c:v>2152.320612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1FE-49A6-B8D0-838C842A4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813448"/>
        <c:axId val="626813776"/>
      </c:scatterChart>
      <c:valAx>
        <c:axId val="62681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813776"/>
        <c:crosses val="autoZero"/>
        <c:crossBetween val="midCat"/>
      </c:valAx>
      <c:valAx>
        <c:axId val="626813776"/>
        <c:scaling>
          <c:logBase val="10"/>
          <c:orientation val="minMax"/>
          <c:max val="50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813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Sheet1!$K$11</c:f>
              <c:strCache>
                <c:ptCount val="1"/>
                <c:pt idx="0">
                  <c:v>500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Sheet1!$K$12:$K$17</c:f>
              <c:numCache>
                <c:formatCode>General</c:formatCode>
                <c:ptCount val="6"/>
                <c:pt idx="0">
                  <c:v>1</c:v>
                </c:pt>
                <c:pt idx="1">
                  <c:v>1.9115146702993537</c:v>
                </c:pt>
                <c:pt idx="2">
                  <c:v>2.6744938688929283</c:v>
                </c:pt>
                <c:pt idx="3">
                  <c:v>3.5314612840284747</c:v>
                </c:pt>
                <c:pt idx="4">
                  <c:v>4.1911420752243806</c:v>
                </c:pt>
                <c:pt idx="5">
                  <c:v>4.770441704216517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9A-43F0-9067-1F3FFD5766CF}"/>
            </c:ext>
          </c:extLst>
        </c:ser>
        <c:ser>
          <c:idx val="1"/>
          <c:order val="1"/>
          <c:tx>
            <c:strRef>
              <c:f>Sheet1!$L$11</c:f>
              <c:strCache>
                <c:ptCount val="1"/>
                <c:pt idx="0">
                  <c:v>525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Sheet1!$L$12:$L$17</c:f>
              <c:numCache>
                <c:formatCode>General</c:formatCode>
                <c:ptCount val="6"/>
                <c:pt idx="0">
                  <c:v>1</c:v>
                </c:pt>
                <c:pt idx="1">
                  <c:v>1.8563209509028309</c:v>
                </c:pt>
                <c:pt idx="2">
                  <c:v>2.6557074080071801</c:v>
                </c:pt>
                <c:pt idx="3">
                  <c:v>3.4867370787501133</c:v>
                </c:pt>
                <c:pt idx="4">
                  <c:v>4.155665221038408</c:v>
                </c:pt>
                <c:pt idx="5">
                  <c:v>4.683131717558684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9A-43F0-9067-1F3FFD5766CF}"/>
            </c:ext>
          </c:extLst>
        </c:ser>
        <c:ser>
          <c:idx val="2"/>
          <c:order val="2"/>
          <c:tx>
            <c:strRef>
              <c:f>Sheet1!$M$11</c:f>
              <c:strCache>
                <c:ptCount val="1"/>
                <c:pt idx="0">
                  <c:v>550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Sheet1!$M$12:$M$17</c:f>
              <c:numCache>
                <c:formatCode>General</c:formatCode>
                <c:ptCount val="6"/>
                <c:pt idx="0">
                  <c:v>1</c:v>
                </c:pt>
                <c:pt idx="1">
                  <c:v>1.8653697792950885</c:v>
                </c:pt>
                <c:pt idx="2">
                  <c:v>2.6771277133822258</c:v>
                </c:pt>
                <c:pt idx="3">
                  <c:v>3.4975882646378977</c:v>
                </c:pt>
                <c:pt idx="4">
                  <c:v>4.1690852549610655</c:v>
                </c:pt>
                <c:pt idx="5">
                  <c:v>4.6408347647923591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9A-43F0-9067-1F3FFD5766CF}"/>
            </c:ext>
          </c:extLst>
        </c:ser>
        <c:ser>
          <c:idx val="3"/>
          <c:order val="3"/>
          <c:tx>
            <c:strRef>
              <c:f>Sheet1!$N$11</c:f>
              <c:strCache>
                <c:ptCount val="1"/>
                <c:pt idx="0">
                  <c:v>575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Sheet1!$N$12:$N$17</c:f>
              <c:numCache>
                <c:formatCode>General</c:formatCode>
                <c:ptCount val="6"/>
                <c:pt idx="0">
                  <c:v>1</c:v>
                </c:pt>
                <c:pt idx="1">
                  <c:v>1.8705011554271067</c:v>
                </c:pt>
                <c:pt idx="2">
                  <c:v>2.6781326918220403</c:v>
                </c:pt>
                <c:pt idx="3">
                  <c:v>3.49268781875519</c:v>
                </c:pt>
                <c:pt idx="4">
                  <c:v>4.1450802012969623</c:v>
                </c:pt>
                <c:pt idx="5">
                  <c:v>4.5779783566787602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9A-43F0-9067-1F3FFD5766CF}"/>
            </c:ext>
          </c:extLst>
        </c:ser>
        <c:ser>
          <c:idx val="4"/>
          <c:order val="4"/>
          <c:tx>
            <c:strRef>
              <c:f>Sheet1!$O$11</c:f>
              <c:strCache>
                <c:ptCount val="1"/>
                <c:pt idx="0">
                  <c:v>600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Sheet1!$O$12:$O$17</c:f>
              <c:numCache>
                <c:formatCode>General</c:formatCode>
                <c:ptCount val="6"/>
                <c:pt idx="0">
                  <c:v>1</c:v>
                </c:pt>
                <c:pt idx="1">
                  <c:v>1.8203163636753472</c:v>
                </c:pt>
                <c:pt idx="2">
                  <c:v>2.5695267938324218</c:v>
                </c:pt>
                <c:pt idx="3">
                  <c:v>3.3339264612178376</c:v>
                </c:pt>
                <c:pt idx="4">
                  <c:v>3.9332581586013515</c:v>
                </c:pt>
                <c:pt idx="5">
                  <c:v>4.2965358745539906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C9A-43F0-9067-1F3FFD5766CF}"/>
            </c:ext>
          </c:extLst>
        </c:ser>
        <c:ser>
          <c:idx val="5"/>
          <c:order val="5"/>
          <c:tx>
            <c:strRef>
              <c:f>Sheet1!$P$11</c:f>
              <c:strCache>
                <c:ptCount val="1"/>
                <c:pt idx="0">
                  <c:v>IDEAL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Sheet1!$I$12:$I$17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Sheet1!$P$12:$P$17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C9A-43F0-9067-1F3FFD576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167904"/>
        <c:axId val="625161344"/>
      </c:scatterChart>
      <c:valAx>
        <c:axId val="62516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161344"/>
        <c:crosses val="autoZero"/>
        <c:crossBetween val="midCat"/>
      </c:valAx>
      <c:valAx>
        <c:axId val="6251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167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0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2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9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9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#08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Dec, 11, 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 rotWithShape="1">
          <a:blip r:embed="rId2"/>
          <a:srcRect b="60041"/>
          <a:stretch/>
        </p:blipFill>
        <p:spPr>
          <a:xfrm>
            <a:off x="581025" y="2339192"/>
            <a:ext cx="3867150" cy="280509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/>
          </p:cNvPicPr>
          <p:nvPr>
            <p:ph idx="13"/>
          </p:nvPr>
        </p:nvPicPr>
        <p:blipFill rotWithShape="1">
          <a:blip r:embed="rId2"/>
          <a:srcRect t="39959"/>
          <a:stretch/>
        </p:blipFill>
        <p:spPr>
          <a:xfrm>
            <a:off x="4695825" y="1634321"/>
            <a:ext cx="3867150" cy="42148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5616" y="2564904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969569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48120" y="1844824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48120" y="3257737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8120" y="4670650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9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L2 error </a:t>
            </a:r>
            <a:r>
              <a:rPr lang="en-US" altLang="ko-KR" dirty="0"/>
              <a:t>vs # of grid nodes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/>
              <a:t>Log( L2 error ) vs # of grid nodes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내용 개체 틀 15"/>
          <p:cNvGraphicFramePr>
            <a:graphicFrameLocks noGrp="1"/>
          </p:cNvGraphicFramePr>
          <p:nvPr>
            <p:ph idx="13"/>
            <p:extLst/>
          </p:nvPr>
        </p:nvGraphicFramePr>
        <p:xfrm>
          <a:off x="45720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 flipV="1">
            <a:off x="6398683" y="2017536"/>
            <a:ext cx="17478" cy="400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04816" y="2564904"/>
            <a:ext cx="8113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416160" y="2708920"/>
            <a:ext cx="1636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2768" y="2017536"/>
            <a:ext cx="122591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</a:t>
            </a:r>
            <a:r>
              <a:rPr lang="en-US" altLang="ko-KR" sz="1400" dirty="0"/>
              <a:t>caused by grid size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3638" y="2728065"/>
            <a:ext cx="1475434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</a:t>
            </a:r>
            <a:r>
              <a:rPr lang="en-US" altLang="ko-KR" sz="1400" dirty="0"/>
              <a:t>caused by truncation error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36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Log( Time ) vs NP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Speedup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idx="13"/>
            <p:extLst/>
          </p:nvPr>
        </p:nvGraphicFramePr>
        <p:xfrm>
          <a:off x="45720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03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While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Exact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Using Jacobi method, compute till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Number of grid nodes are at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least 500, more than 5 cases</a:t>
                </a:r>
              </a:p>
              <a:p>
                <a:pPr lvl="1"/>
                <a:r>
                  <a:rPr lang="en-US" altLang="ko-KR" dirty="0" smtClean="0"/>
                  <a:t>500, 525, 550, 575, 600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Plot L2 error vs. Grid node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 Code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87565"/>
              </p:ext>
            </p:extLst>
          </p:nvPr>
        </p:nvGraphicFramePr>
        <p:xfrm>
          <a:off x="457200" y="1653072"/>
          <a:ext cx="4114800" cy="447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8527973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45865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748906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6313272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47103239"/>
                    </a:ext>
                  </a:extLst>
                </a:gridCol>
              </a:tblGrid>
              <a:tr h="639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rank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displs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U_p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377676"/>
                  </a:ext>
                </a:extLst>
              </a:tr>
              <a:tr h="6390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displs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[rank]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= 0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counts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[rank]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825320"/>
                  </a:ext>
                </a:extLst>
              </a:tr>
              <a:tr h="639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23449"/>
                  </a:ext>
                </a:extLst>
              </a:tr>
              <a:tr h="639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606755"/>
                  </a:ext>
                </a:extLst>
              </a:tr>
              <a:tr h="6390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displs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[rank]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= 3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counts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[rank]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= 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966029"/>
                  </a:ext>
                </a:extLst>
              </a:tr>
              <a:tr h="639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64981"/>
                  </a:ext>
                </a:extLst>
              </a:tr>
              <a:tr h="639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400371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 = N * N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While(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 % size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++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</a:rPr>
              <a:t>rows_p</a:t>
            </a:r>
            <a:r>
              <a:rPr lang="en-US" altLang="ko-KR" sz="1200" dirty="0" smtClean="0">
                <a:solidFill>
                  <a:prstClr val="black"/>
                </a:solidFill>
              </a:rPr>
              <a:t> =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 / size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If( rank == size-1 )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rows_p</a:t>
            </a:r>
            <a:r>
              <a:rPr lang="en-US" altLang="ko-KR" sz="1200" dirty="0" smtClean="0">
                <a:solidFill>
                  <a:prstClr val="black"/>
                </a:solidFill>
              </a:rPr>
              <a:t> = N * N -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 / size  * (size - 1)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U = memory allocation( N * N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 = memory allocation(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rows_p</a:t>
            </a:r>
            <a:r>
              <a:rPr lang="en-US" altLang="ko-KR" sz="1200" dirty="0" smtClean="0">
                <a:solidFill>
                  <a:prstClr val="black"/>
                </a:solidFill>
              </a:rPr>
              <a:t>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c</a:t>
            </a:r>
            <a:r>
              <a:rPr lang="en-US" altLang="ko-KR" sz="1200" dirty="0" smtClean="0">
                <a:solidFill>
                  <a:prstClr val="black"/>
                </a:solidFill>
              </a:rPr>
              <a:t>ounts = memory allocation( size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err="1">
                <a:solidFill>
                  <a:prstClr val="black"/>
                </a:solidFill>
              </a:rPr>
              <a:t>d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ispls</a:t>
            </a:r>
            <a:r>
              <a:rPr lang="en-US" altLang="ko-KR" sz="1200" dirty="0" smtClean="0">
                <a:solidFill>
                  <a:prstClr val="black"/>
                </a:solidFill>
              </a:rPr>
              <a:t> = memory allocation( size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Sum = 0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for(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, 0 to size - 1 )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counts[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 ] =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N_fix</a:t>
            </a:r>
            <a:r>
              <a:rPr lang="en-US" altLang="ko-KR" sz="1200" dirty="0" smtClean="0">
                <a:solidFill>
                  <a:prstClr val="black"/>
                </a:solidFill>
              </a:rPr>
              <a:t> / size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displs</a:t>
            </a:r>
            <a:r>
              <a:rPr lang="en-US" altLang="ko-KR" sz="1200" dirty="0" smtClean="0">
                <a:solidFill>
                  <a:prstClr val="black"/>
                </a:solidFill>
              </a:rPr>
              <a:t>[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 ] = sum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sum += counts[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 ]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</a:rPr>
              <a:t>c</a:t>
            </a:r>
            <a:r>
              <a:rPr lang="en-US" altLang="ko-KR" sz="1200" dirty="0" smtClean="0">
                <a:solidFill>
                  <a:prstClr val="black"/>
                </a:solidFill>
              </a:rPr>
              <a:t>ounts[ size – 1 ] = N * N – sum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err="1">
                <a:solidFill>
                  <a:prstClr val="black"/>
                </a:solidFill>
              </a:rPr>
              <a:t>d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ispls</a:t>
            </a:r>
            <a:r>
              <a:rPr lang="en-US" altLang="ko-KR" sz="1200" dirty="0" smtClean="0">
                <a:solidFill>
                  <a:prstClr val="black"/>
                </a:solidFill>
              </a:rPr>
              <a:t>[ size – 1 ] = sum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If size == 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Parallelize Memory Indexing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for ( index, 0 to counts[rank]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 = index +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displs</a:t>
            </a:r>
            <a:r>
              <a:rPr lang="en-US" altLang="ko-KR" sz="1200" dirty="0" smtClean="0">
                <a:solidFill>
                  <a:prstClr val="black"/>
                </a:solidFill>
              </a:rPr>
              <a:t>[rank]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 =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 % N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j =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 / N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if(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 is not boundary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[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] = 0.0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else if ( 0,y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[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] = sin(pi*delta*j)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else if ( 2,y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[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] = sin(pi*delta*j)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else if ( x,0 )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[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] = 0.0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else if ( x,2 )</a:t>
            </a:r>
          </a:p>
          <a:p>
            <a:pPr lvl="0">
              <a:buFont typeface="+mj-lt"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U_p</a:t>
            </a:r>
            <a:r>
              <a:rPr lang="en-US" altLang="ko-KR" sz="1200" dirty="0" smtClean="0">
                <a:solidFill>
                  <a:prstClr val="black"/>
                </a:solidFill>
              </a:rPr>
              <a:t>[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</a:t>
            </a:r>
            <a:r>
              <a:rPr lang="en-US" altLang="ko-KR" sz="1200" dirty="0" smtClean="0">
                <a:solidFill>
                  <a:prstClr val="black"/>
                </a:solidFill>
              </a:rPr>
              <a:t>] = cos(pi*delta*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200" dirty="0" smtClean="0">
                <a:solidFill>
                  <a:prstClr val="black"/>
                </a:solidFill>
              </a:rPr>
              <a:t>)*sin(pi+2.0)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 = 0.00001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error = 1.0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repeat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MPI_Allgatherv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U_p</a:t>
            </a:r>
            <a:r>
              <a:rPr lang="en-US" altLang="ko-KR" sz="1200" dirty="0" smtClean="0"/>
              <a:t> to U 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for ( index, 0 to counts[rank] 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= index + </a:t>
            </a:r>
            <a:r>
              <a:rPr lang="en-US" altLang="ko-KR" sz="1200" dirty="0" err="1" smtClean="0"/>
              <a:t>displs</a:t>
            </a:r>
            <a:r>
              <a:rPr lang="en-US" altLang="ko-KR" sz="1200" dirty="0" smtClean="0"/>
              <a:t>[rank]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% N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j =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/ N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x = delta * </a:t>
            </a:r>
            <a:r>
              <a:rPr lang="en-US" altLang="ko-KR" sz="1200" dirty="0" err="1" smtClean="0"/>
              <a:t>i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y = delta * j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f = cos(pi*x)sin(y)+pi*pi*cos(pi*x)sin(y)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if(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is not boundary 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U_p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] = (U[pos+1]+U[pos-1]+U[</a:t>
            </a:r>
            <a:r>
              <a:rPr lang="en-US" altLang="ko-KR" sz="1200" dirty="0" err="1" smtClean="0"/>
              <a:t>pos+N</a:t>
            </a:r>
            <a:r>
              <a:rPr lang="en-US" altLang="ko-KR" sz="1200" dirty="0" smtClean="0"/>
              <a:t>]+U[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-N]-delta*delta*f)*0.25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error_p</a:t>
            </a:r>
            <a:r>
              <a:rPr lang="en-US" altLang="ko-KR" sz="1200" dirty="0" smtClean="0"/>
              <a:t> = 0.0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for ( index, 0 to counts[rank] 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= index + </a:t>
            </a:r>
            <a:r>
              <a:rPr lang="en-US" altLang="ko-KR" sz="1200" dirty="0" err="1" smtClean="0"/>
              <a:t>displs</a:t>
            </a:r>
            <a:r>
              <a:rPr lang="en-US" altLang="ko-KR" sz="1200" dirty="0" smtClean="0"/>
              <a:t>[rank]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error_p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fabs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U_p</a:t>
            </a:r>
            <a:r>
              <a:rPr lang="en-US" altLang="ko-KR" sz="1200" dirty="0" smtClean="0"/>
              <a:t>[index] – U[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])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MPI_Allreduce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error_p</a:t>
            </a:r>
            <a:r>
              <a:rPr lang="en-US" altLang="ko-KR" sz="1200" dirty="0" smtClean="0"/>
              <a:t> to error, sum)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until error &lt; </a:t>
            </a:r>
            <a:r>
              <a:rPr lang="en-US" altLang="ko-KR" sz="1200" dirty="0" err="1" smtClean="0"/>
              <a:t>Tol</a:t>
            </a:r>
            <a:endParaRPr lang="en-US" altLang="ko-KR" sz="1200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Boundary Condition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Jacobi Iteration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N=500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21479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N=525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965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N=550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22708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N=575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29272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N=600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25570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367708</TotalTime>
  <Words>502</Words>
  <Application>Microsoft Office PowerPoint</Application>
  <PresentationFormat>화면 슬라이드 쇼(4:3)</PresentationFormat>
  <Paragraphs>141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ppt</vt:lpstr>
      <vt:lpstr>Assignment #08</vt:lpstr>
      <vt:lpstr>Problem Definition</vt:lpstr>
      <vt:lpstr>Pseudo Code</vt:lpstr>
      <vt:lpstr>Pseudo Code</vt:lpstr>
      <vt:lpstr>N=500</vt:lpstr>
      <vt:lpstr>N=525</vt:lpstr>
      <vt:lpstr>N=550</vt:lpstr>
      <vt:lpstr>N=575</vt:lpstr>
      <vt:lpstr>N=600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3668</cp:revision>
  <cp:lastPrinted>2014-02-10T04:24:11Z</cp:lastPrinted>
  <dcterms:created xsi:type="dcterms:W3CDTF">2011-10-12T11:26:38Z</dcterms:created>
  <dcterms:modified xsi:type="dcterms:W3CDTF">2017-12-09T04:10:50Z</dcterms:modified>
</cp:coreProperties>
</file>