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287" r:id="rId3"/>
    <p:sldId id="302" r:id="rId4"/>
    <p:sldId id="303" r:id="rId5"/>
    <p:sldId id="295" r:id="rId6"/>
    <p:sldId id="297" r:id="rId7"/>
    <p:sldId id="304" r:id="rId8"/>
    <p:sldId id="307" r:id="rId9"/>
    <p:sldId id="308" r:id="rId10"/>
    <p:sldId id="291" r:id="rId11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83" d="100"/>
          <a:sy n="83" d="100"/>
        </p:scale>
        <p:origin x="96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위 식에서 정상상태에서의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구할 것</a:t>
                </a:r>
                <a:endParaRPr lang="en-US" altLang="ko-KR" dirty="0"/>
              </a:p>
              <a:p>
                <a:r>
                  <a:rPr lang="ko-KR" altLang="en-US" dirty="0"/>
                  <a:t>위의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식과 </a:t>
                </a:r>
                <a:r>
                  <a:rPr lang="en-US" altLang="ko-KR" dirty="0"/>
                  <a:t>Explicit FTCS, d=0.5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수치해석 결과와의 </a:t>
                </a:r>
                <a:r>
                  <a:rPr lang="ko-KR" altLang="en-US" dirty="0" err="1"/>
                  <a:t>상대오차를</a:t>
                </a:r>
                <a:r>
                  <a:rPr lang="ko-KR" altLang="en-US" dirty="0"/>
                  <a:t> 구하고 고찰할 것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=0.01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0.02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0.03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에서의 오차 </a:t>
                </a:r>
                <a:endParaRPr lang="en-US" altLang="ko-KR" dirty="0"/>
              </a:p>
              <a:p>
                <a:r>
                  <a:rPr lang="ko-KR" altLang="en-US" dirty="0"/>
                  <a:t>위 식을 차분할 수 있는 여러가지 방법들을 조사해볼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) The Richardson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𝛥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ko-KR" altLang="en-US">
                          <a:latin typeface="Cambria Math"/>
                        </a:rPr>
                        <m:t>=</m:t>
                      </m:r>
                      <m:r>
                        <a:rPr lang="ko-KR" altLang="en-US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아래 표 각각의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에 대하여 </a:t>
                </a:r>
                <a:r>
                  <a:rPr lang="en-US" altLang="ko-KR" dirty="0"/>
                  <a:t>FTCS</a:t>
                </a:r>
                <a:r>
                  <a:rPr lang="ko-KR" altLang="en-US" dirty="0"/>
                  <a:t>와 </a:t>
                </a:r>
                <a:r>
                  <a:rPr lang="en-US" altLang="ko-KR" dirty="0" err="1"/>
                  <a:t>Lassonen</a:t>
                </a:r>
                <a:r>
                  <a:rPr lang="ko-KR" altLang="en-US" dirty="0"/>
                  <a:t>을 이용한 각각의 결과를 </a:t>
                </a:r>
                <a:r>
                  <a:rPr lang="en-US" altLang="ko-KR" dirty="0"/>
                  <a:t>plot</a:t>
                </a:r>
                <a:r>
                  <a:rPr lang="ko-KR" altLang="en-US" dirty="0"/>
                  <a:t>하고 고찰할 것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[Hint]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동</m:t>
                    </m:r>
                  </m:oMath>
                </a14:m>
                <a:r>
                  <a:rPr lang="ko-KR" altLang="en-US" dirty="0"/>
                  <a:t>점성계수와 속도의 관계에 대해서 고찰할 것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300761"/>
                  </p:ext>
                </p:extLst>
              </p:nvPr>
            </p:nvGraphicFramePr>
            <p:xfrm>
              <a:off x="1163621" y="4293096"/>
              <a:ext cx="6816758" cy="201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4185463214"/>
                        </a:ext>
                      </a:extLst>
                    </a:gridCol>
                    <a:gridCol w="5424603">
                      <a:extLst>
                        <a:ext uri="{9D8B030D-6E8A-4147-A177-3AD203B41FA5}">
                          <a16:colId xmlns:a16="http://schemas.microsoft.com/office/drawing/2014/main" val="3929511380"/>
                        </a:ext>
                      </a:extLst>
                    </a:gridCol>
                  </a:tblGrid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ko-KR" sz="1600" dirty="0"/>
                            <a:t>]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7624929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353953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139971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84268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0.502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292137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0.504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14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300761"/>
                  </p:ext>
                </p:extLst>
              </p:nvPr>
            </p:nvGraphicFramePr>
            <p:xfrm>
              <a:off x="1163621" y="4293096"/>
              <a:ext cx="6816758" cy="201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4185463214"/>
                        </a:ext>
                      </a:extLst>
                    </a:gridCol>
                    <a:gridCol w="5424603">
                      <a:extLst>
                        <a:ext uri="{9D8B030D-6E8A-4147-A177-3AD203B41FA5}">
                          <a16:colId xmlns:a16="http://schemas.microsoft.com/office/drawing/2014/main" val="392951138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814" t="-5455" r="-224" b="-5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76249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3539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139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8426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2921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140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4873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파동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확산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확산 방정식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FTCS - Explicit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593476" y="3092148"/>
            <a:ext cx="3138764" cy="44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확산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확산 방정식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Lassonen</a:t>
                </a:r>
                <a:r>
                  <a:rPr lang="en-US" altLang="ko-KR" dirty="0"/>
                  <a:t> [FTCS – Implicit]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491880" y="3101384"/>
            <a:ext cx="3240360" cy="44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2822"/>
            <a:ext cx="3888432" cy="22511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PDE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ko-KR" altLang="en-US">
                          <a:latin typeface="Cambria Math"/>
                        </a:rPr>
                        <m:t>=</m:t>
                      </m:r>
                      <m:r>
                        <a:rPr lang="ko-KR" altLang="en-US" i="1">
                          <a:latin typeface="Cambria Math"/>
                        </a:rPr>
                        <m:t>𝜈</m:t>
                      </m:r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=0.000001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=0.001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=0.04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907704" y="2276872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42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Explicit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1645"/>
            <a:ext cx="4114800" cy="41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Lassonen</a:t>
            </a:r>
            <a:r>
              <a:rPr lang="en-US" altLang="ko-KR" dirty="0"/>
              <a:t> [FTCS – Implicit]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1645"/>
            <a:ext cx="4114800" cy="41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Explicit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Unstable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1645"/>
            <a:ext cx="4114800" cy="41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Lassonen</a:t>
            </a:r>
            <a:r>
              <a:rPr lang="en-US" altLang="ko-KR" dirty="0"/>
              <a:t> [FTCS – Implicit]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1645"/>
            <a:ext cx="4114800" cy="41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08484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309146</TotalTime>
  <Words>879</Words>
  <Application>Microsoft Office PowerPoint</Application>
  <PresentationFormat>화면 슬라이드 쇼(4:3)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ppt</vt:lpstr>
      <vt:lpstr>Computational Fluid Dynamics</vt:lpstr>
      <vt:lpstr>PowerPoint 프레젠테이션</vt:lpstr>
      <vt:lpstr>Parabolic 형식의 편미분 방정식 – 확산 방정식</vt:lpstr>
      <vt:lpstr>Parabolic 형식의 편미분 방정식 – 확산 방정식</vt:lpstr>
      <vt:lpstr>Parabolic PDE</vt:lpstr>
      <vt:lpstr>FTCS – Explicit</vt:lpstr>
      <vt:lpstr>Lassonen [FTCS – Implicit]</vt:lpstr>
      <vt:lpstr>FTCS – Explicit</vt:lpstr>
      <vt:lpstr>Lassonen [FTCS – Implicit]</vt:lpstr>
      <vt:lpstr>H/W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3009</cp:revision>
  <cp:lastPrinted>2014-02-10T04:24:11Z</cp:lastPrinted>
  <dcterms:created xsi:type="dcterms:W3CDTF">2011-10-12T11:26:38Z</dcterms:created>
  <dcterms:modified xsi:type="dcterms:W3CDTF">2017-04-11T08:48:01Z</dcterms:modified>
</cp:coreProperties>
</file>