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303" r:id="rId4"/>
    <p:sldId id="304" r:id="rId5"/>
    <p:sldId id="305" r:id="rId6"/>
    <p:sldId id="302" r:id="rId7"/>
    <p:sldId id="309" r:id="rId8"/>
    <p:sldId id="291" r:id="rId9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98" d="100"/>
          <a:sy n="98" d="100"/>
        </p:scale>
        <p:origin x="21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562138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/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156156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 – Explicit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ko-KR" dirty="0"/>
                  <a:t>The Jacobi Iteration Method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The Point Gauss-Seidel Iteration Method [PGS]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Point Successive Over-Relaxation Method [PSOR]</a:t>
                </a:r>
              </a:p>
              <a:p>
                <a:pPr marL="0" indent="0">
                  <a:buNone/>
                </a:pPr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𝑅𝑒𝑙𝑎𝑥𝑎𝑡𝑖𝑜𝑛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7"/>
                <a:ext cx="4906888" cy="4768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364088" y="1357298"/>
            <a:ext cx="3322712" cy="476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ko-KR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299634"/>
                  </p:ext>
                </p:extLst>
              </p:nvPr>
            </p:nvGraphicFramePr>
            <p:xfrm>
              <a:off x="5364087" y="2517592"/>
              <a:ext cx="3322713" cy="24482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7571">
                      <a:extLst>
                        <a:ext uri="{9D8B030D-6E8A-4147-A177-3AD203B41FA5}">
                          <a16:colId xmlns:a16="http://schemas.microsoft.com/office/drawing/2014/main" val="2236591731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145970254"/>
                        </a:ext>
                      </a:extLst>
                    </a:gridCol>
                    <a:gridCol w="1107571">
                      <a:extLst>
                        <a:ext uri="{9D8B030D-6E8A-4147-A177-3AD203B41FA5}">
                          <a16:colId xmlns:a16="http://schemas.microsoft.com/office/drawing/2014/main" val="257616510"/>
                        </a:ext>
                      </a:extLst>
                    </a:gridCol>
                  </a:tblGrid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746" r="-101648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6108792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" t="-100000" r="-2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100000" r="-101648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49" t="-100000" r="-1648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190221"/>
                      </a:ext>
                    </a:extLst>
                  </a:tr>
                  <a:tr h="81609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49" t="-201493" r="-101648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6516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589721"/>
                <a:ext cx="1749390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4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 PDE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Boundary Condition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21−1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41−1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4851295" y="1357297"/>
          <a:ext cx="3835505" cy="476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4533120" imgH="5637960" progId="Photoshop.Image.13">
                  <p:embed/>
                </p:oleObj>
              </mc:Choice>
              <mc:Fallback>
                <p:oleObj name="Image" r:id="rId4" imgW="4533120" imgH="5637960" progId="Photoshop.Image.1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1295" y="1357297"/>
                        <a:ext cx="3835505" cy="476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99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91264" cy="476886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46856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Jacobi Iteration Method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Point Gauss-Seidel Iteration Method (PGS)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Point Successive Over-Relaxation Method (PSOR)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</a:p>
          <a:p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Font typeface="Arial" charset="0"/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Elliptic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692150" y="1952625"/>
          <a:ext cx="3987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2958840" imgH="419040" progId="Equation.DSMT4">
                  <p:embed/>
                </p:oleObj>
              </mc:Choice>
              <mc:Fallback>
                <p:oleObj name="Equation" r:id="rId3" imgW="2958840" imgH="41904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52625"/>
                        <a:ext cx="3987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692150" y="3536950"/>
          <a:ext cx="3886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2882880" imgH="419040" progId="Equation.DSMT4">
                  <p:embed/>
                </p:oleObj>
              </mc:Choice>
              <mc:Fallback>
                <p:oleObj name="Equation" r:id="rId5" imgW="2882880" imgH="41904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536950"/>
                        <a:ext cx="3886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692150" y="5121275"/>
          <a:ext cx="4879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3619440" imgH="419040" progId="Equation.DSMT4">
                  <p:embed/>
                </p:oleObj>
              </mc:Choice>
              <mc:Fallback>
                <p:oleObj name="Equation" r:id="rId7" imgW="3619440" imgH="41904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121275"/>
                        <a:ext cx="48799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7400" y="1813838"/>
            <a:ext cx="3240000" cy="34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위 식을 </a:t>
                </a:r>
                <a:r>
                  <a:rPr lang="en-US" altLang="ko-KR" dirty="0"/>
                  <a:t>Implicit</a:t>
                </a:r>
                <a:r>
                  <a:rPr lang="ko-KR" altLang="en-US" dirty="0"/>
                  <a:t>으로 차분할 수 있는 방법들을 조사할 것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LGS, ADI, LSOR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Scheme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Iteration </a:t>
                </a:r>
                <a:r>
                  <a:rPr lang="ko-KR" altLang="en-US" dirty="0"/>
                  <a:t>횟수 및 결과 고찰할 것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PSOR iteration</a:t>
                </a:r>
                <a:r>
                  <a:rPr lang="ko-KR" altLang="en-US" dirty="0"/>
                  <a:t>에서 가장 빠른 연산이 가능한</a:t>
                </a:r>
                <a:r>
                  <a:rPr lang="en-US" altLang="ko-KR" dirty="0"/>
                  <a:t> w</a:t>
                </a:r>
                <a:r>
                  <a:rPr lang="ko-KR" altLang="en-US" dirty="0"/>
                  <a:t>값 </a:t>
                </a:r>
                <a:r>
                  <a:rPr lang="ko-KR" altLang="en-US"/>
                  <a:t>찾아볼 것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[Hint] w</a:t>
                </a:r>
                <a:r>
                  <a:rPr lang="ko-KR" altLang="en-US" dirty="0"/>
                  <a:t>를 변화시키면서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에 따른 </a:t>
                </a:r>
                <a:r>
                  <a:rPr lang="en-US" altLang="ko-KR" dirty="0"/>
                  <a:t>iteration</a:t>
                </a:r>
                <a:r>
                  <a:rPr lang="ko-KR" altLang="en-US" dirty="0"/>
                  <a:t>의 변화를 그래프로 그려보면 알 수 있음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308503</TotalTime>
  <Words>1266</Words>
  <Application>Microsoft Office PowerPoint</Application>
  <PresentationFormat>화면 슬라이드 쇼(4:3)</PresentationFormat>
  <Paragraphs>129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ppt</vt:lpstr>
      <vt:lpstr>Image</vt:lpstr>
      <vt:lpstr>Equation</vt:lpstr>
      <vt:lpstr>Computational Fluid Dynamics</vt:lpstr>
      <vt:lpstr>PowerPoint 프레젠테이션</vt:lpstr>
      <vt:lpstr>Elliptic PDE – Explicit Methods</vt:lpstr>
      <vt:lpstr>Elliptic PDE – Explicit Methods</vt:lpstr>
      <vt:lpstr>Elliptic PDE – Explicit Methods</vt:lpstr>
      <vt:lpstr>Elliptic PDE</vt:lpstr>
      <vt:lpstr>Elliptic</vt:lpstr>
      <vt:lpstr>H/W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3000</cp:revision>
  <cp:lastPrinted>2014-02-10T04:24:11Z</cp:lastPrinted>
  <dcterms:created xsi:type="dcterms:W3CDTF">2011-10-12T11:26:38Z</dcterms:created>
  <dcterms:modified xsi:type="dcterms:W3CDTF">2017-04-11T09:28:21Z</dcterms:modified>
</cp:coreProperties>
</file>