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4" r:id="rId2"/>
    <p:sldId id="285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6330" autoAdjust="0"/>
  </p:normalViewPr>
  <p:slideViewPr>
    <p:cSldViewPr>
      <p:cViewPr varScale="1">
        <p:scale>
          <a:sx n="98" d="100"/>
          <a:sy n="98" d="100"/>
        </p:scale>
        <p:origin x="21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/>
              <a:t>*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Parallel Computing Lab.</a:t>
            </a:r>
          </a:p>
          <a:p>
            <a:r>
              <a:rPr lang="en-US" altLang="ko-KR" dirty="0"/>
              <a:t>Mechanical Engineering</a:t>
            </a:r>
          </a:p>
          <a:p>
            <a:r>
              <a:rPr lang="en-US" altLang="ko-KR" dirty="0" err="1"/>
              <a:t>Hanyang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4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관련 문의</a:t>
            </a:r>
            <a:endParaRPr lang="en-US" altLang="ko-KR" dirty="0"/>
          </a:p>
          <a:p>
            <a:pPr lvl="1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손영우</a:t>
            </a:r>
            <a:endParaRPr lang="en-US" altLang="ko-KR" dirty="0"/>
          </a:p>
          <a:p>
            <a:pPr lvl="1"/>
            <a:r>
              <a:rPr lang="en-US" altLang="ko-KR" dirty="0"/>
              <a:t>E-mail: yessyw@naver.com</a:t>
            </a:r>
          </a:p>
          <a:p>
            <a:pPr lvl="2"/>
            <a:r>
              <a:rPr lang="ko-KR" altLang="en-US" dirty="0"/>
              <a:t>모든 과제는 이메일을 통해 받습니다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제출 형식은 </a:t>
            </a:r>
            <a:r>
              <a:rPr lang="en-US" altLang="ko-KR" dirty="0"/>
              <a:t>PDF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연구실</a:t>
            </a:r>
            <a:r>
              <a:rPr lang="en-US" altLang="ko-KR" dirty="0"/>
              <a:t>: </a:t>
            </a:r>
            <a:r>
              <a:rPr lang="ko-KR" altLang="en-US" dirty="0" err="1"/>
              <a:t>공업센터</a:t>
            </a:r>
            <a:r>
              <a:rPr lang="ko-KR" altLang="en-US" dirty="0"/>
              <a:t> 본관 </a:t>
            </a:r>
            <a:r>
              <a:rPr lang="en-US" altLang="ko-KR" dirty="0"/>
              <a:t>116</a:t>
            </a:r>
            <a:r>
              <a:rPr lang="ko-KR" altLang="en-US" dirty="0"/>
              <a:t>호</a:t>
            </a:r>
            <a:endParaRPr lang="en-US" altLang="ko-KR" dirty="0"/>
          </a:p>
          <a:p>
            <a:pPr lvl="1"/>
            <a:r>
              <a:rPr lang="ko-KR" altLang="en-US" dirty="0"/>
              <a:t>강의자료 및 소스코드 링크</a:t>
            </a:r>
            <a:r>
              <a:rPr lang="en-US" altLang="ko-KR" dirty="0"/>
              <a:t>: </a:t>
            </a:r>
          </a:p>
          <a:p>
            <a:pPr marL="457200" lvl="1" indent="0" algn="ctr">
              <a:buNone/>
            </a:pPr>
            <a:r>
              <a:rPr lang="en-US" altLang="ko-KR" sz="1800" dirty="0"/>
              <a:t>https://github.com/JinFree/HYU_Mechanical_Engineering_Lab1</a:t>
            </a:r>
            <a:endParaRPr lang="en-US" altLang="ko-KR" dirty="0"/>
          </a:p>
          <a:p>
            <a:r>
              <a:rPr lang="ko-KR" altLang="en-US" dirty="0"/>
              <a:t>성적</a:t>
            </a:r>
            <a:endParaRPr lang="en-US" altLang="ko-KR" dirty="0"/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: 80%</a:t>
            </a:r>
          </a:p>
          <a:p>
            <a:endParaRPr lang="en-US" altLang="ko-KR" dirty="0"/>
          </a:p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Studio 2013</a:t>
            </a:r>
          </a:p>
          <a:p>
            <a:pPr lvl="1"/>
            <a:r>
              <a:rPr lang="en-US" altLang="ko-KR" dirty="0" err="1"/>
              <a:t>Paraview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20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94995"/>
              </p:ext>
            </p:extLst>
          </p:nvPr>
        </p:nvGraphicFramePr>
        <p:xfrm>
          <a:off x="457200" y="1357313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1091824277"/>
                    </a:ext>
                  </a:extLst>
                </a:gridCol>
                <a:gridCol w="6275040">
                  <a:extLst>
                    <a:ext uri="{9D8B030D-6E8A-4147-A177-3AD203B41FA5}">
                      <a16:colId xmlns:a16="http://schemas.microsoft.com/office/drawing/2014/main" val="1352555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Introduction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3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편미분방정식의 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4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편미분방정식 </a:t>
                      </a:r>
                      <a:r>
                        <a:rPr lang="ko-KR" altLang="en-US" dirty="0" err="1"/>
                        <a:t>차분화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확산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Elliptic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 err="1"/>
                        <a:t>라플라스</a:t>
                      </a:r>
                      <a:r>
                        <a:rPr lang="ko-KR" altLang="en-US" dirty="0"/>
                        <a:t>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Hyperbolic </a:t>
                      </a:r>
                      <a:r>
                        <a:rPr lang="ko-KR" altLang="en-US" dirty="0"/>
                        <a:t>형식의 </a:t>
                      </a:r>
                      <a:r>
                        <a:rPr lang="ko-KR" altLang="en-US" dirty="0" err="1"/>
                        <a:t>편미분</a:t>
                      </a:r>
                      <a:r>
                        <a:rPr lang="ko-KR" altLang="en-US" dirty="0"/>
                        <a:t> 방정식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대류 방정식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0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CFD</a:t>
                      </a:r>
                      <a:r>
                        <a:rPr lang="ko-KR" altLang="en-US" dirty="0"/>
                        <a:t>프로그램의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fluid dynamics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57298"/>
            <a:ext cx="4114800" cy="2667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1357298"/>
            <a:ext cx="264795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6" y="3959035"/>
            <a:ext cx="4114800" cy="216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00338"/>
            <a:ext cx="4114800" cy="302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9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 Processing</a:t>
            </a:r>
          </a:p>
          <a:p>
            <a:endParaRPr lang="en-US" altLang="ko-KR" dirty="0"/>
          </a:p>
          <a:p>
            <a:r>
              <a:rPr lang="en-US" altLang="ko-KR" dirty="0"/>
              <a:t>Solver</a:t>
            </a:r>
          </a:p>
          <a:p>
            <a:endParaRPr lang="en-US" altLang="ko-KR" dirty="0"/>
          </a:p>
          <a:p>
            <a:r>
              <a:rPr lang="en-US" altLang="ko-KR" dirty="0"/>
              <a:t>Post Processing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200400" y="1360354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943600" y="1357296"/>
            <a:ext cx="27432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44" y="2175808"/>
            <a:ext cx="5635956" cy="3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Eulerian Approximations [Continuum]</a:t>
            </a:r>
          </a:p>
          <a:p>
            <a:pPr lvl="1"/>
            <a:r>
              <a:rPr lang="en-US" altLang="ko-KR" dirty="0"/>
              <a:t>FDM – Approximate the derivatives through the Taylor series expansion</a:t>
            </a:r>
          </a:p>
          <a:p>
            <a:pPr lvl="1"/>
            <a:r>
              <a:rPr lang="en-US" altLang="ko-KR" dirty="0"/>
              <a:t>FVM – Approximate the surface and volume integrals</a:t>
            </a:r>
          </a:p>
          <a:p>
            <a:pPr lvl="1"/>
            <a:r>
              <a:rPr lang="en-US" altLang="ko-KR" dirty="0"/>
              <a:t>FEM – Choose weighting functions</a:t>
            </a:r>
          </a:p>
          <a:p>
            <a:endParaRPr lang="en-US" altLang="ko-KR" dirty="0"/>
          </a:p>
          <a:p>
            <a:r>
              <a:rPr lang="en-US" altLang="ko-KR" dirty="0" err="1"/>
              <a:t>Lagrangian</a:t>
            </a:r>
            <a:r>
              <a:rPr lang="en-US" altLang="ko-KR" dirty="0"/>
              <a:t> Approximations [Statistical]</a:t>
            </a:r>
          </a:p>
          <a:p>
            <a:pPr lvl="1"/>
            <a:r>
              <a:rPr lang="en-US" altLang="ko-KR" dirty="0"/>
              <a:t>LBM – Lattice Boltzmann Method</a:t>
            </a:r>
          </a:p>
          <a:p>
            <a:pPr lvl="1"/>
            <a:r>
              <a:rPr lang="en-US" altLang="ko-KR" dirty="0"/>
              <a:t>DSMC – Direct Simulation Monte Carlo</a:t>
            </a:r>
          </a:p>
          <a:p>
            <a:pPr lvl="1"/>
            <a:r>
              <a:rPr lang="en-US" altLang="ko-KR" dirty="0"/>
              <a:t>MD – Molecular Dynamics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12776"/>
            <a:ext cx="8229600" cy="132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75206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Continuum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3728" y="2739916"/>
            <a:ext cx="67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Statistical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83568" y="2738142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195736" y="2738142"/>
            <a:ext cx="6408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1278052"/>
            <a:ext cx="4968552" cy="206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CFD </a:t>
            </a:r>
            <a:r>
              <a:rPr lang="ko-KR" altLang="en-US" dirty="0"/>
              <a:t>해석 프로그램을 조사하고</a:t>
            </a:r>
            <a:r>
              <a:rPr lang="en-US" altLang="ko-KR" dirty="0"/>
              <a:t>, </a:t>
            </a:r>
            <a:r>
              <a:rPr lang="ko-KR" altLang="en-US" dirty="0"/>
              <a:t>그 프로그램이 해석을 위해 사용하는 </a:t>
            </a:r>
            <a:r>
              <a:rPr lang="en-US" altLang="ko-KR" dirty="0"/>
              <a:t>Method</a:t>
            </a:r>
            <a:r>
              <a:rPr lang="ko-KR" altLang="en-US" dirty="0"/>
              <a:t>를 조사할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ANSYS: FVM method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Method</a:t>
            </a:r>
            <a:r>
              <a:rPr lang="ko-KR" altLang="en-US" dirty="0"/>
              <a:t>의 장점 및 단점을 조사할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</a:t>
            </a:r>
            <a:r>
              <a:rPr lang="en-US" altLang="ko-KR" dirty="0"/>
              <a:t>: yessyw@naver.com</a:t>
            </a:r>
          </a:p>
          <a:p>
            <a:r>
              <a:rPr lang="ko-KR" altLang="en-US" dirty="0"/>
              <a:t>제출 포맷</a:t>
            </a:r>
            <a:r>
              <a:rPr lang="en-US" altLang="ko-KR" dirty="0"/>
              <a:t>: PDF</a:t>
            </a:r>
          </a:p>
          <a:p>
            <a:r>
              <a:rPr lang="ko-KR" altLang="en-US" dirty="0"/>
              <a:t>메일 제목</a:t>
            </a:r>
            <a:r>
              <a:rPr lang="en-US" altLang="ko-KR" dirty="0"/>
              <a:t>: </a:t>
            </a:r>
            <a:r>
              <a:rPr lang="ko-KR" altLang="en-US" dirty="0"/>
              <a:t>기계공학실험</a:t>
            </a:r>
            <a:r>
              <a:rPr lang="en-US" altLang="ko-KR" dirty="0"/>
              <a:t>_HW#1_</a:t>
            </a:r>
            <a:r>
              <a:rPr lang="ko-KR" altLang="en-US" dirty="0"/>
              <a:t>홍길동</a:t>
            </a:r>
            <a:r>
              <a:rPr lang="en-US" altLang="ko-KR" dirty="0"/>
              <a:t>_12345678</a:t>
            </a:r>
          </a:p>
          <a:p>
            <a:pPr lvl="1"/>
            <a:r>
              <a:rPr lang="ko-KR" altLang="en-US" dirty="0"/>
              <a:t>제출 포맷과 메일 제목이 다를 시 불이익 있을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159010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308893</TotalTime>
  <Words>249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ppt</vt:lpstr>
      <vt:lpstr>Computational Fluid Dynamics</vt:lpstr>
      <vt:lpstr>Information</vt:lpstr>
      <vt:lpstr>PowerPoint 프레젠테이션</vt:lpstr>
      <vt:lpstr>Computational fluid dynamics</vt:lpstr>
      <vt:lpstr>Simulation Process</vt:lpstr>
      <vt:lpstr>Compute Methods</vt:lpstr>
      <vt:lpstr>H/W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WangJinYeong</cp:lastModifiedBy>
  <cp:revision>2985</cp:revision>
  <cp:lastPrinted>2014-02-10T04:24:11Z</cp:lastPrinted>
  <dcterms:created xsi:type="dcterms:W3CDTF">2011-10-12T11:26:38Z</dcterms:created>
  <dcterms:modified xsi:type="dcterms:W3CDTF">2017-05-10T01:46:44Z</dcterms:modified>
</cp:coreProperties>
</file>