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6"/>
  </p:notesMasterIdLst>
  <p:sldIdLst>
    <p:sldId id="318" r:id="rId3"/>
    <p:sldId id="319" r:id="rId4"/>
    <p:sldId id="320" r:id="rId5"/>
    <p:sldId id="321" r:id="rId6"/>
    <p:sldId id="326" r:id="rId7"/>
    <p:sldId id="327" r:id="rId8"/>
    <p:sldId id="329" r:id="rId9"/>
    <p:sldId id="330" r:id="rId10"/>
    <p:sldId id="331" r:id="rId11"/>
    <p:sldId id="328" r:id="rId12"/>
    <p:sldId id="334" r:id="rId13"/>
    <p:sldId id="335" r:id="rId14"/>
    <p:sldId id="336" r:id="rId1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635" autoAdjust="0"/>
  </p:normalViewPr>
  <p:slideViewPr>
    <p:cSldViewPr>
      <p:cViewPr>
        <p:scale>
          <a:sx n="100" d="100"/>
          <a:sy n="100" d="100"/>
        </p:scale>
        <p:origin x="212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1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691" y="5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07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7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0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0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8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이 있는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5"/>
          </p:nvPr>
        </p:nvSpPr>
        <p:spPr>
          <a:xfrm>
            <a:off x="457200" y="1717298"/>
            <a:ext cx="4114800" cy="441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6"/>
          </p:nvPr>
        </p:nvSpPr>
        <p:spPr>
          <a:xfrm>
            <a:off x="4572000" y="1717298"/>
            <a:ext cx="4114800" cy="441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20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4114800" cy="36000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2000" y="1362250"/>
            <a:ext cx="4114800" cy="36000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779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4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3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8AD2-F970-4970-872B-7FCD0DF56BF8}" type="datetimeFigureOut">
              <a:rPr lang="ko-KR" altLang="en-US" smtClean="0"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5C4F-214B-458F-AF1F-303CF6199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araview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1162050" y="1879600"/>
            <a:ext cx="2705100" cy="40862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Elliptic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File &amp; Apply Data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Filter – Alphabetical – Table to Points</a:t>
            </a:r>
            <a:endParaRPr lang="ko-KR" altLang="en-US" dirty="0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5272087" y="2017712"/>
            <a:ext cx="2714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Elliptic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 – Alphabetical – Delaunay2D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Filter – Alphabetical – Contour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1410137" y="1717675"/>
            <a:ext cx="2208926" cy="4410075"/>
          </a:xfrm>
          <a:prstGeom prst="rect">
            <a:avLst/>
          </a:prstGeom>
        </p:spPr>
      </p:pic>
      <p:pic>
        <p:nvPicPr>
          <p:cNvPr id="14" name="내용 개체 틀 13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5817322" y="1717298"/>
            <a:ext cx="1624156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Elliptic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888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Hyperbolic – Same as Parabolic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5374"/>
            <a:ext cx="8229600" cy="45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Paraview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오픈소스 </a:t>
            </a:r>
            <a:r>
              <a:rPr lang="en-US" altLang="ko-KR" dirty="0"/>
              <a:t>Post-Processing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다운로드 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http://www.paraview.org/download/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357298"/>
            <a:ext cx="16668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실행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888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– Open [Ctrl + O]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674813"/>
            <a:ext cx="6524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Parabolic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File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Apply Data</a:t>
            </a:r>
            <a:endParaRPr lang="ko-KR" altLang="en-US" dirty="0"/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7200" y="2619192"/>
            <a:ext cx="4114800" cy="260704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16"/>
          </p:nvPr>
        </p:nvPicPr>
        <p:blipFill>
          <a:blip r:embed="rId3"/>
          <a:stretch>
            <a:fillRect/>
          </a:stretch>
        </p:blipFill>
        <p:spPr>
          <a:xfrm>
            <a:off x="4957762" y="2260600"/>
            <a:ext cx="33432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Parabolic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 – Alphabetical – Plot Data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Filter – Alphabetical – Plot Data</a:t>
            </a:r>
            <a:endParaRPr lang="ko-KR" altLang="en-US" dirty="0"/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5567715" y="1717675"/>
            <a:ext cx="2123369" cy="4410075"/>
          </a:xfrm>
          <a:prstGeom prst="rect">
            <a:avLst/>
          </a:prstGeom>
        </p:spPr>
      </p:pic>
      <p:pic>
        <p:nvPicPr>
          <p:cNvPr id="20" name="내용 개체 틀 19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874719" y="1717675"/>
            <a:ext cx="3279761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Parabolic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888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Parabolic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888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Parabolic – Other Layout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888"/>
            <a:ext cx="822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0772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321996</TotalTime>
  <Words>101</Words>
  <Application>Microsoft Office PowerPoint</Application>
  <PresentationFormat>화면 슬라이드 쇼(4:3)</PresentationFormat>
  <Paragraphs>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ppt</vt:lpstr>
      <vt:lpstr>디자인 사용자 지정</vt:lpstr>
      <vt:lpstr>Computational Fluid Dynamics</vt:lpstr>
      <vt:lpstr>Paraview</vt:lpstr>
      <vt:lpstr>첫 실행</vt:lpstr>
      <vt:lpstr>File – Open [Ctrl + O]</vt:lpstr>
      <vt:lpstr>For Parabolic</vt:lpstr>
      <vt:lpstr>For Parabolic</vt:lpstr>
      <vt:lpstr>For Parabolic</vt:lpstr>
      <vt:lpstr>For Parabolic</vt:lpstr>
      <vt:lpstr>For Parabolic – Other Layout</vt:lpstr>
      <vt:lpstr>For Elliptic</vt:lpstr>
      <vt:lpstr>For Elliptic</vt:lpstr>
      <vt:lpstr>For Elliptic</vt:lpstr>
      <vt:lpstr>For Hyperbolic – Same as Parabolic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JinYeong Wang;KJS</dc:creator>
  <cp:lastModifiedBy>JinYeong Wang</cp:lastModifiedBy>
  <cp:revision>3059</cp:revision>
  <cp:lastPrinted>2017-04-05T12:33:28Z</cp:lastPrinted>
  <dcterms:created xsi:type="dcterms:W3CDTF">2011-10-12T11:26:38Z</dcterms:created>
  <dcterms:modified xsi:type="dcterms:W3CDTF">2017-04-11T07:40:27Z</dcterms:modified>
</cp:coreProperties>
</file>