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84" r:id="rId2"/>
    <p:sldId id="285" r:id="rId3"/>
    <p:sldId id="287" r:id="rId4"/>
    <p:sldId id="288" r:id="rId5"/>
    <p:sldId id="289" r:id="rId6"/>
    <p:sldId id="290" r:id="rId7"/>
    <p:sldId id="291" r:id="rId8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C1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6330" autoAdjust="0"/>
  </p:normalViewPr>
  <p:slideViewPr>
    <p:cSldViewPr>
      <p:cViewPr varScale="1">
        <p:scale>
          <a:sx n="104" d="100"/>
          <a:sy n="104" d="100"/>
        </p:scale>
        <p:origin x="20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8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7B221F05-95D6-498D-BA88-FF003B5FB826}" type="datetimeFigureOut">
              <a:rPr lang="ko-KR" altLang="en-US" smtClean="0"/>
              <a:pPr/>
              <a:t>2017-02-25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EF0B18A-7EA0-4ADA-9362-980FC25D05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7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35719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2017-02-25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/>
              <a:t>*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9FB1216-F83B-4868-805E-72F7E9D253FB}" type="datetimeFigureOut">
              <a:rPr lang="ko-KR" altLang="en-US" smtClean="0"/>
              <a:pPr/>
              <a:t>2017-02-25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31" name="Picture 11" descr="PCL_H(300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43875" y="61913"/>
            <a:ext cx="8112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AutoShape 19"/>
          <p:cNvSpPr>
            <a:spLocks noChangeArrowheads="1"/>
          </p:cNvSpPr>
          <p:nvPr/>
        </p:nvSpPr>
        <p:spPr bwMode="auto">
          <a:xfrm>
            <a:off x="95250" y="484188"/>
            <a:ext cx="8961438" cy="5873750"/>
          </a:xfrm>
          <a:prstGeom prst="roundRect">
            <a:avLst>
              <a:gd name="adj" fmla="val 1079"/>
            </a:avLst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ytrqwe12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ytrqwe12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Parallel Computing Lab.</a:t>
            </a:r>
          </a:p>
          <a:p>
            <a:r>
              <a:rPr lang="en-US" altLang="ko-KR" dirty="0"/>
              <a:t>Mechanical Engineering</a:t>
            </a:r>
          </a:p>
          <a:p>
            <a:r>
              <a:rPr lang="en-US" altLang="ko-KR" dirty="0" err="1"/>
              <a:t>Hanyang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Computational Fluid Dynamics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4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관련 문의</a:t>
            </a:r>
            <a:endParaRPr lang="en-US" altLang="ko-KR" dirty="0"/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왕진영</a:t>
            </a:r>
            <a:endParaRPr lang="en-US" altLang="ko-KR" dirty="0"/>
          </a:p>
          <a:p>
            <a:pPr lvl="1"/>
            <a:r>
              <a:rPr lang="en-US" altLang="ko-KR" dirty="0"/>
              <a:t>E-mail: </a:t>
            </a:r>
            <a:r>
              <a:rPr lang="en-US" altLang="ko-KR" dirty="0" smtClean="0">
                <a:hlinkClick r:id="rId2"/>
              </a:rPr>
              <a:t>ytrqwe12@gmail.com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과제는 이메일을 통해 받습니다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제출 형식은 </a:t>
            </a:r>
            <a:r>
              <a:rPr lang="en-US" altLang="ko-KR" dirty="0" smtClean="0"/>
              <a:t>PDF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/>
              <a:t>연구실</a:t>
            </a:r>
            <a:r>
              <a:rPr lang="en-US" altLang="ko-KR" dirty="0"/>
              <a:t>: </a:t>
            </a:r>
            <a:r>
              <a:rPr lang="ko-KR" altLang="en-US" dirty="0" err="1"/>
              <a:t>공업센터</a:t>
            </a:r>
            <a:r>
              <a:rPr lang="ko-KR" altLang="en-US" dirty="0"/>
              <a:t> 본관 </a:t>
            </a:r>
            <a:r>
              <a:rPr lang="en-US" altLang="ko-KR" dirty="0"/>
              <a:t>116</a:t>
            </a:r>
            <a:r>
              <a:rPr lang="ko-KR" altLang="en-US" dirty="0" smtClean="0"/>
              <a:t>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강의자료 링크</a:t>
            </a:r>
            <a:r>
              <a:rPr lang="en-US" altLang="ko-KR" dirty="0"/>
              <a:t>: </a:t>
            </a:r>
          </a:p>
          <a:p>
            <a:pPr marL="457200" lvl="1" indent="0" algn="ctr">
              <a:buNone/>
            </a:pPr>
            <a:r>
              <a:rPr lang="en-US" altLang="ko-KR" sz="2800" dirty="0" smtClean="0"/>
              <a:t>https</a:t>
            </a:r>
            <a:r>
              <a:rPr lang="en-US" altLang="ko-KR" sz="2800" dirty="0"/>
              <a:t>://goo.gl/I8TraH</a:t>
            </a:r>
            <a:endParaRPr lang="en-US" altLang="ko-KR" sz="28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성적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출석</a:t>
            </a:r>
            <a:r>
              <a:rPr lang="en-US" altLang="ko-KR" dirty="0"/>
              <a:t>: 20%</a:t>
            </a:r>
          </a:p>
          <a:p>
            <a:pPr lvl="1"/>
            <a:r>
              <a:rPr lang="ko-KR" altLang="en-US" dirty="0"/>
              <a:t>과제</a:t>
            </a:r>
            <a:r>
              <a:rPr lang="en-US" altLang="ko-KR" dirty="0"/>
              <a:t>: 80%</a:t>
            </a:r>
          </a:p>
          <a:p>
            <a:endParaRPr lang="en-US" altLang="ko-KR" dirty="0"/>
          </a:p>
          <a:p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en-US" altLang="ko-KR" dirty="0"/>
              <a:t>Visual </a:t>
            </a:r>
            <a:r>
              <a:rPr lang="en-US" altLang="ko-KR" dirty="0" smtClean="0"/>
              <a:t>Studio 2013</a:t>
            </a:r>
            <a:endParaRPr lang="en-US" altLang="ko-KR" dirty="0"/>
          </a:p>
          <a:p>
            <a:pPr lvl="1"/>
            <a:r>
              <a:rPr lang="en-US" altLang="ko-KR" dirty="0" err="1"/>
              <a:t>Tecplot</a:t>
            </a:r>
            <a:r>
              <a:rPr lang="en-US" altLang="ko-KR" dirty="0"/>
              <a:t> 360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20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094995"/>
              </p:ext>
            </p:extLst>
          </p:nvPr>
        </p:nvGraphicFramePr>
        <p:xfrm>
          <a:off x="457200" y="1357313"/>
          <a:ext cx="8229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560">
                  <a:extLst>
                    <a:ext uri="{9D8B030D-6E8A-4147-A177-3AD203B41FA5}">
                      <a16:colId xmlns:a16="http://schemas.microsoft.com/office/drawing/2014/main" val="1091824277"/>
                    </a:ext>
                  </a:extLst>
                </a:gridCol>
                <a:gridCol w="6275040">
                  <a:extLst>
                    <a:ext uri="{9D8B030D-6E8A-4147-A177-3AD203B41FA5}">
                      <a16:colId xmlns:a16="http://schemas.microsoft.com/office/drawing/2014/main" val="1352555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82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Introduction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3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편미분방정식의 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84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편미분방정식 </a:t>
                      </a:r>
                      <a:r>
                        <a:rPr lang="ko-KR" altLang="en-US" dirty="0" err="1"/>
                        <a:t>차분화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40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Parabolic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확산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61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Elliptic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 err="1"/>
                        <a:t>라플라스</a:t>
                      </a:r>
                      <a:r>
                        <a:rPr lang="ko-KR" altLang="en-US" dirty="0"/>
                        <a:t>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6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Hyperbolic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대류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00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CFD</a:t>
                      </a:r>
                      <a:r>
                        <a:rPr lang="ko-KR" altLang="en-US" dirty="0"/>
                        <a:t>프로그램의 소개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1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19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Computational fluid dynamics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357298"/>
            <a:ext cx="4114800" cy="2667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5" y="1357298"/>
            <a:ext cx="2647950" cy="1724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06" y="3959035"/>
            <a:ext cx="4114800" cy="21671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00338"/>
            <a:ext cx="4114800" cy="3025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390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 </a:t>
            </a:r>
            <a:r>
              <a:rPr lang="en-US" altLang="ko-KR" dirty="0" smtClean="0"/>
              <a:t>Processing</a:t>
            </a:r>
          </a:p>
          <a:p>
            <a:endParaRPr lang="en-US" altLang="ko-KR" dirty="0"/>
          </a:p>
          <a:p>
            <a:r>
              <a:rPr lang="en-US" altLang="ko-KR" dirty="0" smtClean="0"/>
              <a:t>Solver</a:t>
            </a:r>
          </a:p>
          <a:p>
            <a:endParaRPr lang="en-US" altLang="ko-KR" dirty="0"/>
          </a:p>
          <a:p>
            <a:r>
              <a:rPr lang="en-US" altLang="ko-KR" dirty="0" smtClean="0"/>
              <a:t>Post Processing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00400" y="1360354"/>
            <a:ext cx="27432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943600" y="1357296"/>
            <a:ext cx="27432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44" y="2175808"/>
            <a:ext cx="5635956" cy="313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0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Compute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Eulerian Approximations [Continuum]</a:t>
            </a:r>
          </a:p>
          <a:p>
            <a:pPr lvl="1"/>
            <a:r>
              <a:rPr lang="en-US" altLang="ko-KR" dirty="0"/>
              <a:t>FDM – Approximate the derivatives through the Taylor series expansion</a:t>
            </a:r>
          </a:p>
          <a:p>
            <a:pPr lvl="1"/>
            <a:r>
              <a:rPr lang="en-US" altLang="ko-KR" dirty="0"/>
              <a:t>FVM – Approximate the surface and volume integrals</a:t>
            </a:r>
          </a:p>
          <a:p>
            <a:pPr lvl="1"/>
            <a:r>
              <a:rPr lang="en-US" altLang="ko-KR" dirty="0"/>
              <a:t>FEM – Choose weighting functions</a:t>
            </a:r>
          </a:p>
          <a:p>
            <a:endParaRPr lang="en-US" altLang="ko-KR" dirty="0"/>
          </a:p>
          <a:p>
            <a:r>
              <a:rPr lang="en-US" altLang="ko-KR" dirty="0" err="1"/>
              <a:t>Lagrangian</a:t>
            </a:r>
            <a:r>
              <a:rPr lang="en-US" altLang="ko-KR" dirty="0"/>
              <a:t> Approximations [Statistical]</a:t>
            </a:r>
          </a:p>
          <a:p>
            <a:pPr lvl="1"/>
            <a:r>
              <a:rPr lang="en-US" altLang="ko-KR" dirty="0"/>
              <a:t>LBM – Lattice Boltzmann Method</a:t>
            </a:r>
          </a:p>
          <a:p>
            <a:pPr lvl="1"/>
            <a:r>
              <a:rPr lang="en-US" altLang="ko-KR" dirty="0"/>
              <a:t>DSMC – Direct Simulation Monte Carlo</a:t>
            </a:r>
          </a:p>
          <a:p>
            <a:pPr lvl="1"/>
            <a:r>
              <a:rPr lang="en-US" altLang="ko-KR" dirty="0"/>
              <a:t>MD – Molecular Dynamics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12776"/>
            <a:ext cx="8229600" cy="1325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5576" y="275206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Continuum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23728" y="2739916"/>
            <a:ext cx="670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Statistical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683568" y="2738142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195736" y="2738142"/>
            <a:ext cx="64087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55576" y="1278052"/>
            <a:ext cx="4968552" cy="20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51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H/W 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CFD </a:t>
            </a:r>
            <a:r>
              <a:rPr lang="ko-KR" altLang="en-US" dirty="0"/>
              <a:t>해석 프로그램을 조사하고</a:t>
            </a:r>
            <a:r>
              <a:rPr lang="en-US" altLang="ko-KR" dirty="0"/>
              <a:t>, </a:t>
            </a:r>
            <a:r>
              <a:rPr lang="ko-KR" altLang="en-US" dirty="0"/>
              <a:t>그 프로그램이 해석을 위해 사용하는 </a:t>
            </a:r>
            <a:r>
              <a:rPr lang="en-US" altLang="ko-KR" dirty="0"/>
              <a:t>Method</a:t>
            </a:r>
            <a:r>
              <a:rPr lang="ko-KR" altLang="en-US" dirty="0"/>
              <a:t>를 </a:t>
            </a:r>
            <a:r>
              <a:rPr lang="ko-KR" altLang="en-US" dirty="0" smtClean="0"/>
              <a:t>조사할 것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ANSYS: FVM method</a:t>
            </a:r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Method</a:t>
            </a:r>
            <a:r>
              <a:rPr lang="ko-KR" altLang="en-US" dirty="0"/>
              <a:t>의 장점 및 단점을 </a:t>
            </a:r>
            <a:r>
              <a:rPr lang="ko-KR" altLang="en-US" smtClean="0"/>
              <a:t>조사할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제출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ytrqwe12@gmail.com</a:t>
            </a:r>
            <a:endParaRPr lang="en-US" altLang="ko-KR" dirty="0" smtClean="0"/>
          </a:p>
          <a:p>
            <a:r>
              <a:rPr lang="ko-KR" altLang="en-US" dirty="0" smtClean="0"/>
              <a:t>제출 포맷</a:t>
            </a:r>
            <a:r>
              <a:rPr lang="en-US" altLang="ko-KR" dirty="0" smtClean="0"/>
              <a:t>: PDF</a:t>
            </a:r>
          </a:p>
          <a:p>
            <a:r>
              <a:rPr lang="ko-KR" altLang="en-US" dirty="0" smtClean="0"/>
              <a:t>메일 제목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기계공학실험</a:t>
            </a:r>
            <a:r>
              <a:rPr lang="en-US" altLang="ko-KR" dirty="0" smtClean="0"/>
              <a:t>_HW#1_</a:t>
            </a:r>
            <a:r>
              <a:rPr lang="ko-KR" altLang="en-US" dirty="0" smtClean="0"/>
              <a:t>왕진영</a:t>
            </a:r>
            <a:r>
              <a:rPr lang="en-US" altLang="ko-KR" dirty="0" smtClean="0"/>
              <a:t>_2016201278</a:t>
            </a:r>
          </a:p>
          <a:p>
            <a:pPr lvl="1"/>
            <a:r>
              <a:rPr lang="ko-KR" altLang="en-US" dirty="0" smtClean="0"/>
              <a:t>제출 포맷과 메일 제목이 다를 시 불이익 있을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1590103"/>
      </p:ext>
    </p:extLst>
  </p:cSld>
  <p:clrMapOvr>
    <a:masterClrMapping/>
  </p:clrMapOvr>
</p:sld>
</file>

<file path=ppt/theme/theme1.xml><?xml version="1.0" encoding="utf-8"?>
<a:theme xmlns:a="http://schemas.openxmlformats.org/drawingml/2006/main" name="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308891</TotalTime>
  <Words>224</Words>
  <Application>Microsoft Office PowerPoint</Application>
  <PresentationFormat>화면 슬라이드 쇼(4:3)</PresentationFormat>
  <Paragraphs>75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ppt</vt:lpstr>
      <vt:lpstr>Computational Fluid Dynamics</vt:lpstr>
      <vt:lpstr>Information</vt:lpstr>
      <vt:lpstr>PowerPoint 프레젠테이션</vt:lpstr>
      <vt:lpstr>Computational fluid dynamics</vt:lpstr>
      <vt:lpstr>Simulation Process</vt:lpstr>
      <vt:lpstr>Compute Methods</vt:lpstr>
      <vt:lpstr>H/W #1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Analysis</dc:title>
  <dc:creator>KJS</dc:creator>
  <cp:lastModifiedBy>JinYeong Wang</cp:lastModifiedBy>
  <cp:revision>2977</cp:revision>
  <cp:lastPrinted>2014-02-10T04:24:11Z</cp:lastPrinted>
  <dcterms:created xsi:type="dcterms:W3CDTF">2011-10-12T11:26:38Z</dcterms:created>
  <dcterms:modified xsi:type="dcterms:W3CDTF">2017-02-25T02:05:48Z</dcterms:modified>
</cp:coreProperties>
</file>