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7" r:id="rId3"/>
    <p:sldId id="290" r:id="rId4"/>
    <p:sldId id="289" r:id="rId5"/>
    <p:sldId id="292" r:id="rId6"/>
    <p:sldId id="294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104" d="100"/>
          <a:sy n="104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215BC-CEAB-49B7-8F24-A40A41FFEB4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E60D7D2-DA17-45D7-95DE-1478FBF94203}">
      <dgm:prSet phldrT="[텍스트]"/>
      <dgm:spPr/>
      <dgm:t>
        <a:bodyPr/>
        <a:lstStyle/>
        <a:p>
          <a:pPr latinLnBrk="1"/>
          <a:r>
            <a:rPr lang="ko-KR" altLang="en-US" dirty="0"/>
            <a:t>편미분방정식</a:t>
          </a:r>
        </a:p>
      </dgm:t>
    </dgm:pt>
    <dgm:pt modelId="{8A14AC76-3A07-4CC7-AAC4-76512AB5D603}" type="par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809C9DC4-C1C3-43B5-B70D-03582031ABF7}" type="sib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AB7B6271-C1C1-4DA5-BE99-50A7B3DC80B9}">
      <dgm:prSet phldrT="[텍스트]"/>
      <dgm:spPr/>
      <dgm:t>
        <a:bodyPr/>
        <a:lstStyle/>
        <a:p>
          <a:pPr latinLnBrk="1"/>
          <a:r>
            <a:rPr lang="ko-KR" altLang="en-US" dirty="0"/>
            <a:t>선형</a:t>
          </a:r>
        </a:p>
      </dgm:t>
    </dgm:pt>
    <dgm:pt modelId="{B9B42B06-1FAC-46D7-AACE-24ADE352D207}" type="par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3FB58D9B-3838-448B-895D-C5695279171E}" type="sib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2134ED3-2B92-4838-8C0D-1E1F263F245B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제차</a:t>
              </a:r>
              <a:r>
                <a:rPr lang="en-US" altLang="ko-KR" dirty="0"/>
                <a:t>: </a:t>
              </a:r>
              <a14:m>
                <m:oMath xmlns:m="http://schemas.openxmlformats.org/officeDocument/2006/math"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𝑟</m:t>
                  </m:r>
                  <m:d>
                    <m:dPr>
                      <m:ctrlPr>
                        <a:rPr lang="en-US" altLang="ko-KR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altLang="ko-KR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endParaRPr lang="ko-KR" altLang="en-US" dirty="0"/>
            </a:p>
          </dgm:t>
        </dgm:pt>
      </mc:Choice>
      <mc:Fallback xmlns="">
        <dgm:pt modelId="{62134ED3-2B92-4838-8C0D-1E1F263F245B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제차</a:t>
              </a:r>
              <a:r>
                <a:rPr lang="en-US" altLang="ko-KR" dirty="0"/>
                <a:t>: </a:t>
              </a:r>
              <a:r>
                <a:rPr lang="en-US" altLang="ko-KR" b="0" i="0">
                  <a:latin typeface="Cambria Math" panose="02040503050406030204" pitchFamily="18" charset="0"/>
                </a:rPr>
                <a:t>𝑟(𝑥)=0</a:t>
              </a:r>
              <a:endParaRPr lang="ko-KR" altLang="en-US" dirty="0"/>
            </a:p>
          </dgm:t>
        </dgm:pt>
      </mc:Fallback>
    </mc:AlternateContent>
    <dgm:pt modelId="{414196C7-BA8F-4C82-9E97-97E5C5B1D95C}" type="par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B7492F56-ABC7-424C-A26C-0690901E808F}" type="sib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177D3A-E9CF-4CF0-B758-07A7766C11B5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비제차</a:t>
              </a:r>
              <a:r>
                <a:rPr lang="en-US" altLang="ko-KR" dirty="0"/>
                <a:t>: </a:t>
              </a:r>
              <a14:m>
                <m:oMath xmlns:m="http://schemas.openxmlformats.org/officeDocument/2006/math"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)≠0</m:t>
                  </m:r>
                </m:oMath>
              </a14:m>
              <a:endParaRPr lang="ko-KR" altLang="en-US" dirty="0"/>
            </a:p>
          </dgm:t>
        </dgm:pt>
      </mc:Choice>
      <mc:Fallback xmlns="">
        <dgm:pt modelId="{0B177D3A-E9CF-4CF0-B758-07A7766C11B5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비제차</a:t>
              </a:r>
              <a:r>
                <a:rPr lang="en-US" altLang="ko-KR" dirty="0"/>
                <a:t>: </a:t>
              </a:r>
              <a:r>
                <a:rPr lang="en-US" altLang="ko-KR" b="0" i="0">
                  <a:latin typeface="Cambria Math" panose="02040503050406030204" pitchFamily="18" charset="0"/>
                </a:rPr>
                <a:t>𝑟(𝑥)</a:t>
              </a:r>
              <a:r>
                <a:rPr lang="en-US" altLang="ko-K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≠0</a:t>
              </a:r>
              <a:endParaRPr lang="ko-KR" altLang="en-US" dirty="0"/>
            </a:p>
          </dgm:t>
        </dgm:pt>
      </mc:Fallback>
    </mc:AlternateContent>
    <dgm:pt modelId="{9FB3BEDE-05D8-4CA0-9193-8C125D8DDEEF}" type="par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EF36D559-98B6-44B9-97E2-7B1C91BFB58A}" type="sib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0FC90E08-172A-4ECF-AB07-5DCA68A6596D}">
      <dgm:prSet phldrT="[텍스트]"/>
      <dgm:spPr/>
      <dgm:t>
        <a:bodyPr/>
        <a:lstStyle/>
        <a:p>
          <a:pPr latinLnBrk="1"/>
          <a:r>
            <a:rPr lang="ko-KR" altLang="en-US" dirty="0"/>
            <a:t>비선형</a:t>
          </a:r>
        </a:p>
      </dgm:t>
    </dgm:pt>
    <dgm:pt modelId="{9B7862AD-2F3A-4FE7-AF7E-23968F79B85E}" type="par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37DAC83B-87C2-416C-8B32-E0709D26B8EA}" type="sib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2EC02-F733-4B75-8A07-DB1A78814AFC}">
          <dgm:prSet phldrT="[텍스트]"/>
          <dgm:spPr/>
          <dgm:t>
            <a:bodyPr/>
            <a:lstStyle/>
            <a:p>
              <a:pPr latinLnBrk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den>
                    </m:f>
                  </m:oMath>
                </m:oMathPara>
              </a14:m>
              <a:endParaRPr lang="ko-KR" altLang="en-US" dirty="0"/>
            </a:p>
          </dgm:t>
        </dgm:pt>
      </mc:Choice>
      <mc:Fallback xmlns="">
        <dgm:pt modelId="{6DC2EC02-F733-4B75-8A07-DB1A78814AFC}">
          <dgm:prSet phldrT="[텍스트]"/>
          <dgm:spPr/>
          <dgm:t>
            <a:bodyPr/>
            <a:lstStyle/>
            <a:p>
              <a:pPr latinLnBrk="1"/>
              <a:r>
                <a:rPr lang="en-US" altLang="ko-KR" i="0">
                  <a:latin typeface="Cambria Math" panose="02040503050406030204" pitchFamily="18" charset="0"/>
                </a:rPr>
                <a:t>𝜕</a:t>
              </a:r>
              <a:r>
                <a:rPr lang="en-US" altLang="ko-KR" b="0" i="0">
                  <a:latin typeface="Cambria Math" panose="02040503050406030204" pitchFamily="18" charset="0"/>
                </a:rPr>
                <a:t>𝑢/</a:t>
              </a:r>
              <a:r>
                <a:rPr lang="en-US" altLang="ko-KR" i="0">
                  <a:latin typeface="Cambria Math" panose="02040503050406030204" pitchFamily="18" charset="0"/>
                </a:rPr>
                <a:t>𝜕</a:t>
              </a:r>
              <a:r>
                <a:rPr lang="en-US" altLang="ko-KR" b="0" i="0">
                  <a:latin typeface="Cambria Math" panose="02040503050406030204" pitchFamily="18" charset="0"/>
                </a:rPr>
                <a:t>𝑡+𝑢 𝜕𝑢/𝜕𝑥+𝑣 𝜕𝑢/𝜕𝑦+𝑤 𝜕𝑢/𝜕𝑧=𝐷𝑢/𝐷𝑡</a:t>
              </a:r>
              <a:endParaRPr lang="ko-KR" altLang="en-US" dirty="0"/>
            </a:p>
          </dgm:t>
        </dgm:pt>
      </mc:Fallback>
    </mc:AlternateContent>
    <dgm:pt modelId="{3E1031D2-FE52-4E00-A0E2-09615D59CF11}" type="par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E84B5BF5-1D1E-4438-92B0-6A24FDA505F9}" type="sib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72E30172-9BCF-47B3-AAF8-905248B66111}" type="pres">
      <dgm:prSet presAssocID="{89C215BC-CEAB-49B7-8F24-A40A41FFEB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970E10-797F-467C-8425-D8DC6218389E}" type="pres">
      <dgm:prSet presAssocID="{EE60D7D2-DA17-45D7-95DE-1478FBF94203}" presName="root1" presStyleCnt="0"/>
      <dgm:spPr/>
    </dgm:pt>
    <dgm:pt modelId="{DD616A23-F4BB-47B0-87F0-50A49BEED2C4}" type="pres">
      <dgm:prSet presAssocID="{EE60D7D2-DA17-45D7-95DE-1478FBF942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C976A2-4780-417E-87D3-A3B99F88FEB4}" type="pres">
      <dgm:prSet presAssocID="{EE60D7D2-DA17-45D7-95DE-1478FBF94203}" presName="level2hierChild" presStyleCnt="0"/>
      <dgm:spPr/>
    </dgm:pt>
    <dgm:pt modelId="{6BCC8103-E0DC-4910-8427-AD36B590AC4F}" type="pres">
      <dgm:prSet presAssocID="{B9B42B06-1FAC-46D7-AACE-24ADE352D207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A3CE23C-876C-4FB0-9B85-C150CD933429}" type="pres">
      <dgm:prSet presAssocID="{B9B42B06-1FAC-46D7-AACE-24ADE352D207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F74DCB5-D20F-4E7B-9F18-04AB429E1A23}" type="pres">
      <dgm:prSet presAssocID="{AB7B6271-C1C1-4DA5-BE99-50A7B3DC80B9}" presName="root2" presStyleCnt="0"/>
      <dgm:spPr/>
    </dgm:pt>
    <dgm:pt modelId="{ADB63DB6-FC2C-44A5-B108-D0DE6826EFD5}" type="pres">
      <dgm:prSet presAssocID="{AB7B6271-C1C1-4DA5-BE99-50A7B3DC80B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0004A4-1CA1-4522-AB6A-9B0C4992993F}" type="pres">
      <dgm:prSet presAssocID="{AB7B6271-C1C1-4DA5-BE99-50A7B3DC80B9}" presName="level3hierChild" presStyleCnt="0"/>
      <dgm:spPr/>
    </dgm:pt>
    <dgm:pt modelId="{E0711CCB-3CE4-4B7B-8CA3-96AA7368AB7D}" type="pres">
      <dgm:prSet presAssocID="{414196C7-BA8F-4C82-9E97-97E5C5B1D95C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B094F5-A8D9-46D5-BAF6-8286E37017E9}" type="pres">
      <dgm:prSet presAssocID="{414196C7-BA8F-4C82-9E97-97E5C5B1D95C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DC42D32-4886-4A0C-9AFC-1E29C70B2D50}" type="pres">
      <dgm:prSet presAssocID="{62134ED3-2B92-4838-8C0D-1E1F263F245B}" presName="root2" presStyleCnt="0"/>
      <dgm:spPr/>
    </dgm:pt>
    <dgm:pt modelId="{B6C5CE24-F775-44EA-BE20-D88CDA678A82}" type="pres">
      <dgm:prSet presAssocID="{62134ED3-2B92-4838-8C0D-1E1F263F245B}" presName="LevelTwoTextNode" presStyleLbl="node3" presStyleIdx="0" presStyleCnt="3" custScaleX="1479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06CE1B-CCED-48FD-BD0B-630863610683}" type="pres">
      <dgm:prSet presAssocID="{62134ED3-2B92-4838-8C0D-1E1F263F245B}" presName="level3hierChild" presStyleCnt="0"/>
      <dgm:spPr/>
    </dgm:pt>
    <dgm:pt modelId="{6FF075D8-7AD5-48D5-B17D-6DB635156788}" type="pres">
      <dgm:prSet presAssocID="{9FB3BEDE-05D8-4CA0-9193-8C125D8DDEEF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C5466BA-66B1-4BD5-8371-57371ABCA575}" type="pres">
      <dgm:prSet presAssocID="{9FB3BEDE-05D8-4CA0-9193-8C125D8DDEEF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296356F-3A78-470E-A4E0-1A3EA57597A9}" type="pres">
      <dgm:prSet presAssocID="{0B177D3A-E9CF-4CF0-B758-07A7766C11B5}" presName="root2" presStyleCnt="0"/>
      <dgm:spPr/>
    </dgm:pt>
    <dgm:pt modelId="{1779D772-13FA-4BE9-825D-CA42B7482B08}" type="pres">
      <dgm:prSet presAssocID="{0B177D3A-E9CF-4CF0-B758-07A7766C11B5}" presName="LevelTwoTextNode" presStyleLbl="node3" presStyleIdx="1" presStyleCnt="3" custScaleX="1479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5138BE-56C1-4203-AD26-4C669C2820BC}" type="pres">
      <dgm:prSet presAssocID="{0B177D3A-E9CF-4CF0-B758-07A7766C11B5}" presName="level3hierChild" presStyleCnt="0"/>
      <dgm:spPr/>
    </dgm:pt>
    <dgm:pt modelId="{C12023A3-51EC-4C02-B23D-DCFA05D9CF9E}" type="pres">
      <dgm:prSet presAssocID="{9B7862AD-2F3A-4FE7-AF7E-23968F79B85E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0088DC6-B5A4-45E0-83EC-9BBD2CE06CD4}" type="pres">
      <dgm:prSet presAssocID="{9B7862AD-2F3A-4FE7-AF7E-23968F79B85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1331863-4D6E-465B-B3A5-561467528030}" type="pres">
      <dgm:prSet presAssocID="{0FC90E08-172A-4ECF-AB07-5DCA68A6596D}" presName="root2" presStyleCnt="0"/>
      <dgm:spPr/>
    </dgm:pt>
    <dgm:pt modelId="{C9FE02C4-9B17-4400-A056-A1B717E4DBA8}" type="pres">
      <dgm:prSet presAssocID="{0FC90E08-172A-4ECF-AB07-5DCA68A6596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63D66B-017C-4502-ADDF-2656ED8B5938}" type="pres">
      <dgm:prSet presAssocID="{0FC90E08-172A-4ECF-AB07-5DCA68A6596D}" presName="level3hierChild" presStyleCnt="0"/>
      <dgm:spPr/>
    </dgm:pt>
    <dgm:pt modelId="{9830AD42-8F2E-4205-B644-D7142268DCC3}" type="pres">
      <dgm:prSet presAssocID="{3E1031D2-FE52-4E00-A0E2-09615D59CF11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C5C6D15-E436-49B3-9CA1-A72B8A78DBCC}" type="pres">
      <dgm:prSet presAssocID="{3E1031D2-FE52-4E00-A0E2-09615D59CF11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DC70132-4136-4D47-BFFF-56D243FAFF03}" type="pres">
      <dgm:prSet presAssocID="{6DC2EC02-F733-4B75-8A07-DB1A78814AFC}" presName="root2" presStyleCnt="0"/>
      <dgm:spPr/>
    </dgm:pt>
    <dgm:pt modelId="{70497E00-2C58-4014-97B6-390756A16ABD}" type="pres">
      <dgm:prSet presAssocID="{6DC2EC02-F733-4B75-8A07-DB1A78814AFC}" presName="LevelTwoTextNode" presStyleLbl="node3" presStyleIdx="2" presStyleCnt="3" custScaleX="14645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19AB95-931B-42DE-B54E-DF4E2461FC1C}" type="pres">
      <dgm:prSet presAssocID="{6DC2EC02-F733-4B75-8A07-DB1A78814AFC}" presName="level3hierChild" presStyleCnt="0"/>
      <dgm:spPr/>
    </dgm:pt>
  </dgm:ptLst>
  <dgm:cxnLst>
    <dgm:cxn modelId="{36A2DAD7-D04B-4A09-9CC4-52A18AC3F92A}" srcId="{EE60D7D2-DA17-45D7-95DE-1478FBF94203}" destId="{0FC90E08-172A-4ECF-AB07-5DCA68A6596D}" srcOrd="1" destOrd="0" parTransId="{9B7862AD-2F3A-4FE7-AF7E-23968F79B85E}" sibTransId="{37DAC83B-87C2-416C-8B32-E0709D26B8EA}"/>
    <dgm:cxn modelId="{5CFBE722-C744-4D5B-84F8-CA2EF85660F1}" srcId="{89C215BC-CEAB-49B7-8F24-A40A41FFEB4B}" destId="{EE60D7D2-DA17-45D7-95DE-1478FBF94203}" srcOrd="0" destOrd="0" parTransId="{8A14AC76-3A07-4CC7-AAC4-76512AB5D603}" sibTransId="{809C9DC4-C1C3-43B5-B70D-03582031ABF7}"/>
    <dgm:cxn modelId="{3CD3AE42-D8DB-4430-91A2-8AAC836A265B}" type="presOf" srcId="{3E1031D2-FE52-4E00-A0E2-09615D59CF11}" destId="{9830AD42-8F2E-4205-B644-D7142268DCC3}" srcOrd="0" destOrd="0" presId="urn:microsoft.com/office/officeart/2005/8/layout/hierarchy2"/>
    <dgm:cxn modelId="{6D08FE02-A55F-4C7D-A6F7-10CF44DCA239}" type="presOf" srcId="{AB7B6271-C1C1-4DA5-BE99-50A7B3DC80B9}" destId="{ADB63DB6-FC2C-44A5-B108-D0DE6826EFD5}" srcOrd="0" destOrd="0" presId="urn:microsoft.com/office/officeart/2005/8/layout/hierarchy2"/>
    <dgm:cxn modelId="{5C58C3E9-0BC6-409F-AF1C-E13172652019}" type="presOf" srcId="{89C215BC-CEAB-49B7-8F24-A40A41FFEB4B}" destId="{72E30172-9BCF-47B3-AAF8-905248B66111}" srcOrd="0" destOrd="0" presId="urn:microsoft.com/office/officeart/2005/8/layout/hierarchy2"/>
    <dgm:cxn modelId="{EB6F19B2-EF9E-41A5-806F-D6657F90A0CD}" type="presOf" srcId="{6DC2EC02-F733-4B75-8A07-DB1A78814AFC}" destId="{70497E00-2C58-4014-97B6-390756A16ABD}" srcOrd="0" destOrd="0" presId="urn:microsoft.com/office/officeart/2005/8/layout/hierarchy2"/>
    <dgm:cxn modelId="{7BA3D4FE-8905-458D-A1B8-F74DF94F73D5}" type="presOf" srcId="{414196C7-BA8F-4C82-9E97-97E5C5B1D95C}" destId="{38B094F5-A8D9-46D5-BAF6-8286E37017E9}" srcOrd="1" destOrd="0" presId="urn:microsoft.com/office/officeart/2005/8/layout/hierarchy2"/>
    <dgm:cxn modelId="{847A00A7-97FA-4EEE-9AAB-6CAEDACECA12}" type="presOf" srcId="{EE60D7D2-DA17-45D7-95DE-1478FBF94203}" destId="{DD616A23-F4BB-47B0-87F0-50A49BEED2C4}" srcOrd="0" destOrd="0" presId="urn:microsoft.com/office/officeart/2005/8/layout/hierarchy2"/>
    <dgm:cxn modelId="{15692183-AFE7-4008-A82C-1CF2BB96B4F1}" srcId="{AB7B6271-C1C1-4DA5-BE99-50A7B3DC80B9}" destId="{0B177D3A-E9CF-4CF0-B758-07A7766C11B5}" srcOrd="1" destOrd="0" parTransId="{9FB3BEDE-05D8-4CA0-9193-8C125D8DDEEF}" sibTransId="{EF36D559-98B6-44B9-97E2-7B1C91BFB58A}"/>
    <dgm:cxn modelId="{11177532-8464-4D54-B5A0-B3B5655689AC}" type="presOf" srcId="{B9B42B06-1FAC-46D7-AACE-24ADE352D207}" destId="{9A3CE23C-876C-4FB0-9B85-C150CD933429}" srcOrd="1" destOrd="0" presId="urn:microsoft.com/office/officeart/2005/8/layout/hierarchy2"/>
    <dgm:cxn modelId="{4D71F8B6-E55F-4523-B14C-A327E7BCA7C7}" type="presOf" srcId="{62134ED3-2B92-4838-8C0D-1E1F263F245B}" destId="{B6C5CE24-F775-44EA-BE20-D88CDA678A82}" srcOrd="0" destOrd="0" presId="urn:microsoft.com/office/officeart/2005/8/layout/hierarchy2"/>
    <dgm:cxn modelId="{9A5D0769-80E5-470C-9E07-AC0EAF656FA2}" srcId="{EE60D7D2-DA17-45D7-95DE-1478FBF94203}" destId="{AB7B6271-C1C1-4DA5-BE99-50A7B3DC80B9}" srcOrd="0" destOrd="0" parTransId="{B9B42B06-1FAC-46D7-AACE-24ADE352D207}" sibTransId="{3FB58D9B-3838-448B-895D-C5695279171E}"/>
    <dgm:cxn modelId="{F4540718-C89E-4EF7-9B28-0F4A5D0A404B}" type="presOf" srcId="{0FC90E08-172A-4ECF-AB07-5DCA68A6596D}" destId="{C9FE02C4-9B17-4400-A056-A1B717E4DBA8}" srcOrd="0" destOrd="0" presId="urn:microsoft.com/office/officeart/2005/8/layout/hierarchy2"/>
    <dgm:cxn modelId="{646E9423-8DE2-40DD-B1CC-79E3240858C4}" type="presOf" srcId="{9B7862AD-2F3A-4FE7-AF7E-23968F79B85E}" destId="{60088DC6-B5A4-45E0-83EC-9BBD2CE06CD4}" srcOrd="1" destOrd="0" presId="urn:microsoft.com/office/officeart/2005/8/layout/hierarchy2"/>
    <dgm:cxn modelId="{8BEF26CD-49A7-45AF-B58F-2F20B631FFA9}" srcId="{AB7B6271-C1C1-4DA5-BE99-50A7B3DC80B9}" destId="{62134ED3-2B92-4838-8C0D-1E1F263F245B}" srcOrd="0" destOrd="0" parTransId="{414196C7-BA8F-4C82-9E97-97E5C5B1D95C}" sibTransId="{B7492F56-ABC7-424C-A26C-0690901E808F}"/>
    <dgm:cxn modelId="{1B83DEB7-0889-4A63-8388-1E3154CCD946}" type="presOf" srcId="{0B177D3A-E9CF-4CF0-B758-07A7766C11B5}" destId="{1779D772-13FA-4BE9-825D-CA42B7482B08}" srcOrd="0" destOrd="0" presId="urn:microsoft.com/office/officeart/2005/8/layout/hierarchy2"/>
    <dgm:cxn modelId="{EE83CED1-08E9-46F9-A44A-620EB507455C}" type="presOf" srcId="{414196C7-BA8F-4C82-9E97-97E5C5B1D95C}" destId="{E0711CCB-3CE4-4B7B-8CA3-96AA7368AB7D}" srcOrd="0" destOrd="0" presId="urn:microsoft.com/office/officeart/2005/8/layout/hierarchy2"/>
    <dgm:cxn modelId="{01F705F3-DD12-4C15-AD94-FF6BAC520F87}" type="presOf" srcId="{9FB3BEDE-05D8-4CA0-9193-8C125D8DDEEF}" destId="{EC5466BA-66B1-4BD5-8371-57371ABCA575}" srcOrd="1" destOrd="0" presId="urn:microsoft.com/office/officeart/2005/8/layout/hierarchy2"/>
    <dgm:cxn modelId="{EF14B505-E51A-4052-BB31-0307B0635085}" srcId="{0FC90E08-172A-4ECF-AB07-5DCA68A6596D}" destId="{6DC2EC02-F733-4B75-8A07-DB1A78814AFC}" srcOrd="0" destOrd="0" parTransId="{3E1031D2-FE52-4E00-A0E2-09615D59CF11}" sibTransId="{E84B5BF5-1D1E-4438-92B0-6A24FDA505F9}"/>
    <dgm:cxn modelId="{1A3568EC-DF11-4489-8B23-236AD0C32B6D}" type="presOf" srcId="{9B7862AD-2F3A-4FE7-AF7E-23968F79B85E}" destId="{C12023A3-51EC-4C02-B23D-DCFA05D9CF9E}" srcOrd="0" destOrd="0" presId="urn:microsoft.com/office/officeart/2005/8/layout/hierarchy2"/>
    <dgm:cxn modelId="{685EFAF6-24E6-43BE-953E-2790B9B943F1}" type="presOf" srcId="{3E1031D2-FE52-4E00-A0E2-09615D59CF11}" destId="{9C5C6D15-E436-49B3-9CA1-A72B8A78DBCC}" srcOrd="1" destOrd="0" presId="urn:microsoft.com/office/officeart/2005/8/layout/hierarchy2"/>
    <dgm:cxn modelId="{D63339F1-9768-4B0E-9FDB-2BBE7E5C0E8A}" type="presOf" srcId="{B9B42B06-1FAC-46D7-AACE-24ADE352D207}" destId="{6BCC8103-E0DC-4910-8427-AD36B590AC4F}" srcOrd="0" destOrd="0" presId="urn:microsoft.com/office/officeart/2005/8/layout/hierarchy2"/>
    <dgm:cxn modelId="{B8D784FE-CEA8-4E64-BD50-3DB4484EF741}" type="presOf" srcId="{9FB3BEDE-05D8-4CA0-9193-8C125D8DDEEF}" destId="{6FF075D8-7AD5-48D5-B17D-6DB635156788}" srcOrd="0" destOrd="0" presId="urn:microsoft.com/office/officeart/2005/8/layout/hierarchy2"/>
    <dgm:cxn modelId="{913DC00D-D83B-45A8-B876-EF696020565F}" type="presParOf" srcId="{72E30172-9BCF-47B3-AAF8-905248B66111}" destId="{6E970E10-797F-467C-8425-D8DC6218389E}" srcOrd="0" destOrd="0" presId="urn:microsoft.com/office/officeart/2005/8/layout/hierarchy2"/>
    <dgm:cxn modelId="{E4547CBC-E54F-44BD-9DC9-EB3751ACB266}" type="presParOf" srcId="{6E970E10-797F-467C-8425-D8DC6218389E}" destId="{DD616A23-F4BB-47B0-87F0-50A49BEED2C4}" srcOrd="0" destOrd="0" presId="urn:microsoft.com/office/officeart/2005/8/layout/hierarchy2"/>
    <dgm:cxn modelId="{ACD2A222-220F-4C34-974C-3C78F585EFF6}" type="presParOf" srcId="{6E970E10-797F-467C-8425-D8DC6218389E}" destId="{6BC976A2-4780-417E-87D3-A3B99F88FEB4}" srcOrd="1" destOrd="0" presId="urn:microsoft.com/office/officeart/2005/8/layout/hierarchy2"/>
    <dgm:cxn modelId="{69E5CB56-7066-4D06-BD4F-9B2913BDA3B6}" type="presParOf" srcId="{6BC976A2-4780-417E-87D3-A3B99F88FEB4}" destId="{6BCC8103-E0DC-4910-8427-AD36B590AC4F}" srcOrd="0" destOrd="0" presId="urn:microsoft.com/office/officeart/2005/8/layout/hierarchy2"/>
    <dgm:cxn modelId="{747F3FD9-ADF2-432A-B173-3905C1935274}" type="presParOf" srcId="{6BCC8103-E0DC-4910-8427-AD36B590AC4F}" destId="{9A3CE23C-876C-4FB0-9B85-C150CD933429}" srcOrd="0" destOrd="0" presId="urn:microsoft.com/office/officeart/2005/8/layout/hierarchy2"/>
    <dgm:cxn modelId="{5689D5F8-4D7F-45A5-B22A-083F264A5BC3}" type="presParOf" srcId="{6BC976A2-4780-417E-87D3-A3B99F88FEB4}" destId="{5F74DCB5-D20F-4E7B-9F18-04AB429E1A23}" srcOrd="1" destOrd="0" presId="urn:microsoft.com/office/officeart/2005/8/layout/hierarchy2"/>
    <dgm:cxn modelId="{751E3CF3-C253-454F-BCD0-3623170A8F0E}" type="presParOf" srcId="{5F74DCB5-D20F-4E7B-9F18-04AB429E1A23}" destId="{ADB63DB6-FC2C-44A5-B108-D0DE6826EFD5}" srcOrd="0" destOrd="0" presId="urn:microsoft.com/office/officeart/2005/8/layout/hierarchy2"/>
    <dgm:cxn modelId="{90F7DCCA-9723-4F30-9106-FD73C99DCA9E}" type="presParOf" srcId="{5F74DCB5-D20F-4E7B-9F18-04AB429E1A23}" destId="{500004A4-1CA1-4522-AB6A-9B0C4992993F}" srcOrd="1" destOrd="0" presId="urn:microsoft.com/office/officeart/2005/8/layout/hierarchy2"/>
    <dgm:cxn modelId="{B2145C44-817D-405C-B42A-DCD08269B9BE}" type="presParOf" srcId="{500004A4-1CA1-4522-AB6A-9B0C4992993F}" destId="{E0711CCB-3CE4-4B7B-8CA3-96AA7368AB7D}" srcOrd="0" destOrd="0" presId="urn:microsoft.com/office/officeart/2005/8/layout/hierarchy2"/>
    <dgm:cxn modelId="{00CC9C7F-BA00-4698-9D18-2AD3B04CE72F}" type="presParOf" srcId="{E0711CCB-3CE4-4B7B-8CA3-96AA7368AB7D}" destId="{38B094F5-A8D9-46D5-BAF6-8286E37017E9}" srcOrd="0" destOrd="0" presId="urn:microsoft.com/office/officeart/2005/8/layout/hierarchy2"/>
    <dgm:cxn modelId="{AA23510B-314B-46E3-AE42-312E572FDCD9}" type="presParOf" srcId="{500004A4-1CA1-4522-AB6A-9B0C4992993F}" destId="{CDC42D32-4886-4A0C-9AFC-1E29C70B2D50}" srcOrd="1" destOrd="0" presId="urn:microsoft.com/office/officeart/2005/8/layout/hierarchy2"/>
    <dgm:cxn modelId="{52585E79-B437-4782-A2A5-7BDC3FFFFC59}" type="presParOf" srcId="{CDC42D32-4886-4A0C-9AFC-1E29C70B2D50}" destId="{B6C5CE24-F775-44EA-BE20-D88CDA678A82}" srcOrd="0" destOrd="0" presId="urn:microsoft.com/office/officeart/2005/8/layout/hierarchy2"/>
    <dgm:cxn modelId="{DB137B86-1FAA-48A1-B7ED-9B961DB47C40}" type="presParOf" srcId="{CDC42D32-4886-4A0C-9AFC-1E29C70B2D50}" destId="{9C06CE1B-CCED-48FD-BD0B-630863610683}" srcOrd="1" destOrd="0" presId="urn:microsoft.com/office/officeart/2005/8/layout/hierarchy2"/>
    <dgm:cxn modelId="{6C6C6656-B6A7-4396-9B94-8EEF5B4003E0}" type="presParOf" srcId="{500004A4-1CA1-4522-AB6A-9B0C4992993F}" destId="{6FF075D8-7AD5-48D5-B17D-6DB635156788}" srcOrd="2" destOrd="0" presId="urn:microsoft.com/office/officeart/2005/8/layout/hierarchy2"/>
    <dgm:cxn modelId="{C411D934-EE7C-46D6-9C3A-0E062437E050}" type="presParOf" srcId="{6FF075D8-7AD5-48D5-B17D-6DB635156788}" destId="{EC5466BA-66B1-4BD5-8371-57371ABCA575}" srcOrd="0" destOrd="0" presId="urn:microsoft.com/office/officeart/2005/8/layout/hierarchy2"/>
    <dgm:cxn modelId="{1F12DF5A-F60E-4A65-A5B6-794CEDB69857}" type="presParOf" srcId="{500004A4-1CA1-4522-AB6A-9B0C4992993F}" destId="{F296356F-3A78-470E-A4E0-1A3EA57597A9}" srcOrd="3" destOrd="0" presId="urn:microsoft.com/office/officeart/2005/8/layout/hierarchy2"/>
    <dgm:cxn modelId="{7FC64395-11A4-4771-9C3D-635C9348B9CA}" type="presParOf" srcId="{F296356F-3A78-470E-A4E0-1A3EA57597A9}" destId="{1779D772-13FA-4BE9-825D-CA42B7482B08}" srcOrd="0" destOrd="0" presId="urn:microsoft.com/office/officeart/2005/8/layout/hierarchy2"/>
    <dgm:cxn modelId="{C460C79D-3482-45E7-95A6-53072177F917}" type="presParOf" srcId="{F296356F-3A78-470E-A4E0-1A3EA57597A9}" destId="{265138BE-56C1-4203-AD26-4C669C2820BC}" srcOrd="1" destOrd="0" presId="urn:microsoft.com/office/officeart/2005/8/layout/hierarchy2"/>
    <dgm:cxn modelId="{2B8929F8-F1DE-469A-990E-496C5343F8DF}" type="presParOf" srcId="{6BC976A2-4780-417E-87D3-A3B99F88FEB4}" destId="{C12023A3-51EC-4C02-B23D-DCFA05D9CF9E}" srcOrd="2" destOrd="0" presId="urn:microsoft.com/office/officeart/2005/8/layout/hierarchy2"/>
    <dgm:cxn modelId="{E7AB79DE-CB9E-4A0D-B8F9-646F91CBAEF3}" type="presParOf" srcId="{C12023A3-51EC-4C02-B23D-DCFA05D9CF9E}" destId="{60088DC6-B5A4-45E0-83EC-9BBD2CE06CD4}" srcOrd="0" destOrd="0" presId="urn:microsoft.com/office/officeart/2005/8/layout/hierarchy2"/>
    <dgm:cxn modelId="{1E5C56E9-C3C5-4F7A-AC23-04C0A64CE068}" type="presParOf" srcId="{6BC976A2-4780-417E-87D3-A3B99F88FEB4}" destId="{61331863-4D6E-465B-B3A5-561467528030}" srcOrd="3" destOrd="0" presId="urn:microsoft.com/office/officeart/2005/8/layout/hierarchy2"/>
    <dgm:cxn modelId="{8567C62F-1E9D-4F5E-A0E1-D06A3E429831}" type="presParOf" srcId="{61331863-4D6E-465B-B3A5-561467528030}" destId="{C9FE02C4-9B17-4400-A056-A1B717E4DBA8}" srcOrd="0" destOrd="0" presId="urn:microsoft.com/office/officeart/2005/8/layout/hierarchy2"/>
    <dgm:cxn modelId="{B0FA7FF3-F3FE-492D-8A93-B28261B63AF5}" type="presParOf" srcId="{61331863-4D6E-465B-B3A5-561467528030}" destId="{0263D66B-017C-4502-ADDF-2656ED8B5938}" srcOrd="1" destOrd="0" presId="urn:microsoft.com/office/officeart/2005/8/layout/hierarchy2"/>
    <dgm:cxn modelId="{93964204-1636-4320-A6C0-5E7D77C3BE51}" type="presParOf" srcId="{0263D66B-017C-4502-ADDF-2656ED8B5938}" destId="{9830AD42-8F2E-4205-B644-D7142268DCC3}" srcOrd="0" destOrd="0" presId="urn:microsoft.com/office/officeart/2005/8/layout/hierarchy2"/>
    <dgm:cxn modelId="{C543E070-721E-4FFC-BAB5-D1034A26261B}" type="presParOf" srcId="{9830AD42-8F2E-4205-B644-D7142268DCC3}" destId="{9C5C6D15-E436-49B3-9CA1-A72B8A78DBCC}" srcOrd="0" destOrd="0" presId="urn:microsoft.com/office/officeart/2005/8/layout/hierarchy2"/>
    <dgm:cxn modelId="{F07FB5CB-1DB2-4502-A654-C6FC8A55639F}" type="presParOf" srcId="{0263D66B-017C-4502-ADDF-2656ED8B5938}" destId="{DDC70132-4136-4D47-BFFF-56D243FAFF03}" srcOrd="1" destOrd="0" presId="urn:microsoft.com/office/officeart/2005/8/layout/hierarchy2"/>
    <dgm:cxn modelId="{717BD0D8-6F04-45D5-B4E7-F9535D30C043}" type="presParOf" srcId="{DDC70132-4136-4D47-BFFF-56D243FAFF03}" destId="{70497E00-2C58-4014-97B6-390756A16ABD}" srcOrd="0" destOrd="0" presId="urn:microsoft.com/office/officeart/2005/8/layout/hierarchy2"/>
    <dgm:cxn modelId="{D5B06BD9-F592-4048-9D5F-6636D9A54962}" type="presParOf" srcId="{DDC70132-4136-4D47-BFFF-56D243FAFF03}" destId="{0219AB95-931B-42DE-B54E-DF4E2461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215BC-CEAB-49B7-8F24-A40A41FFEB4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E60D7D2-DA17-45D7-95DE-1478FBF94203}">
      <dgm:prSet phldrT="[텍스트]"/>
      <dgm:spPr/>
      <dgm:t>
        <a:bodyPr/>
        <a:lstStyle/>
        <a:p>
          <a:pPr latinLnBrk="1"/>
          <a:r>
            <a:rPr lang="ko-KR" altLang="en-US" dirty="0"/>
            <a:t>편미분방정식</a:t>
          </a:r>
        </a:p>
      </dgm:t>
    </dgm:pt>
    <dgm:pt modelId="{8A14AC76-3A07-4CC7-AAC4-76512AB5D603}" type="par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809C9DC4-C1C3-43B5-B70D-03582031ABF7}" type="sib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AB7B6271-C1C1-4DA5-BE99-50A7B3DC80B9}">
      <dgm:prSet phldrT="[텍스트]"/>
      <dgm:spPr/>
      <dgm:t>
        <a:bodyPr/>
        <a:lstStyle/>
        <a:p>
          <a:pPr latinLnBrk="1"/>
          <a:r>
            <a:rPr lang="ko-KR" altLang="en-US" dirty="0"/>
            <a:t>선형</a:t>
          </a:r>
        </a:p>
      </dgm:t>
    </dgm:pt>
    <dgm:pt modelId="{B9B42B06-1FAC-46D7-AACE-24ADE352D207}" type="par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3FB58D9B-3838-448B-895D-C5695279171E}" type="sib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62134ED3-2B92-4838-8C0D-1E1F263F245B}">
      <dgm:prSet phldrT="[텍스트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414196C7-BA8F-4C82-9E97-97E5C5B1D95C}" type="par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B7492F56-ABC7-424C-A26C-0690901E808F}" type="sib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0B177D3A-E9CF-4CF0-B758-07A7766C11B5}">
      <dgm:prSet phldrT="[텍스트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9FB3BEDE-05D8-4CA0-9193-8C125D8DDEEF}" type="par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EF36D559-98B6-44B9-97E2-7B1C91BFB58A}" type="sib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0FC90E08-172A-4ECF-AB07-5DCA68A6596D}">
      <dgm:prSet phldrT="[텍스트]"/>
      <dgm:spPr/>
      <dgm:t>
        <a:bodyPr/>
        <a:lstStyle/>
        <a:p>
          <a:pPr latinLnBrk="1"/>
          <a:r>
            <a:rPr lang="ko-KR" altLang="en-US" dirty="0"/>
            <a:t>비선형</a:t>
          </a:r>
        </a:p>
      </dgm:t>
    </dgm:pt>
    <dgm:pt modelId="{9B7862AD-2F3A-4FE7-AF7E-23968F79B85E}" type="par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37DAC83B-87C2-416C-8B32-E0709D26B8EA}" type="sib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6DC2EC02-F733-4B75-8A07-DB1A78814AFC}">
      <dgm:prSet phldrT="[텍스트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3E1031D2-FE52-4E00-A0E2-09615D59CF11}" type="par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E84B5BF5-1D1E-4438-92B0-6A24FDA505F9}" type="sib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72E30172-9BCF-47B3-AAF8-905248B66111}" type="pres">
      <dgm:prSet presAssocID="{89C215BC-CEAB-49B7-8F24-A40A41FFEB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970E10-797F-467C-8425-D8DC6218389E}" type="pres">
      <dgm:prSet presAssocID="{EE60D7D2-DA17-45D7-95DE-1478FBF94203}" presName="root1" presStyleCnt="0"/>
      <dgm:spPr/>
    </dgm:pt>
    <dgm:pt modelId="{DD616A23-F4BB-47B0-87F0-50A49BEED2C4}" type="pres">
      <dgm:prSet presAssocID="{EE60D7D2-DA17-45D7-95DE-1478FBF94203}" presName="LevelOneTextNode" presStyleLbl="node0" presStyleIdx="0" presStyleCnt="1">
        <dgm:presLayoutVars>
          <dgm:chPref val="3"/>
        </dgm:presLayoutVars>
      </dgm:prSet>
      <dgm:spPr/>
    </dgm:pt>
    <dgm:pt modelId="{6BC976A2-4780-417E-87D3-A3B99F88FEB4}" type="pres">
      <dgm:prSet presAssocID="{EE60D7D2-DA17-45D7-95DE-1478FBF94203}" presName="level2hierChild" presStyleCnt="0"/>
      <dgm:spPr/>
    </dgm:pt>
    <dgm:pt modelId="{6BCC8103-E0DC-4910-8427-AD36B590AC4F}" type="pres">
      <dgm:prSet presAssocID="{B9B42B06-1FAC-46D7-AACE-24ADE352D207}" presName="conn2-1" presStyleLbl="parChTrans1D2" presStyleIdx="0" presStyleCnt="2"/>
      <dgm:spPr/>
    </dgm:pt>
    <dgm:pt modelId="{9A3CE23C-876C-4FB0-9B85-C150CD933429}" type="pres">
      <dgm:prSet presAssocID="{B9B42B06-1FAC-46D7-AACE-24ADE352D207}" presName="connTx" presStyleLbl="parChTrans1D2" presStyleIdx="0" presStyleCnt="2"/>
      <dgm:spPr/>
    </dgm:pt>
    <dgm:pt modelId="{5F74DCB5-D20F-4E7B-9F18-04AB429E1A23}" type="pres">
      <dgm:prSet presAssocID="{AB7B6271-C1C1-4DA5-BE99-50A7B3DC80B9}" presName="root2" presStyleCnt="0"/>
      <dgm:spPr/>
    </dgm:pt>
    <dgm:pt modelId="{ADB63DB6-FC2C-44A5-B108-D0DE6826EFD5}" type="pres">
      <dgm:prSet presAssocID="{AB7B6271-C1C1-4DA5-BE99-50A7B3DC80B9}" presName="LevelTwoTextNode" presStyleLbl="node2" presStyleIdx="0" presStyleCnt="2">
        <dgm:presLayoutVars>
          <dgm:chPref val="3"/>
        </dgm:presLayoutVars>
      </dgm:prSet>
      <dgm:spPr/>
    </dgm:pt>
    <dgm:pt modelId="{500004A4-1CA1-4522-AB6A-9B0C4992993F}" type="pres">
      <dgm:prSet presAssocID="{AB7B6271-C1C1-4DA5-BE99-50A7B3DC80B9}" presName="level3hierChild" presStyleCnt="0"/>
      <dgm:spPr/>
    </dgm:pt>
    <dgm:pt modelId="{E0711CCB-3CE4-4B7B-8CA3-96AA7368AB7D}" type="pres">
      <dgm:prSet presAssocID="{414196C7-BA8F-4C82-9E97-97E5C5B1D95C}" presName="conn2-1" presStyleLbl="parChTrans1D3" presStyleIdx="0" presStyleCnt="3"/>
      <dgm:spPr/>
    </dgm:pt>
    <dgm:pt modelId="{38B094F5-A8D9-46D5-BAF6-8286E37017E9}" type="pres">
      <dgm:prSet presAssocID="{414196C7-BA8F-4C82-9E97-97E5C5B1D95C}" presName="connTx" presStyleLbl="parChTrans1D3" presStyleIdx="0" presStyleCnt="3"/>
      <dgm:spPr/>
    </dgm:pt>
    <dgm:pt modelId="{CDC42D32-4886-4A0C-9AFC-1E29C70B2D50}" type="pres">
      <dgm:prSet presAssocID="{62134ED3-2B92-4838-8C0D-1E1F263F245B}" presName="root2" presStyleCnt="0"/>
      <dgm:spPr/>
    </dgm:pt>
    <dgm:pt modelId="{B6C5CE24-F775-44EA-BE20-D88CDA678A82}" type="pres">
      <dgm:prSet presAssocID="{62134ED3-2B92-4838-8C0D-1E1F263F245B}" presName="LevelTwoTextNode" presStyleLbl="node3" presStyleIdx="0" presStyleCnt="3" custScaleX="147915">
        <dgm:presLayoutVars>
          <dgm:chPref val="3"/>
        </dgm:presLayoutVars>
      </dgm:prSet>
      <dgm:spPr/>
    </dgm:pt>
    <dgm:pt modelId="{9C06CE1B-CCED-48FD-BD0B-630863610683}" type="pres">
      <dgm:prSet presAssocID="{62134ED3-2B92-4838-8C0D-1E1F263F245B}" presName="level3hierChild" presStyleCnt="0"/>
      <dgm:spPr/>
    </dgm:pt>
    <dgm:pt modelId="{6FF075D8-7AD5-48D5-B17D-6DB635156788}" type="pres">
      <dgm:prSet presAssocID="{9FB3BEDE-05D8-4CA0-9193-8C125D8DDEEF}" presName="conn2-1" presStyleLbl="parChTrans1D3" presStyleIdx="1" presStyleCnt="3"/>
      <dgm:spPr/>
    </dgm:pt>
    <dgm:pt modelId="{EC5466BA-66B1-4BD5-8371-57371ABCA575}" type="pres">
      <dgm:prSet presAssocID="{9FB3BEDE-05D8-4CA0-9193-8C125D8DDEEF}" presName="connTx" presStyleLbl="parChTrans1D3" presStyleIdx="1" presStyleCnt="3"/>
      <dgm:spPr/>
    </dgm:pt>
    <dgm:pt modelId="{F296356F-3A78-470E-A4E0-1A3EA57597A9}" type="pres">
      <dgm:prSet presAssocID="{0B177D3A-E9CF-4CF0-B758-07A7766C11B5}" presName="root2" presStyleCnt="0"/>
      <dgm:spPr/>
    </dgm:pt>
    <dgm:pt modelId="{1779D772-13FA-4BE9-825D-CA42B7482B08}" type="pres">
      <dgm:prSet presAssocID="{0B177D3A-E9CF-4CF0-B758-07A7766C11B5}" presName="LevelTwoTextNode" presStyleLbl="node3" presStyleIdx="1" presStyleCnt="3" custScaleX="147915">
        <dgm:presLayoutVars>
          <dgm:chPref val="3"/>
        </dgm:presLayoutVars>
      </dgm:prSet>
      <dgm:spPr/>
    </dgm:pt>
    <dgm:pt modelId="{265138BE-56C1-4203-AD26-4C669C2820BC}" type="pres">
      <dgm:prSet presAssocID="{0B177D3A-E9CF-4CF0-B758-07A7766C11B5}" presName="level3hierChild" presStyleCnt="0"/>
      <dgm:spPr/>
    </dgm:pt>
    <dgm:pt modelId="{C12023A3-51EC-4C02-B23D-DCFA05D9CF9E}" type="pres">
      <dgm:prSet presAssocID="{9B7862AD-2F3A-4FE7-AF7E-23968F79B85E}" presName="conn2-1" presStyleLbl="parChTrans1D2" presStyleIdx="1" presStyleCnt="2"/>
      <dgm:spPr/>
    </dgm:pt>
    <dgm:pt modelId="{60088DC6-B5A4-45E0-83EC-9BBD2CE06CD4}" type="pres">
      <dgm:prSet presAssocID="{9B7862AD-2F3A-4FE7-AF7E-23968F79B85E}" presName="connTx" presStyleLbl="parChTrans1D2" presStyleIdx="1" presStyleCnt="2"/>
      <dgm:spPr/>
    </dgm:pt>
    <dgm:pt modelId="{61331863-4D6E-465B-B3A5-561467528030}" type="pres">
      <dgm:prSet presAssocID="{0FC90E08-172A-4ECF-AB07-5DCA68A6596D}" presName="root2" presStyleCnt="0"/>
      <dgm:spPr/>
    </dgm:pt>
    <dgm:pt modelId="{C9FE02C4-9B17-4400-A056-A1B717E4DBA8}" type="pres">
      <dgm:prSet presAssocID="{0FC90E08-172A-4ECF-AB07-5DCA68A6596D}" presName="LevelTwoTextNode" presStyleLbl="node2" presStyleIdx="1" presStyleCnt="2">
        <dgm:presLayoutVars>
          <dgm:chPref val="3"/>
        </dgm:presLayoutVars>
      </dgm:prSet>
      <dgm:spPr/>
    </dgm:pt>
    <dgm:pt modelId="{0263D66B-017C-4502-ADDF-2656ED8B5938}" type="pres">
      <dgm:prSet presAssocID="{0FC90E08-172A-4ECF-AB07-5DCA68A6596D}" presName="level3hierChild" presStyleCnt="0"/>
      <dgm:spPr/>
    </dgm:pt>
    <dgm:pt modelId="{9830AD42-8F2E-4205-B644-D7142268DCC3}" type="pres">
      <dgm:prSet presAssocID="{3E1031D2-FE52-4E00-A0E2-09615D59CF11}" presName="conn2-1" presStyleLbl="parChTrans1D3" presStyleIdx="2" presStyleCnt="3"/>
      <dgm:spPr/>
    </dgm:pt>
    <dgm:pt modelId="{9C5C6D15-E436-49B3-9CA1-A72B8A78DBCC}" type="pres">
      <dgm:prSet presAssocID="{3E1031D2-FE52-4E00-A0E2-09615D59CF11}" presName="connTx" presStyleLbl="parChTrans1D3" presStyleIdx="2" presStyleCnt="3"/>
      <dgm:spPr/>
    </dgm:pt>
    <dgm:pt modelId="{DDC70132-4136-4D47-BFFF-56D243FAFF03}" type="pres">
      <dgm:prSet presAssocID="{6DC2EC02-F733-4B75-8A07-DB1A78814AFC}" presName="root2" presStyleCnt="0"/>
      <dgm:spPr/>
    </dgm:pt>
    <dgm:pt modelId="{70497E00-2C58-4014-97B6-390756A16ABD}" type="pres">
      <dgm:prSet presAssocID="{6DC2EC02-F733-4B75-8A07-DB1A78814AFC}" presName="LevelTwoTextNode" presStyleLbl="node3" presStyleIdx="2" presStyleCnt="3" custScaleX="146451">
        <dgm:presLayoutVars>
          <dgm:chPref val="3"/>
        </dgm:presLayoutVars>
      </dgm:prSet>
      <dgm:spPr/>
    </dgm:pt>
    <dgm:pt modelId="{0219AB95-931B-42DE-B54E-DF4E2461FC1C}" type="pres">
      <dgm:prSet presAssocID="{6DC2EC02-F733-4B75-8A07-DB1A78814AFC}" presName="level3hierChild" presStyleCnt="0"/>
      <dgm:spPr/>
    </dgm:pt>
  </dgm:ptLst>
  <dgm:cxnLst>
    <dgm:cxn modelId="{36A2DAD7-D04B-4A09-9CC4-52A18AC3F92A}" srcId="{EE60D7D2-DA17-45D7-95DE-1478FBF94203}" destId="{0FC90E08-172A-4ECF-AB07-5DCA68A6596D}" srcOrd="1" destOrd="0" parTransId="{9B7862AD-2F3A-4FE7-AF7E-23968F79B85E}" sibTransId="{37DAC83B-87C2-416C-8B32-E0709D26B8EA}"/>
    <dgm:cxn modelId="{5CFBE722-C744-4D5B-84F8-CA2EF85660F1}" srcId="{89C215BC-CEAB-49B7-8F24-A40A41FFEB4B}" destId="{EE60D7D2-DA17-45D7-95DE-1478FBF94203}" srcOrd="0" destOrd="0" parTransId="{8A14AC76-3A07-4CC7-AAC4-76512AB5D603}" sibTransId="{809C9DC4-C1C3-43B5-B70D-03582031ABF7}"/>
    <dgm:cxn modelId="{3CD3AE42-D8DB-4430-91A2-8AAC836A265B}" type="presOf" srcId="{3E1031D2-FE52-4E00-A0E2-09615D59CF11}" destId="{9830AD42-8F2E-4205-B644-D7142268DCC3}" srcOrd="0" destOrd="0" presId="urn:microsoft.com/office/officeart/2005/8/layout/hierarchy2"/>
    <dgm:cxn modelId="{6D08FE02-A55F-4C7D-A6F7-10CF44DCA239}" type="presOf" srcId="{AB7B6271-C1C1-4DA5-BE99-50A7B3DC80B9}" destId="{ADB63DB6-FC2C-44A5-B108-D0DE6826EFD5}" srcOrd="0" destOrd="0" presId="urn:microsoft.com/office/officeart/2005/8/layout/hierarchy2"/>
    <dgm:cxn modelId="{5C58C3E9-0BC6-409F-AF1C-E13172652019}" type="presOf" srcId="{89C215BC-CEAB-49B7-8F24-A40A41FFEB4B}" destId="{72E30172-9BCF-47B3-AAF8-905248B66111}" srcOrd="0" destOrd="0" presId="urn:microsoft.com/office/officeart/2005/8/layout/hierarchy2"/>
    <dgm:cxn modelId="{EB6F19B2-EF9E-41A5-806F-D6657F90A0CD}" type="presOf" srcId="{6DC2EC02-F733-4B75-8A07-DB1A78814AFC}" destId="{70497E00-2C58-4014-97B6-390756A16ABD}" srcOrd="0" destOrd="0" presId="urn:microsoft.com/office/officeart/2005/8/layout/hierarchy2"/>
    <dgm:cxn modelId="{7BA3D4FE-8905-458D-A1B8-F74DF94F73D5}" type="presOf" srcId="{414196C7-BA8F-4C82-9E97-97E5C5B1D95C}" destId="{38B094F5-A8D9-46D5-BAF6-8286E37017E9}" srcOrd="1" destOrd="0" presId="urn:microsoft.com/office/officeart/2005/8/layout/hierarchy2"/>
    <dgm:cxn modelId="{847A00A7-97FA-4EEE-9AAB-6CAEDACECA12}" type="presOf" srcId="{EE60D7D2-DA17-45D7-95DE-1478FBF94203}" destId="{DD616A23-F4BB-47B0-87F0-50A49BEED2C4}" srcOrd="0" destOrd="0" presId="urn:microsoft.com/office/officeart/2005/8/layout/hierarchy2"/>
    <dgm:cxn modelId="{15692183-AFE7-4008-A82C-1CF2BB96B4F1}" srcId="{AB7B6271-C1C1-4DA5-BE99-50A7B3DC80B9}" destId="{0B177D3A-E9CF-4CF0-B758-07A7766C11B5}" srcOrd="1" destOrd="0" parTransId="{9FB3BEDE-05D8-4CA0-9193-8C125D8DDEEF}" sibTransId="{EF36D559-98B6-44B9-97E2-7B1C91BFB58A}"/>
    <dgm:cxn modelId="{11177532-8464-4D54-B5A0-B3B5655689AC}" type="presOf" srcId="{B9B42B06-1FAC-46D7-AACE-24ADE352D207}" destId="{9A3CE23C-876C-4FB0-9B85-C150CD933429}" srcOrd="1" destOrd="0" presId="urn:microsoft.com/office/officeart/2005/8/layout/hierarchy2"/>
    <dgm:cxn modelId="{4D71F8B6-E55F-4523-B14C-A327E7BCA7C7}" type="presOf" srcId="{62134ED3-2B92-4838-8C0D-1E1F263F245B}" destId="{B6C5CE24-F775-44EA-BE20-D88CDA678A82}" srcOrd="0" destOrd="0" presId="urn:microsoft.com/office/officeart/2005/8/layout/hierarchy2"/>
    <dgm:cxn modelId="{9A5D0769-80E5-470C-9E07-AC0EAF656FA2}" srcId="{EE60D7D2-DA17-45D7-95DE-1478FBF94203}" destId="{AB7B6271-C1C1-4DA5-BE99-50A7B3DC80B9}" srcOrd="0" destOrd="0" parTransId="{B9B42B06-1FAC-46D7-AACE-24ADE352D207}" sibTransId="{3FB58D9B-3838-448B-895D-C5695279171E}"/>
    <dgm:cxn modelId="{F4540718-C89E-4EF7-9B28-0F4A5D0A404B}" type="presOf" srcId="{0FC90E08-172A-4ECF-AB07-5DCA68A6596D}" destId="{C9FE02C4-9B17-4400-A056-A1B717E4DBA8}" srcOrd="0" destOrd="0" presId="urn:microsoft.com/office/officeart/2005/8/layout/hierarchy2"/>
    <dgm:cxn modelId="{646E9423-8DE2-40DD-B1CC-79E3240858C4}" type="presOf" srcId="{9B7862AD-2F3A-4FE7-AF7E-23968F79B85E}" destId="{60088DC6-B5A4-45E0-83EC-9BBD2CE06CD4}" srcOrd="1" destOrd="0" presId="urn:microsoft.com/office/officeart/2005/8/layout/hierarchy2"/>
    <dgm:cxn modelId="{8BEF26CD-49A7-45AF-B58F-2F20B631FFA9}" srcId="{AB7B6271-C1C1-4DA5-BE99-50A7B3DC80B9}" destId="{62134ED3-2B92-4838-8C0D-1E1F263F245B}" srcOrd="0" destOrd="0" parTransId="{414196C7-BA8F-4C82-9E97-97E5C5B1D95C}" sibTransId="{B7492F56-ABC7-424C-A26C-0690901E808F}"/>
    <dgm:cxn modelId="{1B83DEB7-0889-4A63-8388-1E3154CCD946}" type="presOf" srcId="{0B177D3A-E9CF-4CF0-B758-07A7766C11B5}" destId="{1779D772-13FA-4BE9-825D-CA42B7482B08}" srcOrd="0" destOrd="0" presId="urn:microsoft.com/office/officeart/2005/8/layout/hierarchy2"/>
    <dgm:cxn modelId="{EE83CED1-08E9-46F9-A44A-620EB507455C}" type="presOf" srcId="{414196C7-BA8F-4C82-9E97-97E5C5B1D95C}" destId="{E0711CCB-3CE4-4B7B-8CA3-96AA7368AB7D}" srcOrd="0" destOrd="0" presId="urn:microsoft.com/office/officeart/2005/8/layout/hierarchy2"/>
    <dgm:cxn modelId="{01F705F3-DD12-4C15-AD94-FF6BAC520F87}" type="presOf" srcId="{9FB3BEDE-05D8-4CA0-9193-8C125D8DDEEF}" destId="{EC5466BA-66B1-4BD5-8371-57371ABCA575}" srcOrd="1" destOrd="0" presId="urn:microsoft.com/office/officeart/2005/8/layout/hierarchy2"/>
    <dgm:cxn modelId="{EF14B505-E51A-4052-BB31-0307B0635085}" srcId="{0FC90E08-172A-4ECF-AB07-5DCA68A6596D}" destId="{6DC2EC02-F733-4B75-8A07-DB1A78814AFC}" srcOrd="0" destOrd="0" parTransId="{3E1031D2-FE52-4E00-A0E2-09615D59CF11}" sibTransId="{E84B5BF5-1D1E-4438-92B0-6A24FDA505F9}"/>
    <dgm:cxn modelId="{1A3568EC-DF11-4489-8B23-236AD0C32B6D}" type="presOf" srcId="{9B7862AD-2F3A-4FE7-AF7E-23968F79B85E}" destId="{C12023A3-51EC-4C02-B23D-DCFA05D9CF9E}" srcOrd="0" destOrd="0" presId="urn:microsoft.com/office/officeart/2005/8/layout/hierarchy2"/>
    <dgm:cxn modelId="{685EFAF6-24E6-43BE-953E-2790B9B943F1}" type="presOf" srcId="{3E1031D2-FE52-4E00-A0E2-09615D59CF11}" destId="{9C5C6D15-E436-49B3-9CA1-A72B8A78DBCC}" srcOrd="1" destOrd="0" presId="urn:microsoft.com/office/officeart/2005/8/layout/hierarchy2"/>
    <dgm:cxn modelId="{D63339F1-9768-4B0E-9FDB-2BBE7E5C0E8A}" type="presOf" srcId="{B9B42B06-1FAC-46D7-AACE-24ADE352D207}" destId="{6BCC8103-E0DC-4910-8427-AD36B590AC4F}" srcOrd="0" destOrd="0" presId="urn:microsoft.com/office/officeart/2005/8/layout/hierarchy2"/>
    <dgm:cxn modelId="{B8D784FE-CEA8-4E64-BD50-3DB4484EF741}" type="presOf" srcId="{9FB3BEDE-05D8-4CA0-9193-8C125D8DDEEF}" destId="{6FF075D8-7AD5-48D5-B17D-6DB635156788}" srcOrd="0" destOrd="0" presId="urn:microsoft.com/office/officeart/2005/8/layout/hierarchy2"/>
    <dgm:cxn modelId="{913DC00D-D83B-45A8-B876-EF696020565F}" type="presParOf" srcId="{72E30172-9BCF-47B3-AAF8-905248B66111}" destId="{6E970E10-797F-467C-8425-D8DC6218389E}" srcOrd="0" destOrd="0" presId="urn:microsoft.com/office/officeart/2005/8/layout/hierarchy2"/>
    <dgm:cxn modelId="{E4547CBC-E54F-44BD-9DC9-EB3751ACB266}" type="presParOf" srcId="{6E970E10-797F-467C-8425-D8DC6218389E}" destId="{DD616A23-F4BB-47B0-87F0-50A49BEED2C4}" srcOrd="0" destOrd="0" presId="urn:microsoft.com/office/officeart/2005/8/layout/hierarchy2"/>
    <dgm:cxn modelId="{ACD2A222-220F-4C34-974C-3C78F585EFF6}" type="presParOf" srcId="{6E970E10-797F-467C-8425-D8DC6218389E}" destId="{6BC976A2-4780-417E-87D3-A3B99F88FEB4}" srcOrd="1" destOrd="0" presId="urn:microsoft.com/office/officeart/2005/8/layout/hierarchy2"/>
    <dgm:cxn modelId="{69E5CB56-7066-4D06-BD4F-9B2913BDA3B6}" type="presParOf" srcId="{6BC976A2-4780-417E-87D3-A3B99F88FEB4}" destId="{6BCC8103-E0DC-4910-8427-AD36B590AC4F}" srcOrd="0" destOrd="0" presId="urn:microsoft.com/office/officeart/2005/8/layout/hierarchy2"/>
    <dgm:cxn modelId="{747F3FD9-ADF2-432A-B173-3905C1935274}" type="presParOf" srcId="{6BCC8103-E0DC-4910-8427-AD36B590AC4F}" destId="{9A3CE23C-876C-4FB0-9B85-C150CD933429}" srcOrd="0" destOrd="0" presId="urn:microsoft.com/office/officeart/2005/8/layout/hierarchy2"/>
    <dgm:cxn modelId="{5689D5F8-4D7F-45A5-B22A-083F264A5BC3}" type="presParOf" srcId="{6BC976A2-4780-417E-87D3-A3B99F88FEB4}" destId="{5F74DCB5-D20F-4E7B-9F18-04AB429E1A23}" srcOrd="1" destOrd="0" presId="urn:microsoft.com/office/officeart/2005/8/layout/hierarchy2"/>
    <dgm:cxn modelId="{751E3CF3-C253-454F-BCD0-3623170A8F0E}" type="presParOf" srcId="{5F74DCB5-D20F-4E7B-9F18-04AB429E1A23}" destId="{ADB63DB6-FC2C-44A5-B108-D0DE6826EFD5}" srcOrd="0" destOrd="0" presId="urn:microsoft.com/office/officeart/2005/8/layout/hierarchy2"/>
    <dgm:cxn modelId="{90F7DCCA-9723-4F30-9106-FD73C99DCA9E}" type="presParOf" srcId="{5F74DCB5-D20F-4E7B-9F18-04AB429E1A23}" destId="{500004A4-1CA1-4522-AB6A-9B0C4992993F}" srcOrd="1" destOrd="0" presId="urn:microsoft.com/office/officeart/2005/8/layout/hierarchy2"/>
    <dgm:cxn modelId="{B2145C44-817D-405C-B42A-DCD08269B9BE}" type="presParOf" srcId="{500004A4-1CA1-4522-AB6A-9B0C4992993F}" destId="{E0711CCB-3CE4-4B7B-8CA3-96AA7368AB7D}" srcOrd="0" destOrd="0" presId="urn:microsoft.com/office/officeart/2005/8/layout/hierarchy2"/>
    <dgm:cxn modelId="{00CC9C7F-BA00-4698-9D18-2AD3B04CE72F}" type="presParOf" srcId="{E0711CCB-3CE4-4B7B-8CA3-96AA7368AB7D}" destId="{38B094F5-A8D9-46D5-BAF6-8286E37017E9}" srcOrd="0" destOrd="0" presId="urn:microsoft.com/office/officeart/2005/8/layout/hierarchy2"/>
    <dgm:cxn modelId="{AA23510B-314B-46E3-AE42-312E572FDCD9}" type="presParOf" srcId="{500004A4-1CA1-4522-AB6A-9B0C4992993F}" destId="{CDC42D32-4886-4A0C-9AFC-1E29C70B2D50}" srcOrd="1" destOrd="0" presId="urn:microsoft.com/office/officeart/2005/8/layout/hierarchy2"/>
    <dgm:cxn modelId="{52585E79-B437-4782-A2A5-7BDC3FFFFC59}" type="presParOf" srcId="{CDC42D32-4886-4A0C-9AFC-1E29C70B2D50}" destId="{B6C5CE24-F775-44EA-BE20-D88CDA678A82}" srcOrd="0" destOrd="0" presId="urn:microsoft.com/office/officeart/2005/8/layout/hierarchy2"/>
    <dgm:cxn modelId="{DB137B86-1FAA-48A1-B7ED-9B961DB47C40}" type="presParOf" srcId="{CDC42D32-4886-4A0C-9AFC-1E29C70B2D50}" destId="{9C06CE1B-CCED-48FD-BD0B-630863610683}" srcOrd="1" destOrd="0" presId="urn:microsoft.com/office/officeart/2005/8/layout/hierarchy2"/>
    <dgm:cxn modelId="{6C6C6656-B6A7-4396-9B94-8EEF5B4003E0}" type="presParOf" srcId="{500004A4-1CA1-4522-AB6A-9B0C4992993F}" destId="{6FF075D8-7AD5-48D5-B17D-6DB635156788}" srcOrd="2" destOrd="0" presId="urn:microsoft.com/office/officeart/2005/8/layout/hierarchy2"/>
    <dgm:cxn modelId="{C411D934-EE7C-46D6-9C3A-0E062437E050}" type="presParOf" srcId="{6FF075D8-7AD5-48D5-B17D-6DB635156788}" destId="{EC5466BA-66B1-4BD5-8371-57371ABCA575}" srcOrd="0" destOrd="0" presId="urn:microsoft.com/office/officeart/2005/8/layout/hierarchy2"/>
    <dgm:cxn modelId="{1F12DF5A-F60E-4A65-A5B6-794CEDB69857}" type="presParOf" srcId="{500004A4-1CA1-4522-AB6A-9B0C4992993F}" destId="{F296356F-3A78-470E-A4E0-1A3EA57597A9}" srcOrd="3" destOrd="0" presId="urn:microsoft.com/office/officeart/2005/8/layout/hierarchy2"/>
    <dgm:cxn modelId="{7FC64395-11A4-4771-9C3D-635C9348B9CA}" type="presParOf" srcId="{F296356F-3A78-470E-A4E0-1A3EA57597A9}" destId="{1779D772-13FA-4BE9-825D-CA42B7482B08}" srcOrd="0" destOrd="0" presId="urn:microsoft.com/office/officeart/2005/8/layout/hierarchy2"/>
    <dgm:cxn modelId="{C460C79D-3482-45E7-95A6-53072177F917}" type="presParOf" srcId="{F296356F-3A78-470E-A4E0-1A3EA57597A9}" destId="{265138BE-56C1-4203-AD26-4C669C2820BC}" srcOrd="1" destOrd="0" presId="urn:microsoft.com/office/officeart/2005/8/layout/hierarchy2"/>
    <dgm:cxn modelId="{2B8929F8-F1DE-469A-990E-496C5343F8DF}" type="presParOf" srcId="{6BC976A2-4780-417E-87D3-A3B99F88FEB4}" destId="{C12023A3-51EC-4C02-B23D-DCFA05D9CF9E}" srcOrd="2" destOrd="0" presId="urn:microsoft.com/office/officeart/2005/8/layout/hierarchy2"/>
    <dgm:cxn modelId="{E7AB79DE-CB9E-4A0D-B8F9-646F91CBAEF3}" type="presParOf" srcId="{C12023A3-51EC-4C02-B23D-DCFA05D9CF9E}" destId="{60088DC6-B5A4-45E0-83EC-9BBD2CE06CD4}" srcOrd="0" destOrd="0" presId="urn:microsoft.com/office/officeart/2005/8/layout/hierarchy2"/>
    <dgm:cxn modelId="{1E5C56E9-C3C5-4F7A-AC23-04C0A64CE068}" type="presParOf" srcId="{6BC976A2-4780-417E-87D3-A3B99F88FEB4}" destId="{61331863-4D6E-465B-B3A5-561467528030}" srcOrd="3" destOrd="0" presId="urn:microsoft.com/office/officeart/2005/8/layout/hierarchy2"/>
    <dgm:cxn modelId="{8567C62F-1E9D-4F5E-A0E1-D06A3E429831}" type="presParOf" srcId="{61331863-4D6E-465B-B3A5-561467528030}" destId="{C9FE02C4-9B17-4400-A056-A1B717E4DBA8}" srcOrd="0" destOrd="0" presId="urn:microsoft.com/office/officeart/2005/8/layout/hierarchy2"/>
    <dgm:cxn modelId="{B0FA7FF3-F3FE-492D-8A93-B28261B63AF5}" type="presParOf" srcId="{61331863-4D6E-465B-B3A5-561467528030}" destId="{0263D66B-017C-4502-ADDF-2656ED8B5938}" srcOrd="1" destOrd="0" presId="urn:microsoft.com/office/officeart/2005/8/layout/hierarchy2"/>
    <dgm:cxn modelId="{93964204-1636-4320-A6C0-5E7D77C3BE51}" type="presParOf" srcId="{0263D66B-017C-4502-ADDF-2656ED8B5938}" destId="{9830AD42-8F2E-4205-B644-D7142268DCC3}" srcOrd="0" destOrd="0" presId="urn:microsoft.com/office/officeart/2005/8/layout/hierarchy2"/>
    <dgm:cxn modelId="{C543E070-721E-4FFC-BAB5-D1034A26261B}" type="presParOf" srcId="{9830AD42-8F2E-4205-B644-D7142268DCC3}" destId="{9C5C6D15-E436-49B3-9CA1-A72B8A78DBCC}" srcOrd="0" destOrd="0" presId="urn:microsoft.com/office/officeart/2005/8/layout/hierarchy2"/>
    <dgm:cxn modelId="{F07FB5CB-1DB2-4502-A654-C6FC8A55639F}" type="presParOf" srcId="{0263D66B-017C-4502-ADDF-2656ED8B5938}" destId="{DDC70132-4136-4D47-BFFF-56D243FAFF03}" srcOrd="1" destOrd="0" presId="urn:microsoft.com/office/officeart/2005/8/layout/hierarchy2"/>
    <dgm:cxn modelId="{717BD0D8-6F04-45D5-B4E7-F9535D30C043}" type="presParOf" srcId="{DDC70132-4136-4D47-BFFF-56D243FAFF03}" destId="{70497E00-2C58-4014-97B6-390756A16ABD}" srcOrd="0" destOrd="0" presId="urn:microsoft.com/office/officeart/2005/8/layout/hierarchy2"/>
    <dgm:cxn modelId="{D5B06BD9-F592-4048-9D5F-6636D9A54962}" type="presParOf" srcId="{DDC70132-4136-4D47-BFFF-56D243FAFF03}" destId="{0219AB95-931B-42DE-B54E-DF4E2461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16A23-F4BB-47B0-87F0-50A49BEED2C4}">
      <dsp:nvSpPr>
        <dsp:cNvPr id="0" name=""/>
        <dsp:cNvSpPr/>
      </dsp:nvSpPr>
      <dsp:spPr>
        <a:xfrm>
          <a:off x="154359" y="1331928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편미분방정식</a:t>
          </a:r>
        </a:p>
      </dsp:txBody>
      <dsp:txXfrm>
        <a:off x="181467" y="1359036"/>
        <a:ext cx="1796824" cy="871304"/>
      </dsp:txXfrm>
    </dsp:sp>
    <dsp:sp modelId="{6BCC8103-E0DC-4910-8427-AD36B590AC4F}">
      <dsp:nvSpPr>
        <dsp:cNvPr id="0" name=""/>
        <dsp:cNvSpPr/>
      </dsp:nvSpPr>
      <dsp:spPr>
        <a:xfrm rot="18770822">
          <a:off x="1831219" y="1368311"/>
          <a:ext cx="10887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8778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48388" y="1368338"/>
        <a:ext cx="54438" cy="54438"/>
      </dsp:txXfrm>
    </dsp:sp>
    <dsp:sp modelId="{ADB63DB6-FC2C-44A5-B108-D0DE6826EFD5}">
      <dsp:nvSpPr>
        <dsp:cNvPr id="0" name=""/>
        <dsp:cNvSpPr/>
      </dsp:nvSpPr>
      <dsp:spPr>
        <a:xfrm>
          <a:off x="2745816" y="533667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선형</a:t>
          </a:r>
        </a:p>
      </dsp:txBody>
      <dsp:txXfrm>
        <a:off x="2772924" y="560775"/>
        <a:ext cx="1796824" cy="871304"/>
      </dsp:txXfrm>
    </dsp:sp>
    <dsp:sp modelId="{E0711CCB-3CE4-4B7B-8CA3-96AA7368AB7D}">
      <dsp:nvSpPr>
        <dsp:cNvPr id="0" name=""/>
        <dsp:cNvSpPr/>
      </dsp:nvSpPr>
      <dsp:spPr>
        <a:xfrm rot="19457599">
          <a:off x="4511152" y="703094"/>
          <a:ext cx="91182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1825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44269" y="707544"/>
        <a:ext cx="45591" cy="45591"/>
      </dsp:txXfrm>
    </dsp:sp>
    <dsp:sp modelId="{B6C5CE24-F775-44EA-BE20-D88CDA678A82}">
      <dsp:nvSpPr>
        <dsp:cNvPr id="0" name=""/>
        <dsp:cNvSpPr/>
      </dsp:nvSpPr>
      <dsp:spPr>
        <a:xfrm>
          <a:off x="5337273" y="1492"/>
          <a:ext cx="27379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제차</a:t>
          </a:r>
          <a:r>
            <a:rPr lang="en-US" altLang="ko-KR" sz="1500" kern="1200" dirty="0"/>
            <a:t>: </a:t>
          </a:r>
          <a14:m xmlns:a14="http://schemas.microsoft.com/office/drawing/2010/main">
            <m:oMath xmlns:m="http://schemas.openxmlformats.org/officeDocument/2006/math"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𝑟</m:t>
              </m:r>
              <m:d>
                <m:dPr>
                  <m:ctrlPr>
                    <a:rPr lang="en-US" altLang="ko-K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ko-KR" sz="15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endParaRPr lang="ko-KR" altLang="en-US" sz="1500" kern="1200" dirty="0"/>
        </a:p>
      </dsp:txBody>
      <dsp:txXfrm>
        <a:off x="5364381" y="28600"/>
        <a:ext cx="2683751" cy="871304"/>
      </dsp:txXfrm>
    </dsp:sp>
    <dsp:sp modelId="{6FF075D8-7AD5-48D5-B17D-6DB635156788}">
      <dsp:nvSpPr>
        <dsp:cNvPr id="0" name=""/>
        <dsp:cNvSpPr/>
      </dsp:nvSpPr>
      <dsp:spPr>
        <a:xfrm rot="2142401">
          <a:off x="4511152" y="1235268"/>
          <a:ext cx="91182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1825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44269" y="1239718"/>
        <a:ext cx="45591" cy="45591"/>
      </dsp:txXfrm>
    </dsp:sp>
    <dsp:sp modelId="{1779D772-13FA-4BE9-825D-CA42B7482B08}">
      <dsp:nvSpPr>
        <dsp:cNvPr id="0" name=""/>
        <dsp:cNvSpPr/>
      </dsp:nvSpPr>
      <dsp:spPr>
        <a:xfrm>
          <a:off x="5337273" y="1065841"/>
          <a:ext cx="27379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비제차</a:t>
          </a:r>
          <a:r>
            <a:rPr lang="en-US" altLang="ko-KR" sz="1500" kern="1200" dirty="0"/>
            <a:t>: </a:t>
          </a:r>
          <a14:m xmlns:a14="http://schemas.microsoft.com/office/drawing/2010/main">
            <m:oMath xmlns:m="http://schemas.openxmlformats.org/officeDocument/2006/math"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)≠0</m:t>
              </m:r>
            </m:oMath>
          </a14:m>
          <a:endParaRPr lang="ko-KR" altLang="en-US" sz="1500" kern="1200" dirty="0"/>
        </a:p>
      </dsp:txBody>
      <dsp:txXfrm>
        <a:off x="5364381" y="1092949"/>
        <a:ext cx="2683751" cy="871304"/>
      </dsp:txXfrm>
    </dsp:sp>
    <dsp:sp modelId="{C12023A3-51EC-4C02-B23D-DCFA05D9CF9E}">
      <dsp:nvSpPr>
        <dsp:cNvPr id="0" name=""/>
        <dsp:cNvSpPr/>
      </dsp:nvSpPr>
      <dsp:spPr>
        <a:xfrm rot="2829178">
          <a:off x="1831219" y="2166573"/>
          <a:ext cx="10887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8778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48388" y="2166599"/>
        <a:ext cx="54438" cy="54438"/>
      </dsp:txXfrm>
    </dsp:sp>
    <dsp:sp modelId="{C9FE02C4-9B17-4400-A056-A1B717E4DBA8}">
      <dsp:nvSpPr>
        <dsp:cNvPr id="0" name=""/>
        <dsp:cNvSpPr/>
      </dsp:nvSpPr>
      <dsp:spPr>
        <a:xfrm>
          <a:off x="2745816" y="2130189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비선형</a:t>
          </a:r>
        </a:p>
      </dsp:txBody>
      <dsp:txXfrm>
        <a:off x="2772924" y="2157297"/>
        <a:ext cx="1796824" cy="871304"/>
      </dsp:txXfrm>
    </dsp:sp>
    <dsp:sp modelId="{9830AD42-8F2E-4205-B644-D7142268DCC3}">
      <dsp:nvSpPr>
        <dsp:cNvPr id="0" name=""/>
        <dsp:cNvSpPr/>
      </dsp:nvSpPr>
      <dsp:spPr>
        <a:xfrm>
          <a:off x="4596857" y="2565703"/>
          <a:ext cx="7404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0416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48555" y="2574439"/>
        <a:ext cx="37020" cy="37020"/>
      </dsp:txXfrm>
    </dsp:sp>
    <dsp:sp modelId="{70497E00-2C58-4014-97B6-390756A16ABD}">
      <dsp:nvSpPr>
        <dsp:cNvPr id="0" name=""/>
        <dsp:cNvSpPr/>
      </dsp:nvSpPr>
      <dsp:spPr>
        <a:xfrm>
          <a:off x="5337273" y="2130189"/>
          <a:ext cx="27108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ko-KR" sz="15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𝑡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𝑢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𝑥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𝑣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𝑦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𝑤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𝑧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𝐷𝑢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𝐷𝑡</m:t>
                    </m:r>
                  </m:den>
                </m:f>
              </m:oMath>
            </m:oMathPara>
          </a14:m>
          <a:endParaRPr lang="ko-KR" altLang="en-US" sz="1500" kern="1200" dirty="0"/>
        </a:p>
      </dsp:txBody>
      <dsp:txXfrm>
        <a:off x="5364381" y="2157297"/>
        <a:ext cx="2656651" cy="871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2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0.png"/><Relationship Id="rId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상미분방정식</a:t>
                </a:r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편미분방정식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2802107756"/>
                  </p:ext>
                </p:extLst>
              </p:nvPr>
            </p:nvGraphicFramePr>
            <p:xfrm>
              <a:off x="457200" y="3068959"/>
              <a:ext cx="8229600" cy="30572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2802107756"/>
                  </p:ext>
                </p:extLst>
              </p:nvPr>
            </p:nvGraphicFramePr>
            <p:xfrm>
              <a:off x="457200" y="3068959"/>
              <a:ext cx="8229600" cy="30572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6285906" y="5301208"/>
            <a:ext cx="410618" cy="557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편미분방정식의 분류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order quasi-linear PDE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Parabolic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확산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Elliptic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err="1"/>
                  <a:t>라플라스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Hyperbolic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파동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9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편미분방정식 </a:t>
            </a:r>
            <a:r>
              <a:rPr lang="ko-KR" altLang="en-US" dirty="0" err="1"/>
              <a:t>차분화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Taylor Series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08104" y="1484784"/>
            <a:ext cx="2597027" cy="4311139"/>
            <a:chOff x="5436096" y="1505768"/>
            <a:chExt cx="2597027" cy="4311139"/>
          </a:xfrm>
        </p:grpSpPr>
        <p:grpSp>
          <p:nvGrpSpPr>
            <p:cNvPr id="5" name="그룹 4"/>
            <p:cNvGrpSpPr/>
            <p:nvPr/>
          </p:nvGrpSpPr>
          <p:grpSpPr>
            <a:xfrm>
              <a:off x="5436096" y="1505768"/>
              <a:ext cx="2524892" cy="1306404"/>
              <a:chOff x="4585484" y="1358302"/>
              <a:chExt cx="2524892" cy="13064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>
                <a:off x="4735110" y="1358302"/>
                <a:ext cx="157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Forward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b="0" i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타원 18"/>
              <p:cNvSpPr/>
              <p:nvPr/>
            </p:nvSpPr>
            <p:spPr>
              <a:xfrm>
                <a:off x="4585484" y="1435364"/>
                <a:ext cx="153446" cy="1403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436096" y="3013999"/>
              <a:ext cx="2524892" cy="1328734"/>
              <a:chOff x="4585484" y="2782882"/>
              <a:chExt cx="2524892" cy="13287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4735110" y="2782882"/>
                <a:ext cx="1678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Backward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타원 14"/>
              <p:cNvSpPr/>
              <p:nvPr/>
            </p:nvSpPr>
            <p:spPr>
              <a:xfrm>
                <a:off x="4585484" y="2846039"/>
                <a:ext cx="153446" cy="140380"/>
              </a:xfrm>
              <a:prstGeom prst="ellipse">
                <a:avLst/>
              </a:pr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436096" y="4544560"/>
              <a:ext cx="2597027" cy="1272347"/>
              <a:chOff x="4585484" y="4397094"/>
              <a:chExt cx="2597027" cy="127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4735110" y="4397094"/>
                <a:ext cx="1496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Central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타원 10"/>
              <p:cNvSpPr/>
              <p:nvPr/>
            </p:nvSpPr>
            <p:spPr>
              <a:xfrm>
                <a:off x="4585484" y="4474450"/>
                <a:ext cx="153446" cy="14038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971600" y="3692523"/>
            <a:ext cx="4032448" cy="2341800"/>
            <a:chOff x="2662282" y="3551173"/>
            <a:chExt cx="4032448" cy="234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−...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54930" b="-535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7568" b="-6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2662282" y="355117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b="1" dirty="0"/>
                <a:t>Taylor series expansion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662282" y="5449518"/>
                  <a:ext cx="1893339" cy="443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5449518"/>
                  <a:ext cx="1893339" cy="44345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/>
          <p:cNvGrpSpPr/>
          <p:nvPr/>
        </p:nvGrpSpPr>
        <p:grpSpPr>
          <a:xfrm>
            <a:off x="971600" y="1702226"/>
            <a:ext cx="3571875" cy="1916622"/>
            <a:chOff x="462817" y="1236744"/>
            <a:chExt cx="3571875" cy="2352983"/>
          </a:xfrm>
        </p:grpSpPr>
        <p:grpSp>
          <p:nvGrpSpPr>
            <p:cNvPr id="27" name="그룹 26"/>
            <p:cNvGrpSpPr/>
            <p:nvPr/>
          </p:nvGrpSpPr>
          <p:grpSpPr>
            <a:xfrm>
              <a:off x="462817" y="1236744"/>
              <a:ext cx="3571875" cy="2352983"/>
              <a:chOff x="990694" y="1669410"/>
              <a:chExt cx="3571875" cy="235298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21540000">
                <a:off x="990694" y="1669410"/>
                <a:ext cx="3571875" cy="2219325"/>
              </a:xfrm>
              <a:prstGeom prst="rect">
                <a:avLst/>
              </a:prstGeom>
            </p:spPr>
          </p:pic>
          <p:cxnSp>
            <p:nvCxnSpPr>
              <p:cNvPr id="30" name="직선 화살표 연결선 29"/>
              <p:cNvCxnSpPr/>
              <p:nvPr/>
            </p:nvCxnSpPr>
            <p:spPr>
              <a:xfrm>
                <a:off x="2862902" y="3694168"/>
                <a:ext cx="44208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2142822" y="3694168"/>
                <a:ext cx="432048" cy="0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1854886" y="3845381"/>
                <a:ext cx="864096" cy="177012"/>
                <a:chOff x="1043696" y="3620059"/>
                <a:chExt cx="792088" cy="128458"/>
              </a:xfrm>
            </p:grpSpPr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1043696" y="3684289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V="1">
                  <a:off x="1835784" y="3620059"/>
                  <a:ext cx="0" cy="12845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화살표 연결선 27"/>
            <p:cNvCxnSpPr/>
            <p:nvPr/>
          </p:nvCxnSpPr>
          <p:spPr>
            <a:xfrm flipH="1">
              <a:off x="2195832" y="3501223"/>
              <a:ext cx="864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비압축성 </a:t>
                </a:r>
                <a:r>
                  <a:rPr lang="en-US" altLang="ko-KR" dirty="0" err="1"/>
                  <a:t>Navier</a:t>
                </a:r>
                <a:r>
                  <a:rPr lang="en-US" altLang="ko-KR" dirty="0"/>
                  <a:t>-Stokes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  <a:r>
                  <a:rPr lang="ko-KR" altLang="en-US" dirty="0"/>
                  <a:t>을 벡터 식으로 표현하고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식이 왜 비선형인지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어떤 종류의 편미분방정식인지 </a:t>
                </a:r>
                <a:r>
                  <a:rPr lang="ko-KR" altLang="en-US" dirty="0" smtClean="0"/>
                  <a:t>조사할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라플라스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방정식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ko-KR" altLang="en-US" dirty="0"/>
                  <a:t>중앙차분으로 </a:t>
                </a:r>
                <a:r>
                  <a:rPr lang="ko-KR" altLang="en-US" dirty="0" smtClean="0"/>
                  <a:t>차분할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독립변수</a:t>
                </a:r>
                <a:r>
                  <a:rPr lang="en-US" altLang="ko-KR" dirty="0"/>
                  <a:t>: x, y</a:t>
                </a:r>
              </a:p>
              <a:p>
                <a:pPr lvl="1"/>
                <a:r>
                  <a:rPr lang="ko-KR" altLang="en-US" dirty="0"/>
                  <a:t>종속변수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파동방정식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 smtClean="0"/>
                  <a:t>을 </a:t>
                </a:r>
                <a:r>
                  <a:rPr lang="en-US" altLang="ko-KR" dirty="0"/>
                  <a:t>FTFS(Forward time Forward Space)</a:t>
                </a:r>
                <a:r>
                  <a:rPr lang="ko-KR" altLang="en-US" dirty="0"/>
                  <a:t>로 </a:t>
                </a:r>
                <a:r>
                  <a:rPr lang="ko-KR" altLang="en-US" smtClean="0"/>
                  <a:t>차분할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독립변수</a:t>
                </a:r>
                <a:r>
                  <a:rPr lang="en-US" altLang="ko-KR" dirty="0"/>
                  <a:t>: t, x</a:t>
                </a:r>
              </a:p>
              <a:p>
                <a:pPr lvl="1"/>
                <a:r>
                  <a:rPr lang="ko-KR" altLang="en-US" dirty="0"/>
                  <a:t>종속변수</a:t>
                </a:r>
                <a:r>
                  <a:rPr lang="en-US" altLang="ko-KR" dirty="0"/>
                  <a:t>: u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308942</TotalTime>
  <Words>138</Words>
  <Application>Microsoft Office PowerPoint</Application>
  <PresentationFormat>화면 슬라이드 쇼(4:3)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ppt</vt:lpstr>
      <vt:lpstr>Computational Fluid Dynamics</vt:lpstr>
      <vt:lpstr>PowerPoint 프레젠테이션</vt:lpstr>
      <vt:lpstr>미분방정식</vt:lpstr>
      <vt:lpstr>편미분방정식의 분류</vt:lpstr>
      <vt:lpstr>편미분방정식 차분화</vt:lpstr>
      <vt:lpstr>Parabolic 형식의 편미분 방정식 – 확산 방정식</vt:lpstr>
      <vt:lpstr>H/W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2984</cp:revision>
  <cp:lastPrinted>2014-02-10T04:24:11Z</cp:lastPrinted>
  <dcterms:created xsi:type="dcterms:W3CDTF">2011-10-12T11:26:38Z</dcterms:created>
  <dcterms:modified xsi:type="dcterms:W3CDTF">2017-02-25T02:05:34Z</dcterms:modified>
</cp:coreProperties>
</file>