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4" r:id="rId2"/>
    <p:sldId id="287" r:id="rId3"/>
    <p:sldId id="293" r:id="rId4"/>
    <p:sldId id="294" r:id="rId5"/>
    <p:sldId id="295" r:id="rId6"/>
    <p:sldId id="300" r:id="rId7"/>
    <p:sldId id="296" r:id="rId8"/>
    <p:sldId id="303" r:id="rId9"/>
    <p:sldId id="301" r:id="rId10"/>
    <p:sldId id="302" r:id="rId11"/>
    <p:sldId id="291" r:id="rId12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C1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6330" autoAdjust="0"/>
  </p:normalViewPr>
  <p:slideViewPr>
    <p:cSldViewPr>
      <p:cViewPr varScale="1">
        <p:scale>
          <a:sx n="104" d="100"/>
          <a:sy n="104" d="100"/>
        </p:scale>
        <p:origin x="20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8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0-06T05:42:29.88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579020D-3589-4F41-876E-590429B431B2}" emma:medium="tactile" emma:mode="ink">
          <msink:context xmlns:msink="http://schemas.microsoft.com/ink/2010/main" type="writingRegion" rotatedBoundingBox="1329,-3895 17960,-3489 17889,-552 1258,-957"/>
        </emma:interpretation>
      </emma:emma>
    </inkml:annotationXML>
    <inkml:traceGroup>
      <inkml:annotationXML>
        <emma:emma xmlns:emma="http://www.w3.org/2003/04/emma" version="1.0">
          <emma:interpretation id="{5C7FD50C-C886-46DF-8CAB-EB9E416102F9}" emma:medium="tactile" emma:mode="ink">
            <msink:context xmlns:msink="http://schemas.microsoft.com/ink/2010/main" type="paragraph" rotatedBoundingBox="1329,-3895 17960,-3489 17889,-552 1258,-9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EC4AEF-A502-4F7C-9ED9-F830C150DC39}" emma:medium="tactile" emma:mode="ink">
              <msink:context xmlns:msink="http://schemas.microsoft.com/ink/2010/main" type="line" rotatedBoundingBox="1329,-3895 17960,-3489 17889,-552 1258,-957"/>
            </emma:interpretation>
          </emma:emma>
        </inkml:annotationXML>
        <inkml:traceGroup>
          <inkml:annotationXML>
            <emma:emma xmlns:emma="http://www.w3.org/2003/04/emma" version="1.0">
              <emma:interpretation id="{7EA3FF74-BEAF-47F4-9E5A-8EB27791005A}" emma:medium="tactile" emma:mode="ink">
                <msink:context xmlns:msink="http://schemas.microsoft.com/ink/2010/main" type="inkWord" rotatedBoundingBox="1317,-3409 3847,-3347 3796,-1258 1266,-131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1936-444 156 0,'6'-69'57'0,"1"58"-30"0,12-12-16 15,-6 17 15-15,6-5-10 16,7-6-4-16,6 0-7 0,6 5-4 15,7 7-38-15,0 10-15 16,0 7-23-16,-7-1-8 16</inkml:trace>
          <inkml:trace contextRef="#ctx0" brushRef="#br0" timeOffset="146.6869">2147-769 148 0,'-12'6'55'0,"12"5"-30"0,0 18-23 15,6-7 12-15,0 18-12 16,1 11 0 0,-1 29-51-16,-6-6-19 15,13-11 14-15,6-12 8 16</inkml:trace>
          <inkml:trace contextRef="#ctx0" brushRef="#br0" timeOffset="-153.4344">1462-769 116 0,'0'-6'44'0,"0"23"-24"0,0 29-4 15,0-12 16-15,0 17-13 0,-6 29-3 16,-1 11-10-16,1 0-4 0,-7-5-1 16,7-18-1-16,-1-11 2 0,1-34 3 15,-1-23-4 1,7-23-1-1,7-28 0-15,12-18 0 0,0-10 0 16,7-1 0-16,-1 6 2 16,8 11 1-16,5 12 3 15,-6 17 1-15,0 17-1 16,0 23 1-16,-6 28-4 16,-1 6-2-16,-5 28 0 15,-1 0-1-15,-6 1-33 0,6-7-13 16,0-11-32-1</inkml:trace>
          <inkml:trace contextRef="#ctx0" brushRef="#br0" timeOffset="306.2192">2525-922 140 0,'7'-34'52'0,"-7"34"-28"0,0 23-19 16,0-12 13-16,0 6-4 0,0 18 2 15,-7 21-9-15,1 24-2 16,6 28-3-16,0 1-10 0,6-7-3 16,7 1-65-1</inkml:trace>
          <inkml:trace contextRef="#ctx0" brushRef="#br0" timeOffset="-953.417">21 233 116 0,'-26'-45'46'0,"26"33"-24"0,0 1-8 0,0 11 17 16,0 0-17-16,6 11-7 15,7 23 6-15,0 23 3 16,0 17-8-16,0 35-4 0,-1 16-1 16,8-6-2-16,5-16-1 15,14-29 1-15,12-23-1 0,13-28 0 16,13-29 2-16,0-45-1 15,0-17 2-15,0-23-4 16,-13-18 0-16,-13 1 1 16,-6 11 0-16,-20 1 4 15,-5 5 2-15,-8 11 4 32,-5 11 1-32,-1 18 1 0,1 23 0 15,-1 22-9-15,0 23-1 16,1 17 2-16,6 35 2 15,-1 10-2-15,14 7-3 16,-7-1 0-16,7 12-1 16,6-6 0-16,-6-5 2 0,-1-7-3 15,1-10 0-15,-1-12-28 16,7-12-10-16,7-11-56 16</inkml:trace>
          <inkml:trace contextRef="#ctx0" brushRef="#br0" timeOffset="-553.6268">1654 353 200 0,'-32'-57'74'0,"19"57"-40"0,20-6-40 0,-7 6 3 15,32 12-10-15,6 5-68 16,7 0-31-16</inkml:trace>
          <inkml:trace contextRef="#ctx0" brushRef="#br0" timeOffset="-684.9268">1667 706 156 0,'-32'-6'57'0,"32"12"-30"0,0 22-21 0,0-16 17 16,0 16-10-16,0 6-2 15,13 6-6-15,0 0-2 16,-1 0-1-16,8 6-2 0,-1-1 1 16,0-5-32-16,0-6-14 0,1-11-30 15</inkml:trace>
        </inkml:traceGroup>
        <inkml:traceGroup>
          <inkml:annotationXML>
            <emma:emma xmlns:emma="http://www.w3.org/2003/04/emma" version="1.0">
              <emma:interpretation id="{72304A42-C92C-483B-95B5-B15D6230CE01}" emma:medium="tactile" emma:mode="ink">
                <msink:context xmlns:msink="http://schemas.microsoft.com/ink/2010/main" type="inkWord" rotatedBoundingBox="5075,-2524 5678,-2509 5670,-2162 5067,-217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800.237">3807-54 168 0,'-26'-51'63'0,"26"51"-34"0,13 0-30 0,6 0 15 16,7 0-1-16,12 0 2 15,7-6-11-15,19-5-1 16,13 11-41-16,0 0-14 16,-7 0-23-16,-12 22-6 15</inkml:trace>
          <inkml:trace contextRef="#ctx0" brushRef="#br0" timeOffset="984.4537">3935 202 156 0,'-45'-11'57'0,"39"11"-30"0,-1 6-14 16,7-6 17 0,7 5-9-16,12 7 1 0,6-7-11 15,1-5-2-15,19 0-5 16,19-5-3-16,13-1 0 0,0 0-26 15,6 6-8-15,-6 0-56 16</inkml:trace>
        </inkml:traceGroup>
        <inkml:traceGroup>
          <inkml:annotationXML>
            <emma:emma xmlns:emma="http://www.w3.org/2003/04/emma" version="1.0">
              <emma:interpretation id="{DED58E00-1CE2-4A07-80AE-D6BB07F26FC1}" emma:medium="tactile" emma:mode="ink">
                <msink:context xmlns:msink="http://schemas.microsoft.com/ink/2010/main" type="inkWord" rotatedBoundingBox="6603,-3191 8303,-3149 8263,-1507 6563,-1549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856.7891">6408 356 108 0,'0'-34'44'0,"6"40"-24"0,13 5-2 15,0 6 20-15,1 17-4 16,5 12 1-16,-5 16-16 16,5 7-4-16,-6-1-9 15,7-5-6-15,6-6-1 0,6-6 1 0,7-11 2 16,0-17-21-16,0-12-9 15,-7-17-59 1</inkml:trace>
          <inkml:trace contextRef="#ctx0" brushRef="#br0" timeOffset="2985.2444">6632 248 184 0,'-19'-74'68'0,"31"45"-36"0,8-11-35 16,-1 23 11-16,13 0-9 15,0 0-1-15,6 6-76 16,7 5-35-16</inkml:trace>
          <inkml:trace contextRef="#ctx0" brushRef="#br0" timeOffset="3331.9858">6728-527 156 0,'-6'-5'60'0,"12"10"-32"0,-6 35-22 0,0-17 17 15,6 11-14-15,-6 12-2 16,0-1-3-16,7 1 0 16,-7-6-2-16,6-12-2 0,-6-28 1 15,13-11-1 1,0-23 0-16,6-35 0 15,-6-5 0-15,0-5 2 0,6 5 8 16,0 11 3-16,-6 6 0 16,6 17 2-16,-6 12-6 15,0 22-1-15,0 23-2 16,-7 11 1-16,0 41-6 16,1 5-1-16,-1 0-7 15,1 6 0-15,-1-6-24 0,7-17-9 16,6-6-52-1</inkml:trace>
          <inkml:trace contextRef="#ctx0" brushRef="#br0" timeOffset="2663.5744">5383-629 140 0,'-52'-51'55'0,"46"45"-30"0,-7 12-16 0,7 5 14 16,6 12 0-16,0 39 1 0,6 24-9 15,7 16-4 1,6 35-6-16,7 11-2 0,12 17 1 0,14-28-5 15,5-23 1-15,7-29 0 16,0-28 2-16,0-40-1 16,-6-40 2-16,-7-28-4 15,0-29 0-15,-6-5 1 0,0-12 0 16,-19-11 0-16,-13-29 0 16,-1 24 11-16,-5 16 7 15,-7 17 0-15,0 17 1 16,0 23-10-16,0 23-3 15,0 46-4-15,0 22-2 16,0 17-2 0,0 12 1-16,0 17-6 15,0 23-3-15,13 16-23 16,6 7-11-16,6-1-57 16</inkml:trace>
        </inkml:traceGroup>
        <inkml:traceGroup>
          <inkml:annotationXML>
            <emma:emma xmlns:emma="http://www.w3.org/2003/04/emma" version="1.0">
              <emma:interpretation id="{2A9056D7-F86E-40CE-8E7A-285774DAD01E}" emma:medium="tactile" emma:mode="ink">
                <msink:context xmlns:msink="http://schemas.microsoft.com/ink/2010/main" type="inkWord" rotatedBoundingBox="9710,-3372 13435,-3281 13371,-662 9646,-753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7334.9535">9873 595 108 0,'26'-34'44'0,"19"11"-24"0,70-22 3 0,-32 22 18 0,39-6-10 16,19-5-4-16,45-11-11 15,38-12-5-15,13 11-6 16,-19-5-4-16,0 11 0 0,-26 12-15 16,-32 16-5-16,-25 12-39 31,-46 12-43-31,-37 5 24 15</inkml:trace>
          <inkml:trace contextRef="#ctx0" brushRef="#br0" timeOffset="6719.3601">10661 829 92 0,'0'-40'35'0,"0"40"-18"0,0-12 9 0,0 12 20 15,0 0-11-15,0 0-5 16,-12 12-15-16,5-6-7 15,-31 22-5-15,6-5-3 0,-32 51 3 16,12-17-4-16,-18 40-2 16,12-18 2-16,1 12 0 15,12-17 3-15,13 6 1 0,6-12-6 16,32-11 0-16,-6-11 5 16,52-6 6-16,-7-6-2 15,31-11-1-15,-12 0-2 16,13-23 0-16,-13 0 0 15,7-18 3-15,-13 1 1 0,-14-34 1 32,-5 11 4-32,-14-22 3 15,-5 5-2-15,-14-17 2 0,0 11-8 16,-25-5-2-16,0 11-3 16,-19 5 1-16,6 7-15 15,-20 16-5-15,7 7-24 16,7 10-9-16,6 1-47 15</inkml:trace>
          <inkml:trace contextRef="#ctx0" brushRef="#br0" timeOffset="6919.4769">10962 743 192 0,'45'-28'71'0,"-6"28"-38"0,6 17-28 16,-33-11 19-16,8 11-11 15,-8-6-2-15,1 18-6 16,0-7-2-16,-19 47-1 16,-1-7-4-16,-6 24 1 0,7-12-19 15,0-6-9-15,-1-5-14 0,14-35-4 16,-1-5-25 0</inkml:trace>
          <inkml:trace contextRef="#ctx0" brushRef="#br0" timeOffset="7085.5264">11533 806 140 0,'19'-23'52'0,"-19"23"-28"0,25 6-13 16,-18-6 18-16,6 17-6 16,-1-6 1-16,8 18-13 15,-8-6-4-15,21 22-5 0,-8-11-2 0,14-5 1 16,-7-6-1-16,25-12 2 16,-5-5-23-16,-1-6-11 15,-6 0-52 1</inkml:trace>
          <inkml:trace contextRef="#ctx0" brushRef="#br0" timeOffset="4201.7255">8426 265 164 0,'-39'-34'63'0,"39"39"-34"0,0-5-27 0,0 0 14 0,7 6-4 16,12 6 3-16,6 5-10 15,7 0-3-15,7 0-2 0,6 0 2 0,0 6 3 16,-1-6 0-16,8 0 2 16,-8-6-6-16,-5 1-1 15,-1-1 0-15,-6 0 2 16,-6-5 1-16,0 0 1 15,-7-1-2-15,-6-5 1 16,-1 0-2 0,1 0-1-16,-6-5 1 15,-7 5 1-15,0 0-10 16,0 0-2-16,0 23-35 16,0-6-99 15,19 11 66-31</inkml:trace>
          <inkml:trace contextRef="#ctx0" brushRef="#br0" timeOffset="7787.7288">9841-510 132 0,'-57'-119'49'0,"44"108"-26"0,-19-1-12 0,19 12 15 16,-6 12-12-16,0 10-5 16,-1 24-6-16,1 22 0 0,6 12-2 15,1-6-3-15,5 0 1 0,7-6 1 16,13-11 0-16,6-17 2 15,7-11 3-15,12-24-4 32,1-10-3-32,-7-30 1 0,0-4 0 15,-7-13 1-15,-5-27 0 16,-1 5 8-16,-6 5 5 16,-1 12 0-16,1 12 0 15,0 11-5-15,-7 11-3 16,7 17-2-16,0 29-3 15,6 17 1-15,0 11 1 0,7 0-3 16,0 6-2-16,-1 0-14 16,7-6-6-16,0-5-57 15,0-1-31 1,-6-5 50-16</inkml:trace>
          <inkml:trace contextRef="#ctx0" brushRef="#br0" timeOffset="8134.8124">10655-584 168 0,'6'-34'63'0,"-12"34"-34"0,-7 6-27 0,7 5 12 0,-14 24-9 16,-18 10-1-16,-7 12 0 16,0 6 0-16,1-1-2 0,5 1-2 0,7-6 1 15,19-6-4-15,13-5 2 16,19-1 3-16,13-11 1 15,13 1-1-15,13-13 1 16,12-10 0-16,-5-12 1 0,-1-12 0 31,-7-5 0-31,1-5 2 0,-13-7 1 0,-13-5 1 16,-13-6 2-16,-13 0-1 16,-6 0 2-16,-12 6-4 15,-1 6-2-15,-13 5-5 16,-6 6 0-16,0 22-20 15,-6 13-7-15,6 10-43 32,0 1-47-32,6 5 34 15</inkml:trace>
          <inkml:trace contextRef="#ctx0" brushRef="#br0" timeOffset="8265.981">11033-276 180 0,'70'-40'68'0,"-18"23"-36"0,18-6-35 0,-38 18 13 16,13-1-27-16,0 0-8 16,0 0-50-16,-7 12-19 15</inkml:trace>
          <inkml:trace contextRef="#ctx0" brushRef="#br0" timeOffset="8439.5067">11456-902 156 0,'-20'-6'57'0,"8"34"-30"0,-1 29-18 16,6-17 16-16,-5 34-8 15,-1 17-2-15,0 6-8 16,7 0-5-16,12-17-1 16,20-18-4-16,12-10 2 0,20-13-19 0,12-10-9 15,7-18-51 1</inkml:trace>
        </inkml:traceGroup>
        <inkml:traceGroup>
          <inkml:annotationXML>
            <emma:emma xmlns:emma="http://www.w3.org/2003/04/emma" version="1.0">
              <emma:interpretation id="{68D7D0DE-77F5-4732-ABF0-62B8E8B619E7}" emma:medium="tactile" emma:mode="ink">
                <msink:context xmlns:msink="http://schemas.microsoft.com/ink/2010/main" type="inkWord" rotatedBoundingBox="13676,-1168 14216,-3545 15393,-3277 14852,-900"/>
              </emma:interpretation>
              <emma:one-of disjunction-type="recognition" id="oneOf4">
                <emma:interpretation id="interp4" emma:lang="" emma:confidence="0">
                  <emma:literal>[</emma:literal>
                </emma:interpretation>
                <emma:interpretation id="interp5" emma:lang="" emma:confidence="0">
                  <emma:literal>「</emma:literal>
                </emma:interpretation>
                <emma:interpretation id="interp6" emma:lang="" emma:confidence="0">
                  <emma:literal>C</emma:literal>
                </emma:interpretation>
                <emma:interpretation id="interp7" emma:lang="" emma:confidence="0">
                  <emma:literal>〔</emma:literal>
                </emma:interpretation>
                <emma:interpretation id="interp8" emma:lang="" emma:confidence="0">
                  <emma:literal>.</emma:literal>
                </emma:interpretation>
              </emma:one-of>
            </emma:emma>
          </inkml:annotationXML>
          <inkml:trace contextRef="#ctx0" brushRef="#br0" timeOffset="8987.5093">14082-811 140 0,'-45'-86'52'0,"13"75"-28"0,-25-1-24 16,31 12 13-16,-19 0-9 15,-12 6 0-15,-20-6-4 16,-32 0-1-16,-19 0 1 15,0-6 0-15,12 1 2 0,14-7 5 0,12 1 4 16,13 0 0-16,20 5 3 16,12 29-5-1,19 17-1-15,13 22 2 16,7 52-5-16,-1 23-1 16,7 11-2-16,-6 45 1 0,0 30-2 31,-7-81-1-31,6-23-2 0,-5 47-1 15,-1-30-3-15,6 24 1 16,1-24 3-16,0-10 1 16,-1-24 5-16,14-16 2 15,-1-12 4-15,13-23 4 16,-6-6-6-16,32-39 0 16,-7 0-2-16,46-18-1 0,-14 1-6 15,33-17 1-15,-14 5-9 16,7-6-4-16,-12 7-37 15,-1-1-15-15,-13 6-16 16</inkml:trace>
        </inkml:traceGroup>
        <inkml:traceGroup>
          <inkml:annotationXML>
            <emma:emma xmlns:emma="http://www.w3.org/2003/04/emma" version="1.0">
              <emma:interpretation id="{8FAAEFA0-AE38-4EF1-9BDC-6A572F090B51}" emma:medium="tactile" emma:mode="ink">
                <msink:context xmlns:msink="http://schemas.microsoft.com/ink/2010/main" type="inkWord" rotatedBoundingBox="15032,-1732 15176,-2530 15691,-2436 15547,-1639"/>
              </emma:interpretation>
              <emma:one-of disjunction-type="recognition" id="oneOf5">
                <emma:interpretation id="interp9" emma:lang="" emma:confidence="0">
                  <emma:literal>u</emma:literal>
                </emma:interpretation>
                <emma:interpretation id="interp10" emma:lang="" emma:confidence="0">
                  <emma:literal>U</emma:literal>
                </emma:interpretation>
                <emma:interpretation id="interp11" emma:lang="" emma:confidence="0">
                  <emma:literal>니</emma:literal>
                </emma:interpretation>
                <emma:interpretation id="interp12" emma:lang="" emma:confidence="0">
                  <emma:literal>리</emma:literal>
                </emma:interpretation>
                <emma:interpretation id="interp13" emma:lang="" emma:confidence="0">
                  <emma:literal>“</emma:literal>
                </emma:interpretation>
              </emma:one-of>
            </emma:emma>
          </inkml:annotationXML>
          <inkml:trace contextRef="#ctx0" brushRef="#br0" timeOffset="9404.8997">13922 44 120 0,'-38'-57'46'0,"31"51"-24"0,-6 0-6 0,13 12 18 15,-6 11-9-15,0 17-3 16,-1 29-6-16,1 34-2 16,-1 17-8-16,1-1-6 0,6-44-1 15,0-7 1-15,13-10 0 0,0-12 2 16,25-12 1-16,-6-5-6 15,19-40 0-15,13-46-4 16,-6-17 2-16,-7-16 3 16,-6-7 1-16,-13 12 7 15,-6 11 6-15,-13 6 3 16,-1 12 3-16,-5 16-4 16,-1 12 2-16,-6 22-11 15,-6 12-6 1,-1 23-2-16,-5 34 2 15,-1 17 0-15,0 29 3 16,7 11-6-16,6-35 1 16,0-16-15-16,0 17-5 15,0-12-30-15,12 12-11 0,1-12-13 16</inkml:trace>
        </inkml:traceGroup>
        <inkml:traceGroup>
          <inkml:annotationXML>
            <emma:emma xmlns:emma="http://www.w3.org/2003/04/emma" version="1.0">
              <emma:interpretation id="{8CEB6D93-ABB1-426B-8AD0-09A5035184A5}" emma:medium="tactile" emma:mode="ink">
                <msink:context xmlns:msink="http://schemas.microsoft.com/ink/2010/main" type="inkWord" rotatedBoundingBox="15853,-999 15857,-2001 16042,-2000 16039,-998"/>
              </emma:interpretation>
              <emma:one-of disjunction-type="recognition" id="oneOf6">
                <emma:interpretation id="interp14" emma:lang="" emma:confidence="0">
                  <emma:literal>i</emma:literal>
                </emma:interpretation>
                <emma:interpretation id="interp15" emma:lang="" emma:confidence="0">
                  <emma:literal>ⅰ</emma:literal>
                </emma:interpretation>
                <emma:interpretation id="interp16" emma:lang="" emma:confidence="0">
                  <emma:literal>고</emma:literal>
                </emma:interpretation>
                <emma:interpretation id="interp17" emma:lang="" emma:confidence="0">
                  <emma:literal>j</emma:literal>
                </emma:interpretation>
                <emma:interpretation id="interp18" emma:lang="" emma:confidence="0">
                  <emma:literal>?</emma:literal>
                </emma:interpretation>
              </emma:one-of>
            </emma:emma>
          </inkml:annotationXML>
          <inkml:trace contextRef="#ctx0" brushRef="#br0" timeOffset="9620.1672">14614 881 112 0,'-13'-23'44'0,"13"23"-24"0,-6 28 1 0,6-22 17 0,-7 23-7 32,7-1-1-32,-6 35-13 15,0-6-5-15,6 22-7 16,0-10-4-16,12-7 2 0,1-10-9 15,13-18-3-15,-1-6-42 16,7-45-56 0,-6 6 17-16</inkml:trace>
          <inkml:trace contextRef="#ctx0" brushRef="#br0" timeOffset="9751.7486">14563 448 160 0,'0'-57'63'0,"13"57"-34"0,12 0-36 15,-6 6 10-15,7 11-25 0,6 6-8 16,0 5-31-16,6 6-14 16</inkml:trace>
        </inkml:traceGroup>
        <inkml:traceGroup>
          <inkml:annotationXML>
            <emma:emma xmlns:emma="http://www.w3.org/2003/04/emma" version="1.0">
              <emma:interpretation id="{D2CFD420-5F02-49A0-BBFD-8E4D170FC6B7}" emma:medium="tactile" emma:mode="ink">
                <msink:context xmlns:msink="http://schemas.microsoft.com/ink/2010/main" type="inkWord" rotatedBoundingBox="17284,-3842 18129,-1488 16333,-843 15487,-3197"/>
              </emma:interpretation>
              <emma:one-of disjunction-type="recognition" id="oneOf7">
                <emma:interpretation id="interp19" emma:lang="" emma:confidence="0">
                  <emma:literal>아</emma:literal>
                </emma:interpretation>
                <emma:interpretation id="interp20" emma:lang="" emma:confidence="0">
                  <emma:literal>하</emma:literal>
                </emma:interpretation>
                <emma:interpretation id="interp21" emma:lang="" emma:confidence="0">
                  <emma:literal>卜</emma:literal>
                </emma:interpretation>
                <emma:interpretation id="interp22" emma:lang="" emma:confidence="0">
                  <emma:literal>&amp;</emma:literal>
                </emma:interpretation>
                <emma:interpretation id="interp23" emma:lang="" emma:confidence="0">
                  <emma:literal>*</emma:literal>
                </emma:interpretation>
              </emma:one-of>
            </emma:emma>
          </inkml:annotationXML>
          <inkml:trace contextRef="#ctx0" brushRef="#br0" timeOffset="9920.497">14832 972 224 0,'19'-23'85'0,"-19"23"-46"0,83-34-39 0,-70 34 16 16,38-6-18-16,-6 0-3 15,19-5-49-15,-6 5-21 16,-7 1-9 0,-6-7 1-16</inkml:trace>
          <inkml:trace contextRef="#ctx0" brushRef="#br0" timeOffset="10072.9036">15255 761 176 0,'-20'-34'66'0,"20"40"-36"0,-6-1-29 0,6-5 14 0,0 12-6 16,0-1 2-16,0 12-6 15,0-6-3 1,-13 34-1-16,13 0-12 0,0 35-3 16,-6-12-59-1,6-6-38-15,0-5 49 16</inkml:trace>
          <inkml:trace contextRef="#ctx0" brushRef="#br0" timeOffset="10238.2755">15677 607 148 0,'39'-62'55'0,"-33"50"-30"0,7 7-12 16,-7 10 17-16,1 7-4 16,-7 11 2-16,0 5-14 15,0 0-3-15,-7 29-7 16,1-5-3-16,-7 33 2 0,0 63-24 15,7-17-8-15,0-28-54 16,6-35-33-16,12-28 52 16</inkml:trace>
          <inkml:trace contextRef="#ctx0" brushRef="#br0" timeOffset="10635.3747">14915-970 156 0,'-13'6'57'0,"0"34"-30"0,-6 28-23 15,13-28 13-15,-7 5-13 16,0 24-1-16,7-12-3 15,-1-18 2-15,1-27-1 16,0-29 4-16,6-23 1 0,6-23-5 16,7 1 0-16,6-7-3 15,13 7-2-15,6-1 16 0,7 12 6 16,0 5 3-16,0 6-1 16,-7 18-8-16,-6 16-5 15,-6 17-4-15,-7 18 0 16,1 11-4-16,-8 34 0 15,1 22-19-15,0 30-7 16,0-1-43 0,19 0-44-1,0 12 33-15</inkml:trace>
          <inkml:trace contextRef="#ctx0" brushRef="#br0" timeOffset="10838.3651">16216 348 232 0,'-7'-40'88'0,"26"6"-48"0,13 11-36 16,-6 11 21-16,12-5-18 16,7 6-4-16,0 11-15 15,0 0-6 1,13 23-34-16,-14 5-14 15,-5 6-21-15,-7 6-6 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0-06T05:44:17.52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327 1 220 0,'45'-34'85'0,"-7"62"-46"0,7 35-32 16,-19-23 20-16,12 28-16 15,-12 29-4-15,-7 0-4 16,-19 28 0-16,-13 46-2 15,-19 22-3-15,-13-10-1 0,-12-1-3 16,12 6 1-16,-6-12 3 0,12 1 1 0,1-29-2 16,25-29 2-16,-6-16 1 15,6-18 0-15,6-16-5 16,-5-7-6 0,5-16 2-16,-12-12 2 15,13-6 4-15,-14-10 4 16,20-1 2-16,-19-12 1 0,13 7 0 15,-7-7 0-15,-6-5 0 16,12 6 0-16,-12-6 0 16,13 0 0-16,-14 6 0 15,20-6-2-15,-6 5-2 16,-7 1 1-16,13 0-1 31,0-6-3-31,0 11 0 0,13 1-9 16,-7-7-5-16,-6-5-13 15,0 6-4-15,0-6-6 16,7 6-1-16,-7-6-6 16,0 0-20-1,0 5 16-15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0-06T05:42:41.15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0 131 128 0,'13'28'49'0,"-6"7"-26"0,-1 10-9 0,-6-11 17 0,0 18-15 32,6 4-4-32,1 1-9 0,12-5-5 15,7-7 1-15,-1-11 2 0,7-17 2 16,7-22 1-16,-1-12 0 15,7-35-5-15,0-5 1 16,-7-17 0 0,-12-5 0-16,6 5 0 0,-19 5 0 15,6 12 6-15,7 12 6 16,-14 11-2-16,-5 11 2 16,-7 23-3-16,0 23 0 15,0 28-3-15,-7 40 1 16,1 17-4-16,0 6 0 15,-1 0-6-15,7 17-2 0,13 6-27 16,0 11-11-16,13-29-22 16,-7-28-32-16,0-28 31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0-06T05:42:41.32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39 156 0,'12'-22'60'0,"1"5"-32"0,-6 28-17 16,12 0 18-16,-13 1-11 16,13 5 0-16,1 11-10 15,-1 18-5-15,-13 11-2 16,13 0-1-16,7 0 0 0,-13-12-42 16,-7-11-19-16,14-17-18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0-06T05:42:41.44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0 160 168 0,'12'-63'63'0,"1"46"-34"0,38-17-41 16,-25 17 10-16,6 0-68 15,0 5-26-15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0-06T05:42:41.77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77 17 196 0,'0'6'74'0,"0"34"-40"0,0 17-33 16,0-29 16-16,0 23-11 15,-6 12-3-15,-14 0-5 0,1-12 1 16,6-5 1-16,1-18-3 0,5-5 0 16,7-12 2-16,13-22 2 15,0-18 0-15,12-22-1 16,1-29-2-16,19 6 1 16,-7 0 10-16,1 12 3 0,-1 10-1 31,-6 18 1-31,-6 17-9 15,-7 17-2-15,0 29-1 0,-6 28 0 16,-7 5-25-16,-6 7-8 16,-6-1-60-1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0-06T05:42:42.15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346 117 156 0,'58'-74'60'0,"-20"63"-32"0,13-6-17 15,-19 11 15 1,13 0-8-16,0 6-3 16,19 6-6-16,-6 5-4 15,-7 12-2-15,-6 11 0 0,-13 18 0 16,-6 33 1-16,-7-5 2 15,-13 5 3-15,7 6 5 16,-26 0-6-16,7 12 0 0,-7 11 2 16,7 17 1-16,-1 0-5 15,7 0-2-15,7-12-4 0,-1-5-1 16,7-23 3-16,-7-11 3 16,7-6-2-16,-7 6-2 15,-6-6 2-15,-19 0 2 16,0-6-2-16,-26-5-2 15,-25-6 0-15,-52 23-1 0,-19-1-7 16,-6-10-3-16,-7-24-25 16,26-28-10-16,38-51-61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0-06T05:43:57.69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389B4B8-8023-432E-ABAE-C009836A1C6C}" emma:medium="tactile" emma:mode="ink">
          <msink:context xmlns:msink="http://schemas.microsoft.com/ink/2010/main" type="writingRegion" rotatedBoundingBox="867,-3356 25213,-3999 25281,-1411 936,-768"/>
        </emma:interpretation>
      </emma:emma>
    </inkml:annotationXML>
    <inkml:traceGroup>
      <inkml:annotationXML>
        <emma:emma xmlns:emma="http://www.w3.org/2003/04/emma" version="1.0">
          <emma:interpretation id="{6C5F9E2B-B566-4ED0-8CA6-1971C36B07A0}" emma:medium="tactile" emma:mode="ink">
            <msink:context xmlns:msink="http://schemas.microsoft.com/ink/2010/main" type="paragraph" rotatedBoundingBox="867,-3356 25213,-3999 25281,-1411 936,-7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5D6518-056A-43E0-8635-F8DA2CDBE0FD}" emma:medium="tactile" emma:mode="ink">
              <msink:context xmlns:msink="http://schemas.microsoft.com/ink/2010/main" type="line" rotatedBoundingBox="867,-3356 25213,-3999 25281,-1411 936,-768"/>
            </emma:interpretation>
          </emma:emma>
        </inkml:annotationXML>
        <inkml:traceGroup>
          <inkml:annotationXML>
            <emma:emma xmlns:emma="http://www.w3.org/2003/04/emma" version="1.0">
              <emma:interpretation id="{24EE694A-0563-46F3-9E0A-3A2403DCD9DD}" emma:medium="tactile" emma:mode="ink">
                <msink:context xmlns:msink="http://schemas.microsoft.com/ink/2010/main" type="inkWord" rotatedBoundingBox="876,-3026 3213,-3088 3267,-1045 930,-98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1562-621 208 0,'26'-22'79'0,"-7"16"-42"0,19-5-26 15,-12 5 23-15,6 0-18 0,13 0-6 16,0 1-24-16,0-7-9 16,-7 7-54-16,-6-1-23 15,-6-5 23-15,-7-6 14 16</inkml:trace>
          <inkml:trace contextRef="#ctx0" brushRef="#br0" timeOffset="131.8918">1934-854 184 0,'-13'-29'68'0,"13"35"-36"0,-6 0-22 16,6 11 17-16,6 11-13 15,0 7-3-15,1 4-7 16,-1 7-3-16,-6 0 0 16,0 5-37-16,7-6-15 0,-1-10-36 31</inkml:trace>
          <inkml:trace contextRef="#ctx0" brushRef="#br0" timeOffset="-722.4888">12 57 140 0,'-13'-40'55'0,"13"29"-30"0,0 5-14 0,0 6 15 0,0 0-10 15,0 17-2-15,0 12-6 16,0 28 0-16,0 28-5 16,13 6-2-16,0 17 2 0,6 6-2 0,7-23-1 15,6-17-2-15,6-39 1 16,7-35 1-16,-7-18 0 16,7-27-5-16,0-23 1 15,-7-29 2-15,-6 11 1 0,-12 1 5 16,-1-1 2-16,-6 12 9 15,-7 12 2-15,0 16 5 16,1 29 3 0,-7 23-13-16,0 11-7 15,6 34-3-15,1 18-2 32,-1 10 0-32,7 12-7 0,0 6 0 15,12 6-30-15,7-1-11 16,13-22-48-1</inkml:trace>
          <inkml:trace contextRef="#ctx0" brushRef="#br0" timeOffset="-584.7955">1043 507 176 0,'13'-6'66'0,"-7"18"-36"0,7 16-24 0,-6 1 15 15,-1 27-16-15,1 13-4 16,5-1-56-16,1-5-24 15,0-12 11-15,0-28 7 16</inkml:trace>
          <inkml:trace contextRef="#ctx0" brushRef="#br0" timeOffset="-453.5543">1114 228 184 0,'13'-23'71'0,"6"12"-38"0,6-12-56 15,-5 17 5-15,-1 6-56 0,6 6-21 16</inkml:trace>
          <inkml:trace contextRef="#ctx0" brushRef="#br0" timeOffset="-137.5427">1120-575 220 0,'7'0'82'0,"-1"17"-44"0,7 23-31 0,-7-17 18 16,1 5-18-16,-7 6-3 15,6 18-3-15,-6-13-1 16,0-4 2 0,6-24-1-16,1-22-5 0,6-12 0 0,-1-11 2 15,8-23 1-15,5-12-2 16,1-5 2-16,0 0 5 15,-1 17 2-15,-6 12 2 16,1 16 0-16,-8 58-4 16,1 22-1-1,-13 6 1-15,0 0-46 0,0 0-22 16,7-6-36 0</inkml:trace>
          <inkml:trace contextRef="#ctx0" brushRef="#br0" timeOffset="299.9576">2228-1088 176 0,'13'-74'68'0,"-6"69"-36"0,5-1-13 16,-5 12 21-16,-1 11-16 16,1 23-5-16,-1 11-10 0,-6 34-4 15,0 18-2-15,0-1-3 0,6 7 1 16,1 4-32-16,6 1-12 15,-1 12-57 1</inkml:trace>
        </inkml:traceGroup>
        <inkml:traceGroup>
          <inkml:annotationXML>
            <emma:emma xmlns:emma="http://www.w3.org/2003/04/emma" version="1.0">
              <emma:interpretation id="{902C6DE2-6AD5-4739-AD26-A8F91AB680E4}" emma:medium="tactile" emma:mode="ink">
                <msink:context xmlns:msink="http://schemas.microsoft.com/ink/2010/main" type="inkWord" rotatedBoundingBox="3939,-2045 4997,-2073 5010,-1550 3953,-152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348.97">3042-57 212 0,'-13'-11'82'0,"13"11"-44"0,19-6-29 16,-6 6 22-16,19-6-13 15,13 1 0-15,13-1-8 16,-1-5-4-16,27-1-3 16,12-5-5-16,6 6-1 0,7 5-27 15,-13 6-10-15,-19 17-68 16</inkml:trace>
          <inkml:trace contextRef="#ctx0" brushRef="#br0" timeOffset="1517.5957">3388 382 196 0,'-13'-6'74'0,"13"0"-40"0,19-5-20 0,-6-1 22 16,13-5-14-16,25-17-2 16,32-6-12-16,20 6-3 15,6 0-3-15,0 6-26 0,-7 5-11 16,1 23-70-1</inkml:trace>
        </inkml:traceGroup>
        <inkml:traceGroup>
          <inkml:annotationXML>
            <emma:emma xmlns:emma="http://www.w3.org/2003/04/emma" version="1.0">
              <emma:interpretation id="{EBDC90FE-C8C2-4168-839B-6B687E95E1C0}" emma:medium="tactile" emma:mode="ink">
                <msink:context xmlns:msink="http://schemas.microsoft.com/ink/2010/main" type="inkWord" rotatedBoundingBox="5524,-3198 9650,-3307 9701,-1383 5575,-127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6553.3346">7449 30 172 0,'7'34'66'0,"6"17"-36"0,-1 29-20 0,-5-40 20 0,-1 17-16 15,7 0-2-15,6 5-8 16,13-5-3-16,7-11 0 15,-1-12-34-15,1-23-13 0,-7-11-39 32</inkml:trace>
          <inkml:trace contextRef="#ctx0" brushRef="#br0" timeOffset="6669.4132">7539-147 184 0,'-51'-102'68'0,"38"79"-36"0,7-5-29 0,12 22 15 0,13-5-18 15,7 5-4-15,12 0-81 16,7 18-33-16</inkml:trace>
          <inkml:trace contextRef="#ctx0" brushRef="#br0" timeOffset="5205.8363">4637-347 208 0,'7'-34'79'0,"-7"34"-42"0,83-35-28 15,-32 18 19-15,13-11-16 16,13-1-5-16,0 1-35 16,-7-1-14-16,-12 7-54 15,0 10-23-15</inkml:trace>
          <inkml:trace contextRef="#ctx0" brushRef="#br0" timeOffset="5053.1051">5002 216 184 0,'-57'-22'71'0,"57"22"-38"0,-13 11-21 0,19-22 19 16,1 11-7-16,25-6 0 16,6-5-7-16,13 11-2 15,-6 5-9 1,0 12-6-16,-7 12-1 0,-12 5 1 16,-13 12 2-16,-19 5-3 15,-14 0-2-15,-12-5-1 16,-19-1 0-16,-7-5 3 15,1-6 0-15,5-5 1 16,8-12 0-16,5-12 0 16,7 1 0-16,19-6 4 0,13-6 5 15,20 1-5-15,18-7 0 16,20-5-2-16,12 12-2 16,1-1 1-16,-1 0 1 0,1-5-1 15,-7 5-1-15,-7-11-19 16,-12 6-10-16,-13-1-29 15,-13-5-11-15,-12 6-19 16</inkml:trace>
          <inkml:trace contextRef="#ctx0" brushRef="#br0" timeOffset="5366.9356">5118-1241 184 0,'-26'-52'68'0,"32"52"-36"0,-6 0-24 16,0 0 16-16,7 12-12 16,6 16-4-16,-7 29-8 31,0 34 0-31,-6 18 0 0,0 10-11 0,7-5-5 16,6 11-74-1</inkml:trace>
          <inkml:trace contextRef="#ctx0" brushRef="#br0" timeOffset="5752.7956">6296-1069 220 0,'-19'-68'82'0,"13"39"-44"0,-14-11-33 15,8 23 17-15,-14 0-12 0,-12 0-3 32,-14 6-9-32,-18 11-1 0,-7 17 1 15,0 11 1-15,0 18 1 0,13-6 0 16,7 34 0-16,12 0-3 16,13 11 2-16,6 12 1 15,13 0 2-15,7 28-1 16,12 29-1-16,13 5 1 0,14-5 1 15,5-12 1-15,13-22 1 16,7-18-5-16,6-5 1 16,6-17 0-16,-6-18 2 15,7-5-1-15,-7-22-1 16,0-24-10-16,0-11-4 16,0-6-46-16,7-5-64 15,-14-1 23-15</inkml:trace>
          <inkml:trace contextRef="#ctx0" brushRef="#br0" timeOffset="6384.2499">6444-614 176 0,'-13'-22'66'0,"6"22"-36"0,1 11-24 16,6 0 15-16,0 24 0 0,-6 4 4 15,-1 30-11-15,7 33-3 16,7 35-7-16,12-12-3 0,13-17 2 0,6-16-2 16,20-30-1-16,0-16 1 15,12-35-1-15,7-28-11 16,-7-40-5-16,1-23-3 16,-13-11 1-16,-14 0 10 15,-12 0 7-15,-12-6 10 0,-8 6 6 16,-5 0 4-16,-7 23 1 15,0 22-5-15,0 18 1 16,-7 28-9-16,1 28-4 16,-7 18-2-16,0 45-1 31,-6 45 0-31,6 18 0 0,7-6-22 16,6-11-8-16,13-17-40 15,12-24-55 1,7-16 31-16</inkml:trace>
          <inkml:trace contextRef="#ctx0" brushRef="#br0" timeOffset="7510.2144">7872-1371 200 0,'-6'17'74'0,"-13"29"-40"0,-7 45-31 16,13-46 17-16,-6 24-10 15,0 5-3 1,0-6-2-16,-1-17-1 16,1-17-2-16,6-16-4 0,7-36 1 15,6-16-1-15,6-23 0 16,7-22 2-16,6 10 0 15,13 7 0-15,13 5 2 16,6 17 12-16,1 6 6 16,-1 11-6-16,-13 12-1 0,1 16-7 15,-14 29-4-15,-12 29 1 16,0 34 0-16,-7 11-34 0,14 0-17 16,5 0-61-1</inkml:trace>
          <inkml:trace contextRef="#ctx0" brushRef="#br0" timeOffset="6817.4742">8052 263 252 0,'57'-17'93'0,"-18"12"-50"0,25-18-50 0,-39 17 16 0,7-5-41 16,0-12-16-16,1 6-50 16,-8 11-21-16</inkml:trace>
          <inkml:trace contextRef="#ctx0" brushRef="#br0" timeOffset="6966.4005">8340-84 208 0,'-13'-40'77'0,"13"34"-42"0,0 1-30 16,0 5 17-16,7 11-12 15,-1 12-1-15,0 34-7 16,-6 17-2 0,0 6 0-16,0 11 0 0,0 0 0 0,0-6-44 15,0-11-20-15,7-17-26 16</inkml:trace>
          <inkml:trace contextRef="#ctx0" brushRef="#br0" timeOffset="7134.5216">8686-107 192 0,'32'-97'71'0,"-19"63"-38"0,6 6-25 0,-13 22 18 15,1 12-15-15,-1 22-4 16,-6 24-2-16,0 33-1 0,-6 12-2 16,-1 5-4-16,1-5 1 0,-7 6-37 15,0-1-16-15,-6-5-33 16</inkml:trace>
        </inkml:traceGroup>
        <inkml:traceGroup>
          <inkml:annotationXML>
            <emma:emma xmlns:emma="http://www.w3.org/2003/04/emma" version="1.0">
              <emma:interpretation id="{2E179ECC-1171-4A68-9336-B92976004E39}" emma:medium="tactile" emma:mode="ink">
                <msink:context xmlns:msink="http://schemas.microsoft.com/ink/2010/main" type="inkWord" rotatedBoundingBox="10200,-3602 14111,-3706 14179,-1133 10268,-1030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8766.2454">11825 292 244 0,'51'-28'90'0,"-19"22"-48"0,26-11-42 0,-33 11 16 16,14 1-22-16,6-7-6 16,0 1-89-16,6 0-38 0,0 11 64 15,0-12 34-15</inkml:trace>
          <inkml:trace contextRef="#ctx0" brushRef="#br0" timeOffset="8906.0195">12594-288 212 0,'19'-80'79'0,"-6"68"-42"0,-1 12-37 31,1 6 18-31,0 11-6 0,-6 17 1 16,-7 23-7-16,-7 34-2 15,-6 12-2-15,-6 5-4 0,-7-11-1 16,1 0-38-16,-1-6-15 15,1-6-36 1</inkml:trace>
          <inkml:trace contextRef="#ctx0" brushRef="#br0" timeOffset="9284.3092">11248-1410 248 0,'-6'23'93'0,"-7"11"-50"0,-13 51-44 16,14-39 20-16,-1 33-15 16,-6 1-2-16,-1-12-7 31,8-16-1-31,5-18 3 0,7-23-12 0,7-34-3 15,5-28-1-15,14-17-1 16,0-12 11-16,12-5 5 16,13-1 18-16,13 1 8 15,13 11 5-15,-13 6 3 16,-6 28-12-16,-7 17-5 16,-6 23-8-16,-13 17-2 0,-13 17-1 15,-12 35-2-15,-7 16-24 16,0 29-11-16,6 0-79 15</inkml:trace>
          <inkml:trace contextRef="#ctx0" brushRef="#br0" timeOffset="7737.2953">9326-260 240 0,'20'-34'90'0,"18"28"-48"0,33-17-45 0,-33 18 16 15,7-1-20-15,0 0-8 0,-7 6-67 16,-12 6-31 0,-7 11 38-16,-13 0 19 0</inkml:trace>
          <inkml:trace contextRef="#ctx0" brushRef="#br0" timeOffset="7906.1479">9506-602 124 0,'-7'-51'46'0,"14"57"-24"0,6 0-15 0,-7 5 15 31,0 12-2-31,-6 5 3 0,-6 23-11 16,0 46-4-16,-7 28-5 15,-6 18-5-15,6-1-1 0,6-17-56 16,7-11-44-1,7-17 34-15</inkml:trace>
          <inkml:trace contextRef="#ctx0" brushRef="#br0" timeOffset="8268.2349">10006-550 120 0,'-7'-6'46'0,"20"29"-24"0,-19 39 3 16,6-10 20-16,0 27-20 16,0 35-6-16,0 17-8 0,0-17-2 15,12-23-5-15,8-22-5 0,5-18 0 16,7-28-10-16,7-29-3 16,-1-23-13-16,7-45-5 15,6-17 14-15,0-11 8 16,1 5 11-16,-7-6 5 0,-7 7 19 15,-6 10 8-15,-13 24 3 16,-6 10 1-16,-7 24-16 16,-12 22-7-16,-7 23-9 15,0 23-2-15,-6 46-1 16,6 33-2-16,7 12-6 16,6 0-4-16,13-17-49 0,12-12-24 15,7-10-4 1</inkml:trace>
          <inkml:trace contextRef="#ctx0" brushRef="#br0" timeOffset="8466.2058">11037 235 156 0,'-19'-22'57'0,"19"16"-30"0,-7 29-16 0,7-12 18 16,0 12-8-16,0 11-2 15,7 0-9-15,-1 0-2 16,13 1-4-16,7-1-5 0,6-11 0 16,-6-12-30-16,6-5-14 0,0-6-39 15</inkml:trace>
          <inkml:trace contextRef="#ctx0" brushRef="#br0" timeOffset="8600.3084">11069-249 208 0,'-13'-28'79'0,"20"28"-42"0,-1 0-45 0,7 11 12 15,6 6-42-15,7 6-16 16,6 11-24-16,12 29-7 16</inkml:trace>
          <inkml:trace contextRef="#ctx0" brushRef="#br0" timeOffset="9621.6172">12805-1771 220 0,'45'-12'82'0,"0"30"-44"0,12-1-42 0,-25 0 15 16,7 11-8-16,-1 18 0 16,7 22-1-16,-6 40 1 0,-7 12-2 15,-7 17 8-15,-12-12 4 0,-7 11 2 16,-6 24 1-16,-6 11 0 31,-13 0 3-31,-13-18-7 16,0 7 1-16,-7 16-8 15,1 1-1-15,19-1-18 16,6-33-5-16,13-18-103 16,13-34-51-16,6-45 82 15</inkml:trace>
        </inkml:traceGroup>
        <inkml:traceGroup>
          <inkml:annotationXML>
            <emma:emma xmlns:emma="http://www.w3.org/2003/04/emma" version="1.0">
              <emma:interpretation id="{B3AA1A9F-053C-4770-8654-90272A081E14}" emma:medium="tactile" emma:mode="ink">
                <msink:context xmlns:msink="http://schemas.microsoft.com/ink/2010/main" type="inkWord" rotatedBoundingBox="14774,-2856 16128,-2892 16134,-2678 14779,-2643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0622.6605">13875-909 168 0,'-13'-34'63'0,"13"34"-34"0,0 0-27 0,0 0 14 0,0 0-12 15,13 0-5-15,0 5 1 16,-1 7 1-16,1-6 0 16,7-1-3-16,-1 7 1 0,-6-7 1 15,6 1 0-15,0 0 2 16,-6-1 3-16,0 1 2 0,-1 0 3 31,1-6-3-31,0 6-2 0,0-6-2 16,-13 0 0-16,0 0-9 15,6 11-1-15,-6-11-12 16,0 11-3-16,-6 1-12 16,-1-7-7-16,7 1-21 15</inkml:trace>
          <inkml:trace contextRef="#ctx0" brushRef="#br0" timeOffset="11554.364">14016-733 188 0,'-13'-28'71'0,"13"28"-38"0,6 0-23 15,-6 0 20-15,13 0-3 0,13 0 4 16,12 0-11-16,14 0-2 16,24-6-10-16,27 1-1 0,12-7 0 15,7 1-1-15,-7-6-1 16,1 0-6-16,-20 5 1 0,-19 1 0 16,-13 0 2-16,-13-1-1 15,-13 1 2-15,-6 5-20 16,-6 0-8-16,-7 6-47 31,-6 12-21-31,6 16-2 16</inkml:trace>
        </inkml:traceGroup>
        <inkml:traceGroup>
          <inkml:annotationXML>
            <emma:emma xmlns:emma="http://www.w3.org/2003/04/emma" version="1.0">
              <emma:interpretation id="{9C911D71-1459-4F2C-B926-2BBF4D36033D}" emma:medium="tactile" emma:mode="ink">
                <msink:context xmlns:msink="http://schemas.microsoft.com/ink/2010/main" type="inkWord" rotatedBoundingBox="16830,-3606 22925,-3767 22989,-1350 16893,-1189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3488.6505">16015-266 172 0,'-7'-17'66'0,"26"17"-36"0,39 12-22 0,-13-12 16 15,57 0-8 1,46 0-1-16,31 0-9 0,52-12-2 16,31-5-2-16,20-17-2 0,32-6 1 0,13 0-4 15,-45 6 0-15,-45 6-29 16,-45 11-14-16,-51 5-38 16</inkml:trace>
          <inkml:trace contextRef="#ctx0" brushRef="#br0" timeOffset="12540.5392">16380 53 148 0,'-52'-34'55'0,"40"11"-30"0,5-16-3 15,14 27 23-15,5 1-16 16,20 5-6-16,20 6-8 16,5 0 0-16,14 11-8 0,-7 7-4 0,-6 10 0 31,-7 12-2-31,-19 28-1 16,-13 6 1-16,-19 12-1 0,-19 10-5 15,-13-10-1-15,-13-12 5 16,-6-11 2-16,-7-12-2 15,0-17-1-15,1-6 9 16,18-11 5-16,7-5 1 16,19-18 0-16,39-5-5 15,13-12-5-15,25-11-2 16,12 5 0-16,8 1-1 16,-1 5-18-16,0 6-5 15,-6 6-38-15,-6 16-15 16,-1 18-15-1</inkml:trace>
          <inkml:trace contextRef="#ctx0" brushRef="#br0" timeOffset="12872.2399">17776 2 200 0,'-6'-11'74'0,"-7"11"-40"0,7 0-35 0,-14 5 15 0,-12 12-6 15,-19 6 1-15,-7 17-3 16,-12 11-1-16,0 12-3 16,18 0-4-16,14-12 1 0,12 6 1 15,13-23 2-15,26-11 1 16,26-6 3 0,18-11-3-16,7-12 0 0,26-11 1 0,-7-6 2 31,1-5-1-31,-14-7 2 15,-12 1 2-15,-13 0 5 16,-13 0-2-16,-20 0 1 16,-12 5-3-16,-12 1-1 15,-14 5-5-15,-6 0-3 16,-6 6-11-16,-1 6-6 0,-6 11-32 16,20 0-11-16,5 0-47 15</inkml:trace>
          <inkml:trace contextRef="#ctx0" brushRef="#br0" timeOffset="13072.82">18103-95 176 0,'45'-28'66'0,"0"28"-36"0,32 0-11 15,-45 0 21-15,19 5-14 16,-6 7-4-16,-13 11-11 16,0-1-3-16,-19 7-4 15,-20 5-1-15,-12 12 1 0,-7 11-7 16,1-6-2-16,-7-11-23 31,25-12-8-31,1-16-22 0,19-24-6 16,12-11-12-1</inkml:trace>
          <inkml:trace contextRef="#ctx0" brushRef="#br0" timeOffset="13232.2605">18673-106 124 0,'45'-40'49'0,"-32"23"-26"0,6 0-7 0,-13 17 16 16,20 6-6-16,-13 5-1 0,6 12-8 15,0 5-2-15,7 1-9 16,6-1-4-16,6-5 1 0,1 0-2 16,-7-6-1-16,6-6-26 0,-12 1-12 15,-13 5-41 1,-26 5-23-16,-13-5 46 16</inkml:trace>
          <inkml:trace contextRef="#ctx0" brushRef="#br0" timeOffset="13988.7906">16015-1501 144 0,'-20'0'55'0,"8"17"-30"0,-1 40-14 15,6-6 15-15,1 23-3 16,-7 6-2-16,7 11-9 15,6 11-3-15,0-11-5 16,12-5-1-16,1-18 3 0,7-11-3 16,-1-17 0-16,6-23-1 0,7-23 1 15,-6-22-2-15,6-6-1 16,-6-12 1-16,12-11-1 16,-6-11 0-16,0-29 2 15,7-5-1-15,-1 5-1 0,-6 17 1 16,0 17 1-16,0 24 1 15,7 22 1-15,12 17 0 16,0 34 0-16,0 17 0 16,1 12 2-16,5-1-3 0,-6 1 0 15,-6-6-21-15,0 0-8 16,0 0-66 0</inkml:trace>
          <inkml:trace contextRef="#ctx0" brushRef="#br0" timeOffset="14388.8222">17232-1501 228 0,'-26'-12'88'0,"7"24"-48"0,-7 11-42 0,13 16 14 0,-12 13-11 15,-14 5 0-15,-5 11-1 16,5 0 0 0,1-5 0-16,12 0 0 0,20-1 0 0,12-5-3 15,20 0 0-15,12-11 2 16,13-7 0-16,13-10 1 16,20-12 2-1,-7-6-1-15,-1-11-1 16,-5-5 1-16,-20-12-1 15,-12-6 2-15,-14 0 1 16,-6 0 7-16,-19 1 4 16,-19-13-1-16,-6-10 2 15,-20 11-8-15,-7-6-2 16,1 6-3-16,6 11-2 0,1 6-21 16,18 11-9-16,-6 12-53 15,6 5-53 1,26 6 41-16</inkml:trace>
          <inkml:trace contextRef="#ctx0" brushRef="#br0" timeOffset="14542.0982">17725-1051 228 0,'96'-29'85'0,"-51"23"-46"0,32-5-39 16,-45 5 16-16,19-5-20 15,0 0-7-15,7 5-58 16,0 0-25-16,-1 0 17 31,-18 1 10-31</inkml:trace>
          <inkml:trace contextRef="#ctx0" brushRef="#br0" timeOffset="14726.6012">18353-1524 164 0,'-19'-29'63'0,"6"29"-34"0,-6 12-14 0,12 5 18 15,-6 23-5-15,-12 22-2 16,12 18-8-16,-6 11-1 0,6-5-10 15,6-1-4-15,14 6-2 0,38-5-4 16,19-12 0-16,13-23-12 16,0-11-2-16,6-17-78 15,-13-6-43-15,-12-6 60 16</inkml:trace>
          <inkml:trace contextRef="#ctx0" brushRef="#br0" timeOffset="15989.7403">19666-1689 152 0,'32'-63'57'0,"-19"46"-30"0,-13 0-7 0,0 11 19 16,-13 6-15-16,7 6-3 0,-20 22-7 16,-12 35 1-16,-26 51-8 15,0 28 5-15,-20 24 3 0,14 61-5 16,6 7-3-16,12-24-2 15,20-22-1-15,7-17-2 16,25-17-2-16,38-23 1 0,20-11 1 16,12-29-3-16,7-23 0 0,7-28-15 15,-1-17-6-15,-13-18-44 16,-6-10-20-16,-6-7-4 16</inkml:trace>
          <inkml:trace contextRef="#ctx0" brushRef="#br0" timeOffset="16690.0786">20038-1130 148 0,'-13'-17'57'0,"13"11"-30"0,0 17-14 0,0 1 17 16,-13 10-6-16,0 18 0 0,-6 29-7 15,0 39 0-15,-7 34-10 16,20 12-2-16,-7-12-1 0,13-22-2 16,19-23 1-16,7-23-4 15,6-23 0-15,0-23 1 16,25-33 0-16,-5-24-7 15,12-33-3 1,-19-24 3-16,12-22 4 0,-12-6 4 16,-19 12 2-16,6-7 7 15,-19 7 4-15,6 17 4 16,-6 5 3-16,-7 29-11 16,-6 22-3-16,-6 29-7 15,-7 23-1-15,-6 11 3 16,-7 51 1-16,0 35-4 0,7 17 1 15,0 5-33-15,13-5-13 16,6-1-65 0</inkml:trace>
          <inkml:trace contextRef="#ctx0" brushRef="#br0" timeOffset="16880.6788">20589 26 180 0,'0'-12'68'0,"0"41"-36"0,12 33-22 0,-5-27 20 15,-1 4-16-15,13 7-2 16,13-6-15-16,0-12-3 0,-6-5-54 16,13-17-25-16,-1-12 10 15,-6-11 6-15</inkml:trace>
          <inkml:trace contextRef="#ctx0" brushRef="#br0" timeOffset="17006.7573">20678-367 184 0,'0'-12'68'0,"19"7"-36"0,7 10-51 0,-7 1 5 16,13 5-59-16,-6 12-25 15</inkml:trace>
          <inkml:trace contextRef="#ctx0" brushRef="#br0" timeOffset="17827.8945">21043-1740 244 0,'-6'23'93'0,"-7"23"-50"0,7 22-44 0,6-5 20 16,-13 16-13-16,-13 1-1 0,7 0-5 15,0-18-1-15,6-16 1 16,0-12 2-16,13-17 3 0,0-28-7 16,26-35-3-16,-7-28 3 15,20-23 2-15,-1 6-1 16,13-5 0-16,7 22 5 16,6 11 5-1,-6 12-1-15,6 11 3 16,-19 17-8-16,-7 17-4 0,-12 29 0 15,-14 40 0-15,-5 51-15 16,-7 22-4-16,-7-5-39 16,7 17-16-16,7 6-19 15</inkml:trace>
          <inkml:trace contextRef="#ctx0" brushRef="#br0" timeOffset="17127.7589">21107-9 200 0,'26'-39'77'0,"19"10"-42"0,19-5-45 16,-38 23 11-16,12-1-85 0,7 1-35 15</inkml:trace>
          <inkml:trace contextRef="#ctx0" brushRef="#br0" timeOffset="17283.1521">21332-299 228 0,'0'40'88'0,"0"0"-48"0,-7 28-42 15,1-34 17-15,-7 18-11 0,-6 27 0 16,12 24-31-16,-5 5-14 15,12-11-54-15,19-18-24 16</inkml:trace>
          <inkml:trace contextRef="#ctx0" brushRef="#br0" timeOffset="17465.1354">22004-663 220 0,'20'-92'85'0,"-14"81"-46"0,-6 17-35 16,13 5 19-16,-13 23-9 15,0 46 2-15,-13 23-9 16,0 10-2-16,-6 1-3 16,0 12-17-16,-1-1-7 0,1 17-64 0,-6-22-51 15</inkml:trace>
        </inkml:traceGroup>
        <inkml:traceGroup>
          <inkml:annotationXML>
            <emma:emma xmlns:emma="http://www.w3.org/2003/04/emma" version="1.0">
              <emma:interpretation id="{63952679-80BA-4F25-80B0-1A28470F0D93}" emma:medium="tactile" emma:mode="ink">
                <msink:context xmlns:msink="http://schemas.microsoft.com/ink/2010/main" type="inkWord" rotatedBoundingBox="23200,-2474 23649,-2492 23653,-2390 23205,-2372"/>
              </emma:interpretation>
              <emma:one-of disjunction-type="recognition" id="oneOf6">
                <emma:interpretation id="interp6" emma:lang="" emma:confidence="0">
                  <emma:literal>.</emma:literal>
                </emma:interpretation>
                <emma:interpretation id="interp7" emma:lang="" emma:confidence="0">
                  <emma:literal>-</emma:literal>
                </emma:interpretation>
                <emma:interpretation id="interp8" emma:lang="" emma:confidence="0">
                  <emma:literal>ㅡ</emma:literal>
                </emma:interpretation>
                <emma:interpretation id="interp9" emma:lang="" emma:confidence="0">
                  <emma:literal>一</emma:literal>
                </emma:interpretation>
                <emma:interpretation id="interp10" emma:lang="" emma:confidence="0">
                  <emma:literal>~</emma:literal>
                </emma:interpretation>
              </emma:one-of>
            </emma:emma>
          </inkml:annotationXML>
          <inkml:trace contextRef="#ctx0" brushRef="#br0" timeOffset="18043.3341">22293-458 248 0,'12'-74'93'0,"8"68"-50"0,12 1-37 16,0-1 20-16,0 0-14 16,13 1-4-16,12-1-27 15,-6 0-10-15,7 6-63 16,-13 17-28-16,-7 12 41 0,-12-1 19 31</inkml:trace>
        </inkml:traceGroup>
        <inkml:traceGroup>
          <inkml:annotationXML>
            <emma:emma xmlns:emma="http://www.w3.org/2003/04/emma" version="1.0">
              <emma:interpretation id="{8512FF6C-132B-41C0-BD61-43CE02E4C250}" emma:medium="tactile" emma:mode="ink">
                <msink:context xmlns:msink="http://schemas.microsoft.com/ink/2010/main" type="inkWord" rotatedBoundingBox="24476,-2986 24498,-1982 23970,-1971 23948,-2974"/>
              </emma:interpretation>
              <emma:one-of disjunction-type="recognition" id="oneOf7">
                <emma:interpretation id="interp11" emma:lang="" emma:confidence="0">
                  <emma:literal>"</emma:literal>
                </emma:interpretation>
                <emma:interpretation id="interp12" emma:lang="" emma:confidence="0">
                  <emma:literal>니</emma:literal>
                </emma:interpretation>
                <emma:interpretation id="interp13" emma:lang="" emma:confidence="0">
                  <emma:literal>리</emma:literal>
                </emma:interpretation>
                <emma:interpretation id="interp14" emma:lang="" emma:confidence="0">
                  <emma:literal>u</emma:literal>
                </emma:interpretation>
                <emma:interpretation id="interp15" emma:lang="" emma:confidence="0">
                  <emma:literal>U</emma:literal>
                </emma:interpretation>
              </emma:one-of>
            </emma:emma>
          </inkml:annotationXML>
          <inkml:trace contextRef="#ctx0" brushRef="#br0" timeOffset="18412.1924">23042-1061 220 0,'7'22'85'0,"-7"1"-46"0,0 23-32 0,0-12 20 16,0 34-16-16,0 35-4 16,0 5-4-16,0-11-3 15,0-12 1-15,19-17-1 0,6-11 0 16,1-22-16-16,19-18-4 16,13-23-10-1,-7-28-4-15,6-23 12 16,-12-17 5-16,-6-17 13 15,-7 0 7-15,0 11 5 16,-7 6 3-16,-5 11 14 16,-8 12 7-16,8 17-13 15,-8 17-3-15,-12 17 1 16,-12 22 1-16,5 41-7 0,-12 45-4 16,-7 12-2-16,1 5-1 15,-7-11-27-15,13-6-11 0,12-11-69 16,7-12-40-1,0-22 66-15</inkml:trace>
        </inkml:traceGroup>
        <inkml:traceGroup>
          <inkml:annotationXML>
            <emma:emma xmlns:emma="http://www.w3.org/2003/04/emma" version="1.0">
              <emma:interpretation id="{1E2173B5-8F00-403E-A82A-6844BCDB9189}" emma:medium="tactile" emma:mode="ink">
                <msink:context xmlns:msink="http://schemas.microsoft.com/ink/2010/main" type="inkWord" rotatedBoundingBox="24662,-2241 24742,-1797 24711,-1791 24632,-2236"/>
              </emma:interpretation>
              <emma:one-of disjunction-type="recognition" id="oneOf8">
                <emma:interpretation id="interp16" emma:lang="" emma:confidence="0">
                  <emma:literal>.</emma:literal>
                </emma:interpretation>
                <emma:interpretation id="interp17" emma:lang="" emma:confidence="0">
                  <emma:literal>,</emma:literal>
                </emma:interpretation>
                <emma:interpretation id="interp18" emma:lang="" emma:confidence="0">
                  <emma:literal>1</emma:literal>
                </emma:interpretation>
                <emma:interpretation id="interp19" emma:lang="" emma:confidence="0">
                  <emma:literal>Ⅰ</emma:literal>
                </emma:interpretation>
                <emma:interpretation id="interp20" emma:lang="" emma:confidence="0">
                  <emma:literal>ㅣ</emma:literal>
                </emma:interpretation>
              </emma:one-of>
            </emma:emma>
          </inkml:annotationXML>
          <inkml:trace contextRef="#ctx0" brushRef="#br0" timeOffset="18559.4721">23747-327 192 0,'6'17'74'0,"-6"17"-40"0,0 35-22 0,0-41 19 16,0 12-18-16,19 6-5 31,-6 11-32-31,0 5-13 0,6-11-57 16,-6-11-22-16</inkml:trace>
        </inkml:traceGroup>
        <inkml:traceGroup>
          <inkml:annotationXML>
            <emma:emma xmlns:emma="http://www.w3.org/2003/04/emma" version="1.0">
              <emma:interpretation id="{E8C2A012-6EA3-4468-B48C-48B8592D226A}" emma:medium="tactile" emma:mode="ink">
                <msink:context xmlns:msink="http://schemas.microsoft.com/ink/2010/main" type="inkWord" rotatedBoundingBox="24617,-2347 24731,-2526 24787,-2490 24672,-2312"/>
              </emma:interpretation>
              <emma:one-of disjunction-type="recognition" id="oneOf9">
                <emma:interpretation id="interp21" emma:lang="" emma:confidence="0">
                  <emma:literal>.</emma:literal>
                </emma:interpretation>
                <emma:interpretation id="interp22" emma:lang="" emma:confidence="0">
                  <emma:literal>^</emma:literal>
                </emma:interpretation>
                <emma:interpretation id="interp23" emma:lang="" emma:confidence="0">
                  <emma:literal>e</emma:literal>
                </emma:interpretation>
                <emma:interpretation id="interp24" emma:lang="" emma:confidence="0">
                  <emma:literal>『</emma:literal>
                </emma:interpretation>
                <emma:interpretation id="interp25" emma:lang="" emma:confidence="0">
                  <emma:literal>ㅡ</emma:literal>
                </emma:interpretation>
              </emma:one-of>
            </emma:emma>
          </inkml:annotationXML>
          <inkml:trace contextRef="#ctx0" brushRef="#br0" timeOffset="18677.1527">23747-407 156 0,'25'-96'57'0,"-25"61"-30"0,20 7-34 15,5 22 10-15,-5 1-67 16,18 5-29-16</inkml:trace>
        </inkml:traceGroup>
        <inkml:traceGroup>
          <inkml:annotationXML>
            <emma:emma xmlns:emma="http://www.w3.org/2003/04/emma" version="1.0">
              <emma:interpretation id="{1533F41B-1B1F-4769-A243-B0109DDC5F24}" emma:medium="tactile" emma:mode="ink">
                <msink:context xmlns:msink="http://schemas.microsoft.com/ink/2010/main" type="inkWord" rotatedBoundingBox="24989,-3849 25416,-1916 24977,-1819 24551,-3753"/>
              </emma:interpretation>
              <emma:one-of disjunction-type="recognition" id="oneOf10">
                <emma:interpretation id="interp26" emma:lang="" emma:confidence="0">
                  <emma:literal>i</emma:literal>
                </emma:interpretation>
                <emma:interpretation id="interp27" emma:lang="" emma:confidence="0">
                  <emma:literal>×</emma:literal>
                </emma:interpretation>
                <emma:interpretation id="interp28" emma:lang="" emma:confidence="0">
                  <emma:literal>p</emma:literal>
                </emma:interpretation>
                <emma:interpretation id="interp29" emma:lang="" emma:confidence="0">
                  <emma:literal>f</emma:literal>
                </emma:interpretation>
                <emma:interpretation id="interp30" emma:lang="" emma:confidence="0">
                  <emma:literal>P</emma:literal>
                </emma:interpretation>
              </emma:one-of>
            </emma:emma>
          </inkml:annotationXML>
          <inkml:trace contextRef="#ctx0" brushRef="#br0" timeOffset="18812.5637">24016-133 200 0,'19'-40'74'0,"13"40"-40"0,0 0-46 0,-13-6 7 0,7 0-76 16,-7-5-34-16</inkml:trace>
          <inkml:trace contextRef="#ctx0" brushRef="#br0" timeOffset="18974.9322">24336-737 208 0,'0'-28'79'0,"0"33"-42"0,0 7-41 15,0 5 13-15,0 17-5 16,0 17 2-16,-19 29-3 16,0 5-2-16,-7 12 0 0,0-6-12 0,-12 6-5 15,12 6-61-15,1-1-39 16,12-34 44-16</inkml:trace>
          <inkml:trace contextRef="#ctx0" brushRef="#br0" timeOffset="19312.6468">23856-1887 244 0,'0'6'90'0,"-19"28"-48"0,19 34-42 0,-7-28 16 0,-6 23-14 31,-12 11 0-31,5-6-4 0,-5-11-2 0,6-17-4 16,19-40 4-16,0-23-4 15,12-17 0-15,1-17 4 16,19 0 4-16,0 6 10 16,7 5 5-1,6 7-1-15,-7 10 0 16,-6 12-8-16,6 23-4 15,1 22-4-15,-33 23 1 0,-6 40-30 16,0 6-12-16,-19 0-62 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0-06T05:44:17.52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327 1 220 0,'45'-34'85'0,"-7"62"-46"0,7 35-32 16,-19-23 20-16,12 28-16 15,-12 29-4-15,-7 0-4 16,-19 28 0-16,-13 46-2 15,-19 22-3-15,-13-10-1 0,-12-1-3 16,12 6 1-16,-6-12 3 0,12 1 1 0,1-29-2 16,25-29 2-16,-6-16 1 15,6-18 0-15,6-16-5 16,-5-7-6 0,5-16 2-16,-12-12 2 15,13-6 4-15,-14-10 4 16,20-1 2-16,-19-12 1 0,13 7 0 15,-7-7 0-15,-6-5 0 16,12 6 0-16,-12-6 0 16,13 0 0-16,-14 6 0 15,20-6-2-15,-6 5-2 16,-7 1 1-16,13 0-1 31,0-6-3-31,0 11 0 0,13 1-9 16,-7-7-5-16,-6-5-13 15,0 6-4-15,0-6-6 16,7 6-1-16,-7-6-6 16,0 0-20-1,0 5 16-15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0-06T05:43:57.69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1562-621 208 0,'26'-22'79'0,"-7"16"-42"0,19-5-26 15,-12 5 23-15,6 0-18 0,13 0-6 16,0 1-24-16,0-7-9 16,-7 7-54-16,-6-1-23 15,-6-5 23-15,-7-6 14 16</inkml:trace>
  <inkml:trace contextRef="#ctx0" brushRef="#br0" timeOffset="131.8918">1934-854 184 0,'-13'-29'68'0,"13"35"-36"0,-6 0-22 16,6 11 17-16,6 11-13 15,0 7-3-15,1 4-7 16,-1 7-3-16,-6 0 0 16,0 5-37-16,7-6-15 0,-1-10-36 31</inkml:trace>
  <inkml:trace contextRef="#ctx0" brushRef="#br0" timeOffset="-722.4888">12 57 140 0,'-13'-40'55'0,"13"29"-30"0,0 5-14 0,0 6 15 0,0 0-10 15,0 17-2-15,0 12-6 16,0 28 0-16,0 28-5 16,13 6-2-16,0 17 2 0,6 6-2 0,7-23-1 15,6-17-2-15,6-39 1 16,7-35 1-16,-7-18 0 16,7-27-5-16,0-23 1 15,-7-29 2-15,-6 11 1 0,-12 1 5 16,-1-1 2-16,-6 12 9 15,-7 12 2-15,0 16 5 16,1 29 3 0,-7 23-13-16,0 11-7 15,6 34-3-15,1 18-2 32,-1 10 0-32,7 12-7 0,0 6 0 15,12 6-30-15,7-1-11 16,13-22-48-1</inkml:trace>
  <inkml:trace contextRef="#ctx0" brushRef="#br0" timeOffset="-584.7955">1043 507 176 0,'13'-6'66'0,"-7"18"-36"0,7 16-24 0,-6 1 15 15,-1 27-16-15,1 13-4 16,5-1-56-16,1-5-24 15,0-12 11-15,0-28 7 16</inkml:trace>
  <inkml:trace contextRef="#ctx0" brushRef="#br0" timeOffset="-453.5543">1114 228 184 0,'13'-23'71'0,"6"12"-38"0,6-12-56 15,-5 17 5-15,-1 6-56 0,6 6-21 16</inkml:trace>
  <inkml:trace contextRef="#ctx0" brushRef="#br0" timeOffset="-137.5427">1120-575 220 0,'7'0'82'0,"-1"17"-44"0,7 23-31 0,-7-17 18 16,1 5-18-16,-7 6-3 15,6 18-3-15,-6-13-1 16,0-4 2 0,6-24-1-16,1-22-5 0,6-12 0 0,-1-11 2 15,8-23 1-15,5-12-2 16,1-5 2-16,0 0 5 15,-1 17 2-15,-6 12 2 16,1 16 0-16,-8 58-4 16,1 22-1-1,-13 6 1-15,0 0-46 0,0 0-22 16,7-6-36 0</inkml:trace>
  <inkml:trace contextRef="#ctx0" brushRef="#br0" timeOffset="299.9576">2228-1088 176 0,'13'-74'68'0,"-6"69"-36"0,5-1-13 16,-5 12 21-16,-1 11-16 16,1 23-5-16,-1 11-10 0,-6 34-4 15,0 18-2-15,0-1-3 0,6 7 1 16,1 4-32-16,6 1-12 15,-1 12-57 1</inkml:trace>
  <inkml:trace contextRef="#ctx0" brushRef="#br0" timeOffset="1348.97">3042-57 212 0,'-13'-11'82'0,"13"11"-44"0,19-6-29 16,-6 6 22-16,19-6-13 15,13 1 0-15,13-1-8 16,-1-5-4-16,27-1-3 16,12-5-5-16,6 6-1 0,7 5-27 15,-13 6-10-15,-19 17-68 16</inkml:trace>
  <inkml:trace contextRef="#ctx0" brushRef="#br0" timeOffset="1517.5957">3388 382 196 0,'-13'-6'74'0,"13"0"-40"0,19-5-20 0,-6-1 22 16,13-5-14-16,25-17-2 16,32-6-12-16,20 6-3 15,6 0-3-15,0 6-26 0,-7 5-11 16,1 23-70-1</inkml:trace>
  <inkml:trace contextRef="#ctx0" brushRef="#br0" timeOffset="6553.3346">7449 30 172 0,'7'34'66'0,"6"17"-36"0,-1 29-20 0,-5-40 20 0,-1 17-16 15,7 0-2-15,6 5-8 16,13-5-3-16,7-11 0 15,-1-12-34-15,1-23-13 0,-7-11-39 32</inkml:trace>
  <inkml:trace contextRef="#ctx0" brushRef="#br0" timeOffset="6669.4132">7539-147 184 0,'-51'-102'68'0,"38"79"-36"0,7-5-29 0,12 22 15 0,13-5-18 15,7 5-4-15,12 0-81 16,7 18-33-16</inkml:trace>
  <inkml:trace contextRef="#ctx0" brushRef="#br0" timeOffset="5205.8363">4637-347 208 0,'7'-34'79'0,"-7"34"-42"0,83-35-28 15,-32 18 19-15,13-11-16 16,13-1-5-16,0 1-35 16,-7-1-14-16,-12 7-54 15,0 10-23-15</inkml:trace>
  <inkml:trace contextRef="#ctx0" brushRef="#br0" timeOffset="5053.1051">5002 216 184 0,'-57'-22'71'0,"57"22"-38"0,-13 11-21 0,19-22 19 16,1 11-7-16,25-6 0 16,6-5-7-16,13 11-2 15,-6 5-9 1,0 12-6-16,-7 12-1 0,-12 5 1 16,-13 12 2-16,-19 5-3 15,-14 0-2-15,-12-5-1 16,-19-1 0-16,-7-5 3 15,1-6 0-15,5-5 1 16,8-12 0-16,5-12 0 16,7 1 0-16,19-6 4 0,13-6 5 15,20 1-5-15,18-7 0 16,20-5-2-16,12 12-2 16,1-1 1-16,-1 0 1 0,1-5-1 15,-7 5-1-15,-7-11-19 16,-12 6-10-16,-13-1-29 15,-13-5-11-15,-12 6-19 16</inkml:trace>
  <inkml:trace contextRef="#ctx0" brushRef="#br0" timeOffset="5366.9356">5118-1241 184 0,'-26'-52'68'0,"32"52"-36"0,-6 0-24 16,0 0 16-16,7 12-12 16,6 16-4-16,-7 29-8 31,0 34 0-31,-6 18 0 0,0 10-11 0,7-5-5 16,6 11-74-1</inkml:trace>
  <inkml:trace contextRef="#ctx0" brushRef="#br0" timeOffset="5752.7956">6296-1069 220 0,'-19'-68'82'0,"13"39"-44"0,-14-11-33 15,8 23 17-15,-14 0-12 0,-12 0-3 32,-14 6-9-32,-18 11-1 0,-7 17 1 15,0 11 1-15,0 18 1 0,13-6 0 16,7 34 0-16,12 0-3 16,13 11 2-16,6 12 1 15,13 0 2-15,7 28-1 16,12 29-1-16,13 5 1 0,14-5 1 15,5-12 1-15,13-22 1 16,7-18-5-16,6-5 1 16,6-17 0-16,-6-18 2 15,7-5-1-15,-7-22-1 16,0-24-10-16,0-11-4 16,0-6-46-16,7-5-64 15,-14-1 23-15</inkml:trace>
  <inkml:trace contextRef="#ctx0" brushRef="#br0" timeOffset="6384.2499">6444-614 176 0,'-13'-22'66'0,"6"22"-36"0,1 11-24 16,6 0 15-16,0 24 0 0,-6 4 4 15,-1 30-11-15,7 33-3 16,7 35-7-16,12-12-3 0,13-17 2 0,6-16-2 16,20-30-1-16,0-16 1 15,12-35-1-15,7-28-11 16,-7-40-5-16,1-23-3 16,-13-11 1-16,-14 0 10 15,-12 0 7-15,-12-6 10 0,-8 6 6 16,-5 0 4-16,-7 23 1 15,0 22-5-15,0 18 1 16,-7 28-9-16,1 28-4 16,-7 18-2-16,0 45-1 31,-6 45 0-31,6 18 0 0,7-6-22 16,6-11-8-16,13-17-40 15,12-24-55 1,7-16 31-16</inkml:trace>
  <inkml:trace contextRef="#ctx0" brushRef="#br0" timeOffset="7510.2144">7872-1371 200 0,'-6'17'74'0,"-13"29"-40"0,-7 45-31 16,13-46 17-16,-6 24-10 15,0 5-3 1,0-6-2-16,-1-17-1 16,1-17-2-16,6-16-4 0,7-36 1 15,6-16-1-15,6-23 0 16,7-22 2-16,6 10 0 15,13 7 0-15,13 5 2 16,6 17 12-16,1 6 6 16,-1 11-6-16,-13 12-1 0,1 16-7 15,-14 29-4-15,-12 29 1 16,0 34 0-16,-7 11-34 0,14 0-17 16,5 0-61-1</inkml:trace>
  <inkml:trace contextRef="#ctx0" brushRef="#br0" timeOffset="6817.4742">8052 263 252 0,'57'-17'93'0,"-18"12"-50"0,25-18-50 0,-39 17 16 0,7-5-41 16,0-12-16-16,1 6-50 16,-8 11-21-16</inkml:trace>
  <inkml:trace contextRef="#ctx0" brushRef="#br0" timeOffset="6966.4005">8340-84 208 0,'-13'-40'77'0,"13"34"-42"0,0 1-30 16,0 5 17-16,7 11-12 15,-1 12-1-15,0 34-7 16,-6 17-2 0,0 6 0-16,0 11 0 0,0 0 0 0,0-6-44 15,0-11-20-15,7-17-26 16</inkml:trace>
  <inkml:trace contextRef="#ctx0" brushRef="#br0" timeOffset="7134.5216">8686-107 192 0,'32'-97'71'0,"-19"63"-38"0,6 6-25 0,-13 22 18 15,1 12-15-15,-1 22-4 16,-6 24-2-16,0 33-1 0,-6 12-2 16,-1 5-4-16,1-5 1 0,-7 6-37 15,0-1-16-15,-6-5-33 16</inkml:trace>
  <inkml:trace contextRef="#ctx0" brushRef="#br0" timeOffset="8766.2454">11825 292 244 0,'51'-28'90'0,"-19"22"-48"0,26-11-42 0,-33 11 16 16,14 1-22-16,6-7-6 16,0 1-89-16,6 0-38 0,0 11 64 15,0-12 34-15</inkml:trace>
  <inkml:trace contextRef="#ctx0" brushRef="#br0" timeOffset="8906.0195">12594-288 212 0,'19'-80'79'0,"-6"68"-42"0,-1 12-37 31,1 6 18-31,0 11-6 0,-6 17 1 16,-7 23-7-16,-7 34-2 15,-6 12-2-15,-6 5-4 0,-7-11-1 16,1 0-38-16,-1-6-15 15,1-6-36 1</inkml:trace>
  <inkml:trace contextRef="#ctx0" brushRef="#br0" timeOffset="9284.3092">11248-1410 248 0,'-6'23'93'0,"-7"11"-50"0,-13 51-44 16,14-39 20-16,-1 33-15 16,-6 1-2-16,-1-12-7 31,8-16-1-31,5-18 3 0,7-23-12 0,7-34-3 15,5-28-1-15,14-17-1 16,0-12 11-16,12-5 5 16,13-1 18-16,13 1 8 15,13 11 5-15,-13 6 3 16,-6 28-12-16,-7 17-5 16,-6 23-8-16,-13 17-2 0,-13 17-1 15,-12 35-2-15,-7 16-24 16,0 29-11-16,6 0-79 15</inkml:trace>
  <inkml:trace contextRef="#ctx0" brushRef="#br0" timeOffset="7737.2953">9326-260 240 0,'20'-34'90'0,"18"28"-48"0,33-17-45 0,-33 18 16 15,7-1-20-15,0 0-8 0,-7 6-67 16,-12 6-31 0,-7 11 38-16,-13 0 19 0</inkml:trace>
  <inkml:trace contextRef="#ctx0" brushRef="#br0" timeOffset="7906.1479">9506-602 124 0,'-7'-51'46'0,"14"57"-24"0,6 0-15 0,-7 5 15 31,0 12-2-31,-6 5 3 0,-6 23-11 16,0 46-4-16,-7 28-5 15,-6 18-5-15,6-1-1 0,6-17-56 16,7-11-44-1,7-17 34-15</inkml:trace>
  <inkml:trace contextRef="#ctx0" brushRef="#br0" timeOffset="8268.2349">10006-550 120 0,'-7'-6'46'0,"20"29"-24"0,-19 39 3 16,6-10 20-16,0 27-20 16,0 35-6-16,0 17-8 0,0-17-2 15,12-23-5-15,8-22-5 0,5-18 0 16,7-28-10-16,7-29-3 16,-1-23-13-16,7-45-5 15,6-17 14-15,0-11 8 16,1 5 11-16,-7-6 5 0,-7 7 19 15,-6 10 8-15,-13 24 3 16,-6 10 1-16,-7 24-16 16,-12 22-7-16,-7 23-9 15,0 23-2-15,-6 46-1 16,6 33-2-16,7 12-6 16,6 0-4-16,13-17-49 0,12-12-24 15,7-10-4 1</inkml:trace>
  <inkml:trace contextRef="#ctx0" brushRef="#br0" timeOffset="8466.2058">11037 235 156 0,'-19'-22'57'0,"19"16"-30"0,-7 29-16 0,7-12 18 16,0 12-8-16,0 11-2 15,7 0-9-15,-1 0-2 16,13 1-4-16,7-1-5 0,6-11 0 16,-6-12-30-16,6-5-14 0,0-6-39 15</inkml:trace>
  <inkml:trace contextRef="#ctx0" brushRef="#br0" timeOffset="8600.3084">11069-249 208 0,'-13'-28'79'0,"20"28"-42"0,-1 0-45 0,7 11 12 15,6 6-42-15,7 6-16 16,6 11-24-16,12 29-7 16</inkml:trace>
  <inkml:trace contextRef="#ctx0" brushRef="#br0" timeOffset="9621.6172">12805-1771 220 0,'45'-12'82'0,"0"30"-44"0,12-1-42 0,-25 0 15 16,7 11-8-16,-1 18 0 16,7 22-1-16,-6 40 1 0,-7 12-2 15,-7 17 8-15,-12-12 4 0,-7 11 2 16,-6 24 1-16,-6 11 0 31,-13 0 3-31,-13-18-7 16,0 7 1-16,-7 16-8 15,1 1-1-15,19-1-18 16,6-33-5-16,13-18-103 16,13-34-51-16,6-45 82 15</inkml:trace>
  <inkml:trace contextRef="#ctx0" brushRef="#br0" timeOffset="10622.6605">13875-909 168 0,'-13'-34'63'0,"13"34"-34"0,0 0-27 0,0 0 14 0,0 0-12 15,13 0-5-15,0 5 1 16,-1 7 1-16,1-6 0 16,7-1-3-16,-1 7 1 0,-6-7 1 15,6 1 0-15,0 0 2 16,-6-1 3-16,0 1 2 0,-1 0 3 31,1-6-3-31,0 6-2 0,0-6-2 16,-13 0 0-16,0 0-9 15,6 11-1-15,-6-11-12 16,0 11-3-16,-6 1-12 16,-1-7-7-16,7 1-21 15</inkml:trace>
  <inkml:trace contextRef="#ctx0" brushRef="#br0" timeOffset="11554.364">14016-733 188 0,'-13'-28'71'0,"13"28"-38"0,6 0-23 15,-6 0 20-15,13 0-3 0,13 0 4 16,12 0-11-16,14 0-2 16,24-6-10-16,27 1-1 0,12-7 0 15,7 1-1-15,-7-6-1 16,1 0-6-16,-20 5 1 0,-19 1 0 16,-13 0 2-16,-13-1-1 15,-13 1 2-15,-6 5-20 16,-6 0-8-16,-7 6-47 31,-6 12-21-31,6 16-2 16</inkml:trace>
  <inkml:trace contextRef="#ctx0" brushRef="#br0" timeOffset="13488.6505">16015-266 172 0,'-7'-17'66'0,"26"17"-36"0,39 12-22 0,-13-12 16 15,57 0-8 1,46 0-1-16,31 0-9 0,52-12-2 16,31-5-2-16,20-17-2 0,32-6 1 0,13 0-4 15,-45 6 0-15,-45 6-29 16,-45 11-14-16,-51 5-38 16</inkml:trace>
  <inkml:trace contextRef="#ctx0" brushRef="#br0" timeOffset="12540.5392">16380 53 148 0,'-52'-34'55'0,"40"11"-30"0,5-16-3 15,14 27 23-15,5 1-16 16,20 5-6-16,20 6-8 16,5 0 0-16,14 11-8 0,-7 7-4 0,-6 10 0 31,-7 12-2-31,-19 28-1 16,-13 6 1-16,-19 12-1 0,-19 10-5 15,-13-10-1-15,-13-12 5 16,-6-11 2-16,-7-12-2 15,0-17-1-15,1-6 9 16,18-11 5-16,7-5 1 16,19-18 0-16,39-5-5 15,13-12-5-15,25-11-2 16,12 5 0-16,8 1-1 16,-1 5-18-16,0 6-5 15,-6 6-38-15,-6 16-15 16,-1 18-15-1</inkml:trace>
  <inkml:trace contextRef="#ctx0" brushRef="#br0" timeOffset="12872.2399">17776 2 200 0,'-6'-11'74'0,"-7"11"-40"0,7 0-35 0,-14 5 15 0,-12 12-6 15,-19 6 1-15,-7 17-3 16,-12 11-1-16,0 12-3 16,18 0-4-16,14-12 1 0,12 6 1 15,13-23 2-15,26-11 1 16,26-6 3 0,18-11-3-16,7-12 0 0,26-11 1 0,-7-6 2 31,1-5-1-31,-14-7 2 15,-12 1 2-15,-13 0 5 16,-13 0-2-16,-20 0 1 16,-12 5-3-16,-12 1-1 15,-14 5-5-15,-6 0-3 16,-6 6-11-16,-1 6-6 0,-6 11-32 16,20 0-11-16,5 0-47 15</inkml:trace>
  <inkml:trace contextRef="#ctx0" brushRef="#br0" timeOffset="13072.82">18103-95 176 0,'45'-28'66'0,"0"28"-36"0,32 0-11 15,-45 0 21-15,19 5-14 16,-6 7-4-16,-13 11-11 16,0-1-3-16,-19 7-4 15,-20 5-1-15,-12 12 1 0,-7 11-7 16,1-6-2-16,-7-11-23 31,25-12-8-31,1-16-22 0,19-24-6 16,12-11-12-1</inkml:trace>
  <inkml:trace contextRef="#ctx0" brushRef="#br0" timeOffset="13232.2605">18673-106 124 0,'45'-40'49'0,"-32"23"-26"0,6 0-7 0,-13 17 16 16,20 6-6-16,-13 5-1 0,6 12-8 15,0 5-2-15,7 1-9 16,6-1-4-16,6-5 1 0,1 0-2 16,-7-6-1-16,6-6-26 0,-12 1-12 15,-13 5-41 1,-26 5-23-16,-13-5 46 16</inkml:trace>
  <inkml:trace contextRef="#ctx0" brushRef="#br0" timeOffset="13988.7906">16015-1501 144 0,'-20'0'55'0,"8"17"-30"0,-1 40-14 15,6-6 15-15,1 23-3 16,-7 6-2-16,7 11-9 15,6 11-3-15,0-11-5 16,12-5-1-16,1-18 3 0,7-11-3 16,-1-17 0-16,6-23-1 0,7-23 1 15,-6-22-2-15,6-6-1 16,-6-12 1-16,12-11-1 16,-6-11 0-16,0-29 2 15,7-5-1-15,-1 5-1 0,-6 17 1 16,0 17 1-16,0 24 1 15,7 22 1-15,12 17 0 16,0 34 0-16,0 17 0 16,1 12 2-16,5-1-3 0,-6 1 0 15,-6-6-21-15,0 0-8 16,0 0-66 0</inkml:trace>
  <inkml:trace contextRef="#ctx0" brushRef="#br0" timeOffset="14388.8222">17232-1501 228 0,'-26'-12'88'0,"7"24"-48"0,-7 11-42 0,13 16 14 0,-12 13-11 15,-14 5 0-15,-5 11-1 16,5 0 0 0,1-5 0-16,12 0 0 0,20-1 0 0,12-5-3 15,20 0 0-15,12-11 2 16,13-7 0-16,13-10 1 16,20-12 2-1,-7-6-1-15,-1-11-1 16,-5-5 1-16,-20-12-1 15,-12-6 2-15,-14 0 1 16,-6 0 7-16,-19 1 4 16,-19-13-1-16,-6-10 2 15,-20 11-8-15,-7-6-2 16,1 6-3-16,6 11-2 0,1 6-21 16,18 11-9-16,-6 12-53 15,6 5-53 1,26 6 41-16</inkml:trace>
  <inkml:trace contextRef="#ctx0" brushRef="#br0" timeOffset="14542.0982">17725-1051 228 0,'96'-29'85'0,"-51"23"-46"0,32-5-39 16,-45 5 16-16,19-5-20 15,0 0-7-15,7 5-58 16,0 0-25-16,-1 0 17 31,-18 1 10-31</inkml:trace>
  <inkml:trace contextRef="#ctx0" brushRef="#br0" timeOffset="14726.6012">18353-1524 164 0,'-19'-29'63'0,"6"29"-34"0,-6 12-14 0,12 5 18 15,-6 23-5-15,-12 22-2 16,12 18-8-16,-6 11-1 0,6-5-10 15,6-1-4-15,14 6-2 0,38-5-4 16,19-12 0-16,13-23-12 16,0-11-2-16,6-17-78 15,-13-6-43-15,-12-6 60 16</inkml:trace>
  <inkml:trace contextRef="#ctx0" brushRef="#br0" timeOffset="15989.7403">19666-1689 152 0,'32'-63'57'0,"-19"46"-30"0,-13 0-7 0,0 11 19 16,-13 6-15-16,7 6-3 0,-20 22-7 16,-12 35 1-16,-26 51-8 15,0 28 5-15,-20 24 3 0,14 61-5 16,6 7-3-16,12-24-2 15,20-22-1-15,7-17-2 16,25-17-2-16,38-23 1 0,20-11 1 16,12-29-3-16,7-23 0 0,7-28-15 15,-1-17-6-15,-13-18-44 16,-6-10-20-16,-6-7-4 16</inkml:trace>
  <inkml:trace contextRef="#ctx0" brushRef="#br0" timeOffset="16690.0786">20038-1130 148 0,'-13'-17'57'0,"13"11"-30"0,0 17-14 0,0 1 17 16,-13 10-6-16,0 18 0 0,-6 29-7 15,0 39 0-15,-7 34-10 16,20 12-2-16,-7-12-1 0,13-22-2 16,19-23 1-16,7-23-4 15,6-23 0-15,0-23 1 16,25-33 0-16,-5-24-7 15,12-33-3 1,-19-24 3-16,12-22 4 0,-12-6 4 16,-19 12 2-16,6-7 7 15,-19 7 4-15,6 17 4 16,-6 5 3-16,-7 29-11 16,-6 22-3-16,-6 29-7 15,-7 23-1-15,-6 11 3 16,-7 51 1-16,0 35-4 0,7 17 1 15,0 5-33-15,13-5-13 16,6-1-65 0</inkml:trace>
  <inkml:trace contextRef="#ctx0" brushRef="#br0" timeOffset="16880.6788">20589 26 180 0,'0'-12'68'0,"0"41"-36"0,12 33-22 0,-5-27 20 15,-1 4-16-15,13 7-2 16,13-6-15-16,0-12-3 0,-6-5-54 16,13-17-25-16,-1-12 10 15,-6-11 6-15</inkml:trace>
  <inkml:trace contextRef="#ctx0" brushRef="#br0" timeOffset="17006.7573">20678-367 184 0,'0'-12'68'0,"19"7"-36"0,7 10-51 0,-7 1 5 16,13 5-59-16,-6 12-25 15</inkml:trace>
  <inkml:trace contextRef="#ctx0" brushRef="#br0" timeOffset="17827.8945">21043-1740 244 0,'-6'23'93'0,"-7"23"-50"0,7 22-44 0,6-5 20 16,-13 16-13-16,-13 1-1 0,7 0-5 15,0-18-1-15,6-16 1 16,0-12 2-16,13-17 3 0,0-28-7 16,26-35-3-16,-7-28 3 15,20-23 2-15,-1 6-1 16,13-5 0-16,7 22 5 16,6 11 5-1,-6 12-1-15,6 11 3 16,-19 17-8-16,-7 17-4 0,-12 29 0 15,-14 40 0-15,-5 51-15 16,-7 22-4-16,-7-5-39 16,7 17-16-16,7 6-19 15</inkml:trace>
  <inkml:trace contextRef="#ctx0" brushRef="#br0" timeOffset="17127.7589">21107-9 200 0,'26'-39'77'0,"19"10"-42"0,19-5-45 16,-38 23 11-16,12-1-85 0,7 1-35 15</inkml:trace>
  <inkml:trace contextRef="#ctx0" brushRef="#br0" timeOffset="17283.1521">21332-299 228 0,'0'40'88'0,"0"0"-48"0,-7 28-42 15,1-34 17-15,-7 18-11 0,-6 27 0 16,12 24-31-16,-5 5-14 15,12-11-54-15,19-18-24 16</inkml:trace>
  <inkml:trace contextRef="#ctx0" brushRef="#br0" timeOffset="17465.1354">22004-663 220 0,'20'-92'85'0,"-14"81"-46"0,-6 17-35 16,13 5 19-16,-13 23-9 15,0 46 2-15,-13 23-9 16,0 10-2-16,-6 1-3 16,0 12-17-16,-1-1-7 0,1 17-64 0,-6-22-51 15</inkml:trace>
  <inkml:trace contextRef="#ctx0" brushRef="#br0" timeOffset="18043.3341">22293-458 248 0,'12'-74'93'0,"8"68"-50"0,12 1-37 16,0-1 20-16,0 0-14 16,13 1-4-16,12-1-27 15,-6 0-10-15,7 6-63 16,-13 17-28-16,-7 12 41 0,-12-1 19 31</inkml:trace>
  <inkml:trace contextRef="#ctx0" brushRef="#br0" timeOffset="18412.1924">23042-1061 220 0,'7'22'85'0,"-7"1"-46"0,0 23-32 0,0-12 20 16,0 34-16-16,0 35-4 16,0 5-4-16,0-11-3 15,0-12 1-15,19-17-1 0,6-11 0 16,1-22-16-16,19-18-4 16,13-23-10-1,-7-28-4-15,6-23 12 16,-12-17 5-16,-6-17 13 15,-7 0 7-15,0 11 5 16,-7 6 3-16,-5 11 14 16,-8 12 7-16,8 17-13 15,-8 17-3-15,-12 17 1 16,-12 22 1-16,5 41-7 0,-12 45-4 16,-7 12-2-16,1 5-1 15,-7-11-27-15,13-6-11 0,12-11-69 16,7-12-40-1,0-22 66-15</inkml:trace>
  <inkml:trace contextRef="#ctx0" brushRef="#br0" timeOffset="18559.4721">23747-327 192 0,'6'17'74'0,"-6"17"-40"0,0 35-22 0,0-41 19 16,0 12-18-16,19 6-5 31,-6 11-32-31,0 5-13 0,6-11-57 16,-6-11-22-16</inkml:trace>
  <inkml:trace contextRef="#ctx0" brushRef="#br0" timeOffset="18677.1527">23747-407 156 0,'25'-96'57'0,"-25"61"-30"0,20 7-34 15,5 22 10-15,-5 1-67 16,18 5-29-16</inkml:trace>
  <inkml:trace contextRef="#ctx0" brushRef="#br0" timeOffset="18812.5637">24016-133 200 0,'19'-40'74'0,"13"40"-40"0,0 0-46 0,-13-6 7 0,7 0-76 16,-7-5-34-16</inkml:trace>
  <inkml:trace contextRef="#ctx0" brushRef="#br0" timeOffset="18974.9322">24336-737 208 0,'0'-28'79'0,"0"33"-42"0,0 7-41 15,0 5 13-15,0 17-5 16,0 17 2-16,-19 29-3 16,0 5-2-16,-7 12 0 0,0-6-12 0,-12 6-5 15,12 6-61-15,1-1-39 16,12-34 44-16</inkml:trace>
  <inkml:trace contextRef="#ctx0" brushRef="#br0" timeOffset="19312.6468">23856-1887 244 0,'0'6'90'0,"-19"28"-48"0,19 34-42 0,-7-28 16 0,-6 23-14 31,-12 11 0-31,5-6-4 0,-5-11-2 0,6-17-4 16,19-40 4-16,0-23-4 15,12-17 0-15,1-17 4 16,19 0 4-16,0 6 10 16,7 5 5-1,6 7-1-15,-7 10 0 16,-6 12-8-16,6 23-4 15,1 22-4-15,-33 23 1 0,-6 40-30 16,0 6-12-16,-19 0-62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7B221F05-95D6-498D-BA88-FF003B5FB826}" type="datetimeFigureOut">
              <a:rPr lang="ko-KR" altLang="en-US" smtClean="0"/>
              <a:pPr/>
              <a:t>2017-02-25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EF0B18A-7EA0-4ADA-9362-980FC25D05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7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35719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2017-02-25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/>
              <a:t>*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9FB1216-F83B-4868-805E-72F7E9D253FB}" type="datetimeFigureOut">
              <a:rPr lang="ko-KR" altLang="en-US" smtClean="0"/>
              <a:pPr/>
              <a:t>2017-02-25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31" name="Picture 11" descr="PCL_H(300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43875" y="61913"/>
            <a:ext cx="8112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AutoShape 19"/>
          <p:cNvSpPr>
            <a:spLocks noChangeArrowheads="1"/>
          </p:cNvSpPr>
          <p:nvPr/>
        </p:nvSpPr>
        <p:spPr bwMode="auto">
          <a:xfrm>
            <a:off x="95250" y="484188"/>
            <a:ext cx="8961438" cy="5873750"/>
          </a:xfrm>
          <a:prstGeom prst="roundRect">
            <a:avLst>
              <a:gd name="adj" fmla="val 1079"/>
            </a:avLst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63" Type="http://schemas.openxmlformats.org/officeDocument/2006/relationships/customXml" Target="../ink/ink6.xml"/><Relationship Id="rId68" Type="http://schemas.openxmlformats.org/officeDocument/2006/relationships/image" Target="../media/image3.emf"/><Relationship Id="rId59" Type="http://schemas.openxmlformats.org/officeDocument/2006/relationships/customXml" Target="../ink/ink4.xml"/><Relationship Id="rId67" Type="http://schemas.openxmlformats.org/officeDocument/2006/relationships/image" Target="../media/image2.emf"/><Relationship Id="rId6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53" Type="http://schemas.openxmlformats.org/officeDocument/2006/relationships/customXml" Target="../ink/ink2.xml"/><Relationship Id="rId58" Type="http://schemas.openxmlformats.org/officeDocument/2006/relationships/image" Target="../media/image41.emf"/><Relationship Id="rId66" Type="http://schemas.openxmlformats.org/officeDocument/2006/relationships/image" Target="../media/image45.emf"/><Relationship Id="rId57" Type="http://schemas.openxmlformats.org/officeDocument/2006/relationships/customXml" Target="../ink/ink3.xml"/><Relationship Id="rId61" Type="http://schemas.openxmlformats.org/officeDocument/2006/relationships/customXml" Target="../ink/ink5.xml"/><Relationship Id="rId52" Type="http://schemas.openxmlformats.org/officeDocument/2006/relationships/image" Target="../media/image38.emf"/><Relationship Id="rId60" Type="http://schemas.openxmlformats.org/officeDocument/2006/relationships/image" Target="../media/image42.emf"/><Relationship Id="rId4" Type="http://schemas.openxmlformats.org/officeDocument/2006/relationships/customXml" Target="../ink/ink1.xml"/><Relationship Id="rId56" Type="http://schemas.openxmlformats.org/officeDocument/2006/relationships/image" Target="../media/image4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34" Type="http://schemas.openxmlformats.org/officeDocument/2006/relationships/image" Target="../media/image5.emf"/><Relationship Id="rId3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62.emf"/><Relationship Id="rId31" Type="http://schemas.openxmlformats.org/officeDocument/2006/relationships/customXml" Target="../ink/ink8.xml"/><Relationship Id="rId30" Type="http://schemas.openxmlformats.org/officeDocument/2006/relationships/image" Target="../media/image6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34" Type="http://schemas.openxmlformats.org/officeDocument/2006/relationships/image" Target="../media/image7.emf"/><Relationship Id="rId3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62.emf"/><Relationship Id="rId31" Type="http://schemas.openxmlformats.org/officeDocument/2006/relationships/customXml" Target="../ink/ink10.xml"/><Relationship Id="rId30" Type="http://schemas.openxmlformats.org/officeDocument/2006/relationships/image" Target="../media/image6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Parallel Computing Lab.</a:t>
            </a:r>
          </a:p>
          <a:p>
            <a:r>
              <a:rPr lang="en-US" altLang="ko-KR" dirty="0"/>
              <a:t>Mechanical Engineering</a:t>
            </a:r>
          </a:p>
          <a:p>
            <a:r>
              <a:rPr lang="en-US" altLang="ko-KR" dirty="0" err="1"/>
              <a:t>Hanyang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Computational Fluid Dynamics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494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57200" y="1357296"/>
            <a:ext cx="4114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C=1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72000" y="1357297"/>
            <a:ext cx="4114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C=0.5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Hyperbolic </a:t>
            </a:r>
            <a:r>
              <a:rPr lang="en-US" altLang="ko-KR" dirty="0" smtClean="0"/>
              <a:t>PDE - The Lax-</a:t>
            </a:r>
            <a:r>
              <a:rPr lang="en-US" altLang="ko-KR" dirty="0" err="1" smtClean="0"/>
              <a:t>Wendroff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" y="1328438"/>
                <a:ext cx="8234183" cy="457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 sz="140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altLang="ko-KR" sz="1400" i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l-GR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l-GR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altLang="ko-KR" sz="14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14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28438"/>
                <a:ext cx="8234183" cy="457241"/>
              </a:xfrm>
              <a:prstGeom prst="rect">
                <a:avLst/>
              </a:prstGeom>
              <a:blipFill>
                <a:blip r:embed="rId4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17" y="2466055"/>
            <a:ext cx="4114800" cy="36601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6583" y="2466055"/>
            <a:ext cx="4114800" cy="366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H/W #5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CFL condition</a:t>
                </a:r>
                <a:r>
                  <a:rPr lang="ko-KR" altLang="en-US" dirty="0" smtClean="0"/>
                  <a:t>에 따른 수치해석 결과의 신뢰성에 대해 고찰해볼 것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위의 두 식으로 앞에서 소개된 여섯 가지 차분 식을 직접 유도해볼 것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주어진 코드의 구성을 이해한 후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각 함수의 기능을 고찰해볼 것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23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248735"/>
              </p:ext>
            </p:extLst>
          </p:nvPr>
        </p:nvGraphicFramePr>
        <p:xfrm>
          <a:off x="457200" y="1357313"/>
          <a:ext cx="8229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560">
                  <a:extLst>
                    <a:ext uri="{9D8B030D-6E8A-4147-A177-3AD203B41FA5}">
                      <a16:colId xmlns:a16="http://schemas.microsoft.com/office/drawing/2014/main" val="1091824277"/>
                    </a:ext>
                  </a:extLst>
                </a:gridCol>
                <a:gridCol w="6275040">
                  <a:extLst>
                    <a:ext uri="{9D8B030D-6E8A-4147-A177-3AD203B41FA5}">
                      <a16:colId xmlns:a16="http://schemas.microsoft.com/office/drawing/2014/main" val="1352555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82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Introduction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3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편미분방정식의 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84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편미분방정식 </a:t>
                      </a:r>
                      <a:r>
                        <a:rPr lang="ko-KR" altLang="en-US" dirty="0" err="1"/>
                        <a:t>차분화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40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Parabolic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확산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61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Elliptic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 err="1"/>
                        <a:t>라플라스</a:t>
                      </a:r>
                      <a:r>
                        <a:rPr lang="ko-KR" altLang="en-US" dirty="0"/>
                        <a:t>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6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Hyperbolic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파동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00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CFD</a:t>
                      </a:r>
                      <a:r>
                        <a:rPr lang="ko-KR" altLang="en-US" dirty="0"/>
                        <a:t>프로그램의 소개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1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19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Hyperbolic </a:t>
            </a:r>
            <a:r>
              <a:rPr lang="ko-KR" altLang="en-US" dirty="0"/>
              <a:t>형식의 </a:t>
            </a:r>
            <a:r>
              <a:rPr lang="ko-KR" altLang="en-US" dirty="0" err="1"/>
              <a:t>편미분</a:t>
            </a:r>
            <a:r>
              <a:rPr lang="ko-KR" altLang="en-US" dirty="0"/>
              <a:t> 방정식 </a:t>
            </a:r>
            <a:r>
              <a:rPr lang="en-US" altLang="ko-KR" dirty="0"/>
              <a:t>– </a:t>
            </a:r>
            <a:r>
              <a:rPr lang="ko-KR" altLang="en-US" dirty="0"/>
              <a:t>파동 방정식</a:t>
            </a:r>
            <a:r>
              <a:rPr lang="en-US" altLang="ko-KR" dirty="0"/>
              <a:t>, 1</a:t>
            </a:r>
            <a:r>
              <a:rPr lang="ko-KR" altLang="en-US" dirty="0"/>
              <a:t>차 선형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=250[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Initial Condition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=0.0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≤50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=100</m:t>
                              </m:r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f>
                                        <m:f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−50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≤110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=0.0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110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≤400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Boundary Condition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CFL Condition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Compute Condition</a:t>
                </a:r>
              </a:p>
              <a:p>
                <a:pPr lvl="1"/>
                <a:r>
                  <a:rPr lang="en-US" altLang="ko-KR" dirty="0"/>
                  <a:t>(1)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=5.0, 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=0.02   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(2)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=5.0, 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    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(3)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=5.0, 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=0.005  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=0.25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b="-16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87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Hyperbolic PDE - Explicit First upwind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57200" y="1357296"/>
            <a:ext cx="4114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C=1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72000" y="1357297"/>
            <a:ext cx="4114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C=0.25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4908" y="1360616"/>
                <a:ext cx="8234183" cy="542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08" y="1360616"/>
                <a:ext cx="8234183" cy="5423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잉크 54"/>
              <p14:cNvContentPartPr/>
              <p14:nvPr/>
            </p14:nvContentPartPr>
            <p14:xfrm>
              <a:off x="466155" y="-1269870"/>
              <a:ext cx="5987880" cy="1017358"/>
            </p14:xfrm>
          </p:contentPart>
        </mc:Choice>
        <mc:Fallback xmlns="">
          <p:pic>
            <p:nvPicPr>
              <p:cNvPr id="55" name="잉크 54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56075" y="-1283190"/>
                <a:ext cx="6004080" cy="10429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81" name="잉크 80"/>
              <p14:cNvContentPartPr/>
              <p14:nvPr/>
            </p14:nvContentPartPr>
            <p14:xfrm>
              <a:off x="6649515" y="-912326"/>
              <a:ext cx="196560" cy="428760"/>
            </p14:xfrm>
          </p:contentPart>
        </mc:Choice>
        <mc:Fallback xmlns="">
          <p:pic>
            <p:nvPicPr>
              <p:cNvPr id="81" name="잉크 80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642315" y="-924566"/>
                <a:ext cx="20916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82" name="잉크 81"/>
              <p14:cNvContentPartPr/>
              <p14:nvPr/>
            </p14:nvContentPartPr>
            <p14:xfrm>
              <a:off x="6991155" y="-647726"/>
              <a:ext cx="74160" cy="141480"/>
            </p14:xfrm>
          </p:contentPart>
        </mc:Choice>
        <mc:Fallback xmlns="">
          <p:pic>
            <p:nvPicPr>
              <p:cNvPr id="82" name="잉크 81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983235" y="-657806"/>
                <a:ext cx="900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83" name="잉크 82"/>
              <p14:cNvContentPartPr/>
              <p14:nvPr/>
            </p14:nvContentPartPr>
            <p14:xfrm>
              <a:off x="7002675" y="-861206"/>
              <a:ext cx="60120" cy="57960"/>
            </p14:xfrm>
          </p:contentPart>
        </mc:Choice>
        <mc:Fallback xmlns="">
          <p:pic>
            <p:nvPicPr>
              <p:cNvPr id="83" name="잉크 82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994395" y="-867326"/>
                <a:ext cx="7452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4" name="잉크 83"/>
              <p14:cNvContentPartPr/>
              <p14:nvPr/>
            </p14:nvContentPartPr>
            <p14:xfrm>
              <a:off x="7062435" y="-1168646"/>
              <a:ext cx="126720" cy="174600"/>
            </p14:xfrm>
          </p:contentPart>
        </mc:Choice>
        <mc:Fallback xmlns="">
          <p:pic>
            <p:nvPicPr>
              <p:cNvPr id="84" name="잉크 83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050195" y="-1181966"/>
                <a:ext cx="1519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86" name="잉크 85"/>
              <p14:cNvContentPartPr/>
              <p14:nvPr/>
            </p14:nvContentPartPr>
            <p14:xfrm>
              <a:off x="7198515" y="-1272326"/>
              <a:ext cx="335520" cy="847800"/>
            </p14:xfrm>
          </p:contentPart>
        </mc:Choice>
        <mc:Fallback xmlns="">
          <p:pic>
            <p:nvPicPr>
              <p:cNvPr id="86" name="잉크 85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188435" y="-1284206"/>
                <a:ext cx="360360" cy="87228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454908" y="2466055"/>
            <a:ext cx="4114800" cy="36601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4572000" y="2464318"/>
            <a:ext cx="4114800" cy="366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3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Hyperbolic PDE – The Lax method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57200" y="1357296"/>
            <a:ext cx="4114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C=1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72000" y="1357297"/>
            <a:ext cx="4114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C=0.25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4908" y="1360616"/>
                <a:ext cx="8234183" cy="598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l-GR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l-GR" altLang="ko-KR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l-GR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08" y="1360616"/>
                <a:ext cx="8234183" cy="5981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8" name="잉크 37"/>
              <p14:cNvContentPartPr/>
              <p14:nvPr/>
            </p14:nvContentPartPr>
            <p14:xfrm>
              <a:off x="328635" y="-1368366"/>
              <a:ext cx="8760960" cy="1004005"/>
            </p14:xfrm>
          </p:contentPart>
        </mc:Choice>
        <mc:Fallback xmlns="">
          <p:pic>
            <p:nvPicPr>
              <p:cNvPr id="38" name="잉크 37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6755" y="-1378449"/>
                <a:ext cx="8785440" cy="1019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9" name="잉크 88"/>
              <p14:cNvContentPartPr/>
              <p14:nvPr/>
            </p14:nvContentPartPr>
            <p14:xfrm>
              <a:off x="9027315" y="-1311110"/>
              <a:ext cx="203400" cy="928800"/>
            </p14:xfrm>
          </p:contentPart>
        </mc:Choice>
        <mc:Fallback xmlns="">
          <p:pic>
            <p:nvPicPr>
              <p:cNvPr id="89" name="잉크 88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013635" y="-1322990"/>
                <a:ext cx="231120" cy="9482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572000" y="2466056"/>
            <a:ext cx="4114800" cy="36601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57200" y="2466055"/>
            <a:ext cx="4114800" cy="366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4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Hyperbolic PDE – The Lax </a:t>
            </a:r>
            <a:r>
              <a:rPr lang="en-US" altLang="ko-KR" dirty="0" err="1" smtClean="0"/>
              <a:t>Wendroff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57200" y="1357296"/>
            <a:ext cx="4114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C=1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72000" y="1357297"/>
            <a:ext cx="4114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C=0.25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4908" y="1360616"/>
                <a:ext cx="8234183" cy="559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l-GR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l-GR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08" y="1360616"/>
                <a:ext cx="8234183" cy="5590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8" name="잉크 37"/>
              <p14:cNvContentPartPr/>
              <p14:nvPr/>
            </p14:nvContentPartPr>
            <p14:xfrm>
              <a:off x="328635" y="-1368366"/>
              <a:ext cx="8760960" cy="1004005"/>
            </p14:xfrm>
          </p:contentPart>
        </mc:Choice>
        <mc:Fallback xmlns="">
          <p:pic>
            <p:nvPicPr>
              <p:cNvPr id="38" name="잉크 37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6755" y="-1378449"/>
                <a:ext cx="8785440" cy="1019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9" name="잉크 88"/>
              <p14:cNvContentPartPr/>
              <p14:nvPr/>
            </p14:nvContentPartPr>
            <p14:xfrm>
              <a:off x="9027315" y="-1311110"/>
              <a:ext cx="203400" cy="928800"/>
            </p14:xfrm>
          </p:contentPart>
        </mc:Choice>
        <mc:Fallback xmlns="">
          <p:pic>
            <p:nvPicPr>
              <p:cNvPr id="89" name="잉크 88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013635" y="-1322990"/>
                <a:ext cx="231120" cy="94824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572000" y="2466055"/>
            <a:ext cx="4114800" cy="36601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58268" y="2466055"/>
            <a:ext cx="4114800" cy="366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6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Hyperbolic </a:t>
            </a:r>
            <a:r>
              <a:rPr lang="ko-KR" altLang="en-US" dirty="0"/>
              <a:t>형식의 </a:t>
            </a:r>
            <a:r>
              <a:rPr lang="ko-KR" altLang="en-US" dirty="0" err="1"/>
              <a:t>편미분</a:t>
            </a:r>
            <a:r>
              <a:rPr lang="ko-KR" altLang="en-US" dirty="0"/>
              <a:t> 방정식 </a:t>
            </a:r>
            <a:r>
              <a:rPr lang="en-US" altLang="ko-KR" dirty="0"/>
              <a:t>– </a:t>
            </a:r>
            <a:r>
              <a:rPr lang="ko-KR" altLang="en-US" dirty="0"/>
              <a:t>파동 방정식</a:t>
            </a:r>
            <a:r>
              <a:rPr lang="en-US" altLang="ko-KR" dirty="0"/>
              <a:t>, 1</a:t>
            </a:r>
            <a:r>
              <a:rPr lang="ko-KR" altLang="en-US"/>
              <a:t>차 비선형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Initial Condition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=1.0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≤2.0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=0.0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2.0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≤4.0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CFL Condition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ko-KR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ko-KR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Compute Condition</a:t>
                </a:r>
              </a:p>
              <a:p>
                <a:pPr lvl="1"/>
                <a:r>
                  <a:rPr lang="en-US" altLang="ko-KR" dirty="0"/>
                  <a:t>(1)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=0.1, 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   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(2)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=0.1, 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    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30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72000" y="1357297"/>
            <a:ext cx="4114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C=0.5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57200" y="1357296"/>
            <a:ext cx="4114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C=1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Hyperbolic </a:t>
            </a:r>
            <a:r>
              <a:rPr lang="en-US" altLang="ko-KR" dirty="0" smtClean="0"/>
              <a:t>PDE – Explicit 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Upwind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54908" y="1360616"/>
                <a:ext cx="8234183" cy="542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08" y="1360616"/>
                <a:ext cx="8234183" cy="5423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08" y="2466056"/>
            <a:ext cx="4114800" cy="36601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708" y="2466056"/>
            <a:ext cx="4114800" cy="366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57200" y="1357296"/>
            <a:ext cx="4114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C=1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72000" y="1357297"/>
            <a:ext cx="4114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C=0.5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Hyperbolic </a:t>
            </a:r>
            <a:r>
              <a:rPr lang="en-US" altLang="ko-KR" dirty="0" smtClean="0"/>
              <a:t>PDE - The </a:t>
            </a:r>
            <a:r>
              <a:rPr lang="en-US" altLang="ko-KR" dirty="0"/>
              <a:t>Lax </a:t>
            </a:r>
            <a:r>
              <a:rPr lang="en-US" altLang="ko-KR" dirty="0" smtClean="0"/>
              <a:t>method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54908" y="1360616"/>
                <a:ext cx="8234183" cy="542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08" y="1360616"/>
                <a:ext cx="8234183" cy="5423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66055"/>
            <a:ext cx="4114800" cy="36601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66055"/>
            <a:ext cx="4114800" cy="366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308500</TotalTime>
  <Words>128</Words>
  <Application>Microsoft Office PowerPoint</Application>
  <PresentationFormat>화면 슬라이드 쇼(4:3)</PresentationFormat>
  <Paragraphs>113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ppt</vt:lpstr>
      <vt:lpstr>Computational Fluid Dynamics</vt:lpstr>
      <vt:lpstr>PowerPoint 프레젠테이션</vt:lpstr>
      <vt:lpstr>Hyperbolic 형식의 편미분 방정식 – 파동 방정식, 1차 선형</vt:lpstr>
      <vt:lpstr>Hyperbolic PDE - Explicit First upwind</vt:lpstr>
      <vt:lpstr>Hyperbolic PDE – The Lax method</vt:lpstr>
      <vt:lpstr>Hyperbolic PDE – The Lax Wendroff</vt:lpstr>
      <vt:lpstr>Hyperbolic 형식의 편미분 방정식 – 파동 방정식, 1차 비선형</vt:lpstr>
      <vt:lpstr>Hyperbolic PDE – Explicit 1st Upwind</vt:lpstr>
      <vt:lpstr>Hyperbolic PDE - The Lax method</vt:lpstr>
      <vt:lpstr>Hyperbolic PDE - The Lax-Wendroff</vt:lpstr>
      <vt:lpstr>H/W #5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Analysis</dc:title>
  <dc:creator>KJS</dc:creator>
  <cp:lastModifiedBy>JinYeong Wang</cp:lastModifiedBy>
  <cp:revision>3013</cp:revision>
  <cp:lastPrinted>2014-02-10T04:24:11Z</cp:lastPrinted>
  <dcterms:created xsi:type="dcterms:W3CDTF">2011-10-12T11:26:38Z</dcterms:created>
  <dcterms:modified xsi:type="dcterms:W3CDTF">2017-02-25T02:16:18Z</dcterms:modified>
</cp:coreProperties>
</file>