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4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C1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86330" autoAdjust="0"/>
  </p:normalViewPr>
  <p:slideViewPr>
    <p:cSldViewPr>
      <p:cViewPr varScale="1">
        <p:scale>
          <a:sx n="94" d="100"/>
          <a:sy n="94" d="100"/>
        </p:scale>
        <p:origin x="230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8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7B221F05-95D6-498D-BA88-FF003B5FB826}" type="datetimeFigureOut">
              <a:rPr lang="ko-KR" altLang="en-US" smtClean="0"/>
              <a:pPr/>
              <a:t>2016-09-28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EF0B18A-7EA0-4ADA-9362-980FC25D05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7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35719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2016-09-28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/>
              <a:t>*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2016-09-28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9FB1216-F83B-4868-805E-72F7E9D253FB}" type="datetimeFigureOut">
              <a:rPr lang="ko-KR" altLang="en-US" smtClean="0"/>
              <a:pPr/>
              <a:t>2016-09-28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31" name="Picture 11" descr="PCL_H(300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43875" y="61913"/>
            <a:ext cx="8112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AutoShape 19"/>
          <p:cNvSpPr>
            <a:spLocks noChangeArrowheads="1"/>
          </p:cNvSpPr>
          <p:nvPr/>
        </p:nvSpPr>
        <p:spPr bwMode="auto">
          <a:xfrm>
            <a:off x="95250" y="484188"/>
            <a:ext cx="8961438" cy="5873750"/>
          </a:xfrm>
          <a:prstGeom prst="roundRect">
            <a:avLst>
              <a:gd name="adj" fmla="val 1079"/>
            </a:avLst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xWVuvyNU_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yA5UiBJY0Q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c1VH5ZeFl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Ph0fkFPFi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o4OvF-v00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U5CHmH_16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pkKw391Ol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Parallel Computing Lab.</a:t>
            </a:r>
          </a:p>
          <a:p>
            <a:r>
              <a:rPr lang="en-US" altLang="ko-KR" dirty="0"/>
              <a:t>Mechanical Engineering</a:t>
            </a:r>
          </a:p>
          <a:p>
            <a:r>
              <a:rPr lang="en-US" altLang="ko-KR" dirty="0" err="1"/>
              <a:t>Hanyang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Computational Fluid Dynamics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4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988424"/>
              </p:ext>
            </p:extLst>
          </p:nvPr>
        </p:nvGraphicFramePr>
        <p:xfrm>
          <a:off x="457200" y="1357313"/>
          <a:ext cx="8229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560">
                  <a:extLst>
                    <a:ext uri="{9D8B030D-6E8A-4147-A177-3AD203B41FA5}">
                      <a16:colId xmlns:a16="http://schemas.microsoft.com/office/drawing/2014/main" val="1091824277"/>
                    </a:ext>
                  </a:extLst>
                </a:gridCol>
                <a:gridCol w="6275040">
                  <a:extLst>
                    <a:ext uri="{9D8B030D-6E8A-4147-A177-3AD203B41FA5}">
                      <a16:colId xmlns:a16="http://schemas.microsoft.com/office/drawing/2014/main" val="1352555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82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Introduction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3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편미분방정식의 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84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편미분방정식 </a:t>
                      </a:r>
                      <a:r>
                        <a:rPr lang="ko-KR" altLang="en-US" dirty="0" err="1"/>
                        <a:t>차분화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40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Parabolic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확산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61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Elliptic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 err="1"/>
                        <a:t>라플라스</a:t>
                      </a:r>
                      <a:r>
                        <a:rPr lang="ko-KR" altLang="en-US" dirty="0"/>
                        <a:t>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6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Hyperbolic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파동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00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CFD</a:t>
                      </a:r>
                      <a:r>
                        <a:rPr lang="ko-KR" altLang="en-US" dirty="0"/>
                        <a:t>프로그램의 소개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1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1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CFD </a:t>
            </a:r>
            <a:r>
              <a:rPr lang="ko-KR" altLang="en-US" dirty="0" smtClean="0"/>
              <a:t>방법론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Continuum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FVM</a:t>
            </a:r>
          </a:p>
          <a:p>
            <a:pPr lvl="2"/>
            <a:r>
              <a:rPr lang="en-US" altLang="ko-KR" dirty="0" err="1" smtClean="0">
                <a:solidFill>
                  <a:srgbClr val="FF0000"/>
                </a:solidFill>
              </a:rPr>
              <a:t>Ansys</a:t>
            </a:r>
            <a:r>
              <a:rPr lang="en-US" altLang="ko-KR" dirty="0" smtClean="0">
                <a:solidFill>
                  <a:srgbClr val="FF0000"/>
                </a:solidFill>
              </a:rPr>
              <a:t> Fluent</a:t>
            </a:r>
          </a:p>
          <a:p>
            <a:pPr lvl="1"/>
            <a:r>
              <a:rPr lang="en-US" altLang="ko-KR" dirty="0" smtClean="0"/>
              <a:t>FEM	</a:t>
            </a:r>
          </a:p>
          <a:p>
            <a:pPr lvl="1"/>
            <a:r>
              <a:rPr lang="en-US" altLang="ko-KR" dirty="0" smtClean="0"/>
              <a:t>FDM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Non-continuum</a:t>
            </a:r>
          </a:p>
          <a:p>
            <a:pPr lvl="1"/>
            <a:r>
              <a:rPr lang="en-US" altLang="ko-KR" dirty="0" smtClean="0"/>
              <a:t>SPH</a:t>
            </a:r>
          </a:p>
          <a:p>
            <a:pPr lvl="1"/>
            <a:r>
              <a:rPr lang="en-US" altLang="ko-KR" dirty="0" smtClean="0"/>
              <a:t>LBM</a:t>
            </a:r>
          </a:p>
          <a:p>
            <a:pPr lvl="1"/>
            <a:r>
              <a:rPr lang="en-US" altLang="ko-KR" dirty="0" smtClean="0"/>
              <a:t>DSMC</a:t>
            </a:r>
          </a:p>
          <a:p>
            <a:pPr lvl="1"/>
            <a:r>
              <a:rPr lang="en-US" altLang="ko-KR" dirty="0" smtClean="0"/>
              <a:t>MD</a:t>
            </a:r>
          </a:p>
          <a:p>
            <a:endParaRPr lang="ko-KR" altLang="en-US" dirty="0"/>
          </a:p>
        </p:txBody>
      </p:sp>
      <p:pic>
        <p:nvPicPr>
          <p:cNvPr id="4" name="vxWVuvyNU_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06800" y="1357298"/>
            <a:ext cx="608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6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CFD </a:t>
            </a:r>
            <a:r>
              <a:rPr lang="ko-KR" altLang="en-US" dirty="0" smtClean="0"/>
              <a:t>방법론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Continuum</a:t>
            </a:r>
          </a:p>
          <a:p>
            <a:pPr lvl="1"/>
            <a:r>
              <a:rPr lang="en-US" altLang="ko-KR" dirty="0" smtClean="0"/>
              <a:t>FVM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FEM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COMSOL</a:t>
            </a:r>
            <a:r>
              <a:rPr lang="en-US" altLang="ko-KR" dirty="0" smtClean="0"/>
              <a:t>	</a:t>
            </a:r>
          </a:p>
          <a:p>
            <a:pPr lvl="1"/>
            <a:r>
              <a:rPr lang="en-US" altLang="ko-KR" dirty="0" smtClean="0"/>
              <a:t>FDM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Non-continuum</a:t>
            </a:r>
          </a:p>
          <a:p>
            <a:pPr lvl="1"/>
            <a:r>
              <a:rPr lang="en-US" altLang="ko-KR" dirty="0" smtClean="0"/>
              <a:t>SPH</a:t>
            </a:r>
          </a:p>
          <a:p>
            <a:pPr lvl="1"/>
            <a:r>
              <a:rPr lang="en-US" altLang="ko-KR" dirty="0" smtClean="0"/>
              <a:t>LBM</a:t>
            </a:r>
          </a:p>
          <a:p>
            <a:pPr lvl="1"/>
            <a:r>
              <a:rPr lang="en-US" altLang="ko-KR" dirty="0" smtClean="0"/>
              <a:t>DSMC</a:t>
            </a:r>
          </a:p>
          <a:p>
            <a:pPr lvl="1"/>
            <a:r>
              <a:rPr lang="en-US" altLang="ko-KR" dirty="0" smtClean="0"/>
              <a:t>MD</a:t>
            </a:r>
          </a:p>
          <a:p>
            <a:endParaRPr lang="ko-KR" altLang="en-US" dirty="0"/>
          </a:p>
        </p:txBody>
      </p:sp>
      <p:pic>
        <p:nvPicPr>
          <p:cNvPr id="5" name="iyA5UiBJY0Q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04345" y="1357298"/>
            <a:ext cx="6079999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2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CFD </a:t>
            </a:r>
            <a:r>
              <a:rPr lang="ko-KR" altLang="en-US" dirty="0" smtClean="0"/>
              <a:t>방법론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Continuum</a:t>
            </a:r>
          </a:p>
          <a:p>
            <a:pPr lvl="1"/>
            <a:r>
              <a:rPr lang="en-US" altLang="ko-KR" dirty="0" smtClean="0"/>
              <a:t>FVM</a:t>
            </a:r>
          </a:p>
          <a:p>
            <a:pPr lvl="1"/>
            <a:r>
              <a:rPr lang="en-US" altLang="ko-KR" dirty="0" smtClean="0"/>
              <a:t>FEM	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FDM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Non-continuum</a:t>
            </a:r>
          </a:p>
          <a:p>
            <a:pPr lvl="1"/>
            <a:r>
              <a:rPr lang="en-US" altLang="ko-KR" dirty="0" smtClean="0"/>
              <a:t>SPH</a:t>
            </a:r>
          </a:p>
          <a:p>
            <a:pPr lvl="1"/>
            <a:r>
              <a:rPr lang="en-US" altLang="ko-KR" dirty="0" smtClean="0"/>
              <a:t>LBM</a:t>
            </a:r>
          </a:p>
          <a:p>
            <a:pPr lvl="1"/>
            <a:r>
              <a:rPr lang="en-US" altLang="ko-KR" dirty="0" smtClean="0"/>
              <a:t>DSMC</a:t>
            </a:r>
          </a:p>
          <a:p>
            <a:pPr lvl="1"/>
            <a:r>
              <a:rPr lang="en-US" altLang="ko-KR" dirty="0" smtClean="0"/>
              <a:t>MD</a:t>
            </a:r>
          </a:p>
          <a:p>
            <a:endParaRPr lang="ko-KR" altLang="en-US" dirty="0"/>
          </a:p>
        </p:txBody>
      </p:sp>
      <p:pic>
        <p:nvPicPr>
          <p:cNvPr id="6" name="Jc1VH5ZeFl4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06800" y="1361986"/>
            <a:ext cx="608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CFD </a:t>
            </a:r>
            <a:r>
              <a:rPr lang="ko-KR" altLang="en-US" dirty="0" smtClean="0"/>
              <a:t>방법론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Continuum</a:t>
            </a:r>
          </a:p>
          <a:p>
            <a:pPr lvl="1"/>
            <a:r>
              <a:rPr lang="en-US" altLang="ko-KR" dirty="0" smtClean="0"/>
              <a:t>FVM</a:t>
            </a:r>
          </a:p>
          <a:p>
            <a:pPr lvl="1"/>
            <a:r>
              <a:rPr lang="en-US" altLang="ko-KR" dirty="0" smtClean="0"/>
              <a:t>FEM	</a:t>
            </a:r>
          </a:p>
          <a:p>
            <a:pPr lvl="1"/>
            <a:r>
              <a:rPr lang="en-US" altLang="ko-KR" dirty="0" smtClean="0"/>
              <a:t>FDM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Non-continuum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SPH</a:t>
            </a:r>
          </a:p>
          <a:p>
            <a:pPr lvl="1"/>
            <a:r>
              <a:rPr lang="en-US" altLang="ko-KR" dirty="0" smtClean="0"/>
              <a:t>LBM</a:t>
            </a:r>
          </a:p>
          <a:p>
            <a:pPr lvl="1"/>
            <a:r>
              <a:rPr lang="en-US" altLang="ko-KR" dirty="0" smtClean="0"/>
              <a:t>DSMC</a:t>
            </a:r>
          </a:p>
          <a:p>
            <a:pPr lvl="1"/>
            <a:r>
              <a:rPr lang="en-US" altLang="ko-KR" dirty="0" smtClean="0"/>
              <a:t>MD</a:t>
            </a:r>
          </a:p>
          <a:p>
            <a:endParaRPr lang="ko-KR" altLang="en-US" dirty="0"/>
          </a:p>
        </p:txBody>
      </p:sp>
      <p:pic>
        <p:nvPicPr>
          <p:cNvPr id="4" name="UPh0fkFPFi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06800" y="1357298"/>
            <a:ext cx="608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CFD </a:t>
            </a:r>
            <a:r>
              <a:rPr lang="ko-KR" altLang="en-US" dirty="0" smtClean="0"/>
              <a:t>방법론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Continuum</a:t>
            </a:r>
          </a:p>
          <a:p>
            <a:pPr lvl="1"/>
            <a:r>
              <a:rPr lang="en-US" altLang="ko-KR" dirty="0" smtClean="0"/>
              <a:t>FVM</a:t>
            </a:r>
          </a:p>
          <a:p>
            <a:pPr lvl="1"/>
            <a:r>
              <a:rPr lang="en-US" altLang="ko-KR" dirty="0" smtClean="0"/>
              <a:t>FEM	</a:t>
            </a:r>
          </a:p>
          <a:p>
            <a:pPr lvl="1"/>
            <a:r>
              <a:rPr lang="en-US" altLang="ko-KR" dirty="0" smtClean="0"/>
              <a:t>FDM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Non-continuum</a:t>
            </a:r>
          </a:p>
          <a:p>
            <a:pPr lvl="1"/>
            <a:r>
              <a:rPr lang="en-US" altLang="ko-KR" dirty="0" smtClean="0"/>
              <a:t>SPH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LBM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SAMADII/LBM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DSMC</a:t>
            </a:r>
          </a:p>
          <a:p>
            <a:pPr lvl="1"/>
            <a:r>
              <a:rPr lang="en-US" altLang="ko-KR" dirty="0" smtClean="0"/>
              <a:t>MD</a:t>
            </a:r>
          </a:p>
          <a:p>
            <a:endParaRPr lang="ko-KR" altLang="en-US" dirty="0"/>
          </a:p>
        </p:txBody>
      </p:sp>
      <p:pic>
        <p:nvPicPr>
          <p:cNvPr id="4" name="ro4OvF-v00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06800" y="1357298"/>
            <a:ext cx="608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5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CFD </a:t>
            </a:r>
            <a:r>
              <a:rPr lang="ko-KR" altLang="en-US" dirty="0" smtClean="0"/>
              <a:t>방법론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Continuum</a:t>
            </a:r>
          </a:p>
          <a:p>
            <a:pPr lvl="1"/>
            <a:r>
              <a:rPr lang="en-US" altLang="ko-KR" dirty="0" smtClean="0"/>
              <a:t>FVM</a:t>
            </a:r>
          </a:p>
          <a:p>
            <a:pPr lvl="1"/>
            <a:r>
              <a:rPr lang="en-US" altLang="ko-KR" dirty="0" smtClean="0"/>
              <a:t>FEM	</a:t>
            </a:r>
          </a:p>
          <a:p>
            <a:pPr lvl="1"/>
            <a:r>
              <a:rPr lang="en-US" altLang="ko-KR" dirty="0" smtClean="0"/>
              <a:t>FDM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Non-continuum</a:t>
            </a:r>
          </a:p>
          <a:p>
            <a:pPr lvl="1"/>
            <a:r>
              <a:rPr lang="en-US" altLang="ko-KR" dirty="0" smtClean="0"/>
              <a:t>SPH</a:t>
            </a:r>
          </a:p>
          <a:p>
            <a:pPr lvl="1"/>
            <a:r>
              <a:rPr lang="en-US" altLang="ko-KR" dirty="0" smtClean="0"/>
              <a:t>LBM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DSMC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SAMADII/</a:t>
            </a:r>
            <a:r>
              <a:rPr lang="en-US" altLang="ko-KR" dirty="0" err="1" smtClean="0">
                <a:solidFill>
                  <a:srgbClr val="FF0000"/>
                </a:solidFill>
              </a:rPr>
              <a:t>sciv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MD</a:t>
            </a:r>
          </a:p>
          <a:p>
            <a:endParaRPr lang="ko-KR" altLang="en-US" dirty="0"/>
          </a:p>
        </p:txBody>
      </p:sp>
      <p:pic>
        <p:nvPicPr>
          <p:cNvPr id="4" name="rU5CHmH_16o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06800" y="1357298"/>
            <a:ext cx="608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6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CFD </a:t>
            </a:r>
            <a:r>
              <a:rPr lang="ko-KR" altLang="en-US" dirty="0" smtClean="0"/>
              <a:t>방법론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Continuum</a:t>
            </a:r>
          </a:p>
          <a:p>
            <a:pPr lvl="1"/>
            <a:r>
              <a:rPr lang="en-US" altLang="ko-KR" dirty="0" smtClean="0"/>
              <a:t>FVM</a:t>
            </a:r>
          </a:p>
          <a:p>
            <a:pPr lvl="1"/>
            <a:r>
              <a:rPr lang="en-US" altLang="ko-KR" dirty="0" smtClean="0"/>
              <a:t>FEM	</a:t>
            </a:r>
          </a:p>
          <a:p>
            <a:pPr lvl="1"/>
            <a:r>
              <a:rPr lang="en-US" altLang="ko-KR" dirty="0" smtClean="0"/>
              <a:t>FDM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Non-continuum</a:t>
            </a:r>
          </a:p>
          <a:p>
            <a:pPr lvl="1"/>
            <a:r>
              <a:rPr lang="en-US" altLang="ko-KR" dirty="0" smtClean="0"/>
              <a:t>SPH</a:t>
            </a:r>
          </a:p>
          <a:p>
            <a:pPr lvl="1"/>
            <a:r>
              <a:rPr lang="en-US" altLang="ko-KR" dirty="0" smtClean="0"/>
              <a:t>LBM</a:t>
            </a:r>
          </a:p>
          <a:p>
            <a:pPr lvl="1"/>
            <a:r>
              <a:rPr lang="en-US" altLang="ko-KR" dirty="0" smtClean="0"/>
              <a:t>DSMC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MD</a:t>
            </a:r>
          </a:p>
          <a:p>
            <a:endParaRPr lang="ko-KR" altLang="en-US" dirty="0"/>
          </a:p>
        </p:txBody>
      </p:sp>
      <p:pic>
        <p:nvPicPr>
          <p:cNvPr id="4" name="6pkKw391Ol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06800" y="1357298"/>
            <a:ext cx="608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06340"/>
      </p:ext>
    </p:extLst>
  </p:cSld>
  <p:clrMapOvr>
    <a:masterClrMapping/>
  </p:clrMapOvr>
</p:sld>
</file>

<file path=ppt/theme/theme1.xml><?xml version="1.0" encoding="utf-8"?>
<a:theme xmlns:a="http://schemas.openxmlformats.org/drawingml/2006/main" name="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308523</TotalTime>
  <Words>94</Words>
  <Application>Microsoft Office PowerPoint</Application>
  <PresentationFormat>화면 슬라이드 쇼(4:3)</PresentationFormat>
  <Paragraphs>101</Paragraphs>
  <Slides>9</Slides>
  <Notes>0</Notes>
  <HiddenSlides>0</HiddenSlides>
  <MMClips>7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ppt</vt:lpstr>
      <vt:lpstr>Computational Fluid Dynamics</vt:lpstr>
      <vt:lpstr>PowerPoint 프레젠테이션</vt:lpstr>
      <vt:lpstr>CFD 방법론</vt:lpstr>
      <vt:lpstr>CFD 방법론</vt:lpstr>
      <vt:lpstr>CFD 방법론</vt:lpstr>
      <vt:lpstr>CFD 방법론</vt:lpstr>
      <vt:lpstr>CFD 방법론</vt:lpstr>
      <vt:lpstr>CFD 방법론</vt:lpstr>
      <vt:lpstr>CFD 방법론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Analysis</dc:title>
  <dc:creator>KJS</dc:creator>
  <cp:lastModifiedBy>JinYeong Wang</cp:lastModifiedBy>
  <cp:revision>3015</cp:revision>
  <cp:lastPrinted>2014-02-10T04:24:11Z</cp:lastPrinted>
  <dcterms:created xsi:type="dcterms:W3CDTF">2011-10-12T11:26:38Z</dcterms:created>
  <dcterms:modified xsi:type="dcterms:W3CDTF">2016-09-28T14:45:23Z</dcterms:modified>
</cp:coreProperties>
</file>