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82" d="100"/>
          <a:sy n="82" d="100"/>
        </p:scale>
        <p:origin x="1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관련 문의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왕진영</a:t>
            </a:r>
            <a:endParaRPr lang="en-US" altLang="ko-KR" dirty="0"/>
          </a:p>
          <a:p>
            <a:pPr lvl="1"/>
            <a:r>
              <a:rPr lang="en-US" altLang="ko-KR" dirty="0"/>
              <a:t>E-mail: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과제는 이메일을 통해 받습니다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제출 형식은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 err="1"/>
              <a:t>공업센터</a:t>
            </a:r>
            <a:r>
              <a:rPr lang="ko-KR" altLang="en-US" dirty="0"/>
              <a:t> 본관 </a:t>
            </a:r>
            <a:r>
              <a:rPr lang="en-US" altLang="ko-KR" dirty="0"/>
              <a:t>116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강의자료 </a:t>
            </a:r>
            <a:r>
              <a:rPr lang="ko-KR" altLang="en-US" dirty="0" smtClean="0"/>
              <a:t>및 소스코드 링크</a:t>
            </a:r>
            <a:r>
              <a:rPr lang="en-US" altLang="ko-KR" dirty="0"/>
              <a:t>: </a:t>
            </a:r>
          </a:p>
          <a:p>
            <a:pPr marL="457200" lvl="1" indent="0" algn="ctr">
              <a:buNone/>
            </a:pPr>
            <a:r>
              <a:rPr lang="en-US" altLang="ko-KR" sz="1800" dirty="0"/>
              <a:t>https://github.com/JinFree/HYU_Mechanical_Engineering_Lab1</a:t>
            </a:r>
            <a:endParaRPr lang="en-US" altLang="ko-KR" dirty="0" smtClean="0"/>
          </a:p>
          <a:p>
            <a:r>
              <a:rPr lang="ko-KR" altLang="en-US" dirty="0" smtClean="0"/>
              <a:t>성적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: 80%</a:t>
            </a:r>
          </a:p>
          <a:p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</a:t>
            </a:r>
            <a:r>
              <a:rPr lang="en-US" altLang="ko-KR" dirty="0" smtClean="0"/>
              <a:t>Studio 2013</a:t>
            </a:r>
            <a:endParaRPr lang="en-US" altLang="ko-KR" dirty="0"/>
          </a:p>
          <a:p>
            <a:pPr lvl="1"/>
            <a:r>
              <a:rPr lang="en-US" altLang="ko-KR" dirty="0" err="1"/>
              <a:t>Tecplot</a:t>
            </a:r>
            <a:r>
              <a:rPr lang="en-US" altLang="ko-KR" dirty="0"/>
              <a:t> 360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9499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대류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7298"/>
            <a:ext cx="4114800" cy="26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357298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6" y="3959035"/>
            <a:ext cx="4114800" cy="216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00338"/>
            <a:ext cx="4114800" cy="302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 </a:t>
            </a:r>
            <a:r>
              <a:rPr lang="en-US" altLang="ko-KR" dirty="0" smtClean="0"/>
              <a:t>Processing</a:t>
            </a:r>
          </a:p>
          <a:p>
            <a:endParaRPr lang="en-US" altLang="ko-KR" dirty="0"/>
          </a:p>
          <a:p>
            <a:r>
              <a:rPr lang="en-US" altLang="ko-KR" dirty="0" smtClean="0"/>
              <a:t>Solver</a:t>
            </a:r>
          </a:p>
          <a:p>
            <a:endParaRPr lang="en-US" altLang="ko-KR" dirty="0"/>
          </a:p>
          <a:p>
            <a:r>
              <a:rPr lang="en-US" altLang="ko-KR" dirty="0" smtClean="0"/>
              <a:t>Post Processing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0400" y="1360354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3600" y="1357296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4" y="2175808"/>
            <a:ext cx="5635956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Eulerian Approximations [Continuum]</a:t>
            </a:r>
          </a:p>
          <a:p>
            <a:pPr lvl="1"/>
            <a:r>
              <a:rPr lang="en-US" altLang="ko-KR" dirty="0"/>
              <a:t>FDM – Approximate the derivatives through the Taylor series expansion</a:t>
            </a:r>
          </a:p>
          <a:p>
            <a:pPr lvl="1"/>
            <a:r>
              <a:rPr lang="en-US" altLang="ko-KR" dirty="0"/>
              <a:t>FVM – Approximate the surface and volume integrals</a:t>
            </a:r>
          </a:p>
          <a:p>
            <a:pPr lvl="1"/>
            <a:r>
              <a:rPr lang="en-US" altLang="ko-KR" dirty="0"/>
              <a:t>FEM – Choose weighting functions</a:t>
            </a:r>
          </a:p>
          <a:p>
            <a:endParaRPr lang="en-US" altLang="ko-KR" dirty="0"/>
          </a:p>
          <a:p>
            <a:r>
              <a:rPr lang="en-US" altLang="ko-KR" dirty="0" err="1"/>
              <a:t>Lagrangian</a:t>
            </a:r>
            <a:r>
              <a:rPr lang="en-US" altLang="ko-KR" dirty="0"/>
              <a:t> Approximations [Statistical]</a:t>
            </a:r>
          </a:p>
          <a:p>
            <a:pPr lvl="1"/>
            <a:r>
              <a:rPr lang="en-US" altLang="ko-KR" dirty="0"/>
              <a:t>LBM – Lattice Boltzmann Method</a:t>
            </a:r>
          </a:p>
          <a:p>
            <a:pPr lvl="1"/>
            <a:r>
              <a:rPr lang="en-US" altLang="ko-KR" dirty="0"/>
              <a:t>DSMC – Direct Simulation Monte Carlo</a:t>
            </a:r>
          </a:p>
          <a:p>
            <a:pPr lvl="1"/>
            <a:r>
              <a:rPr lang="en-US" altLang="ko-KR" dirty="0"/>
              <a:t>MD – Molecular Dynamics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12776"/>
            <a:ext cx="8229600" cy="13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752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27399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Statistical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83568" y="273814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195736" y="2738142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1278052"/>
            <a:ext cx="4968552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/>
              <a:t>해석 프로그램을 조사하고</a:t>
            </a:r>
            <a:r>
              <a:rPr lang="en-US" altLang="ko-KR" dirty="0"/>
              <a:t>, </a:t>
            </a:r>
            <a:r>
              <a:rPr lang="ko-KR" altLang="en-US" dirty="0"/>
              <a:t>그 프로그램이 해석을 위해 사용하는 </a:t>
            </a:r>
            <a:r>
              <a:rPr lang="en-US" altLang="ko-KR" dirty="0"/>
              <a:t>Method</a:t>
            </a:r>
            <a:r>
              <a:rPr lang="ko-KR" altLang="en-US" dirty="0"/>
              <a:t>를 </a:t>
            </a:r>
            <a:r>
              <a:rPr lang="ko-KR" altLang="en-US" dirty="0" smtClean="0"/>
              <a:t>조사할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ANSYS: FVM method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Method</a:t>
            </a:r>
            <a:r>
              <a:rPr lang="ko-KR" altLang="en-US" dirty="0"/>
              <a:t>의 장점 및 단점을 </a:t>
            </a:r>
            <a:r>
              <a:rPr lang="ko-KR" altLang="en-US" smtClean="0"/>
              <a:t>조사할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r>
              <a:rPr lang="ko-KR" altLang="en-US" dirty="0" smtClean="0"/>
              <a:t>제출 포맷</a:t>
            </a:r>
            <a:r>
              <a:rPr lang="en-US" altLang="ko-KR" dirty="0" smtClean="0"/>
              <a:t>: PDF</a:t>
            </a:r>
          </a:p>
          <a:p>
            <a:r>
              <a:rPr lang="ko-KR" altLang="en-US" dirty="0" smtClean="0"/>
              <a:t>메일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기계공학실험</a:t>
            </a:r>
            <a:r>
              <a:rPr lang="en-US" altLang="ko-KR" dirty="0" smtClean="0"/>
              <a:t>_HW#1_</a:t>
            </a:r>
            <a:r>
              <a:rPr lang="ko-KR" altLang="en-US" dirty="0" smtClean="0"/>
              <a:t>왕진영</a:t>
            </a:r>
            <a:r>
              <a:rPr lang="en-US" altLang="ko-KR" dirty="0" smtClean="0"/>
              <a:t>_2016201278</a:t>
            </a:r>
          </a:p>
          <a:p>
            <a:pPr lvl="1"/>
            <a:r>
              <a:rPr lang="ko-KR" altLang="en-US" dirty="0" smtClean="0"/>
              <a:t>제출 포맷과 메일 제목이 다를 시 불이익 있을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59010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308891</TotalTime>
  <Words>226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ppt</vt:lpstr>
      <vt:lpstr>Computational Fluid Dynamics</vt:lpstr>
      <vt:lpstr>Information</vt:lpstr>
      <vt:lpstr>PowerPoint 프레젠테이션</vt:lpstr>
      <vt:lpstr>Computational fluid dynamics</vt:lpstr>
      <vt:lpstr>Simulation Process</vt:lpstr>
      <vt:lpstr>Compute Methods</vt:lpstr>
      <vt:lpstr>H/W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2978</cp:revision>
  <cp:lastPrinted>2014-02-10T04:24:11Z</cp:lastPrinted>
  <dcterms:created xsi:type="dcterms:W3CDTF">2011-10-12T11:26:38Z</dcterms:created>
  <dcterms:modified xsi:type="dcterms:W3CDTF">2017-02-26T11:11:28Z</dcterms:modified>
</cp:coreProperties>
</file>