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4" r:id="rId2"/>
    <p:sldId id="287" r:id="rId3"/>
    <p:sldId id="302" r:id="rId4"/>
    <p:sldId id="303" r:id="rId5"/>
    <p:sldId id="295" r:id="rId6"/>
    <p:sldId id="297" r:id="rId7"/>
    <p:sldId id="304" r:id="rId8"/>
    <p:sldId id="307" r:id="rId9"/>
    <p:sldId id="308" r:id="rId10"/>
    <p:sldId id="291" r:id="rId11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6330" autoAdjust="0"/>
  </p:normalViewPr>
  <p:slideViewPr>
    <p:cSldViewPr>
      <p:cViewPr varScale="1">
        <p:scale>
          <a:sx n="82" d="100"/>
          <a:sy n="82" d="100"/>
        </p:scale>
        <p:origin x="1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49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#3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위 식에서 정상상태에서의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구할 것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위의</a:t>
                </a:r>
                <a:r>
                  <a:rPr lang="en-US" altLang="ko-KR" dirty="0" smtClean="0"/>
                  <a:t> </a:t>
                </a:r>
                <a:r>
                  <a:rPr lang="ko-KR" altLang="en-US" dirty="0"/>
                  <a:t>식과 </a:t>
                </a:r>
                <a:r>
                  <a:rPr lang="en-US" altLang="ko-KR" dirty="0" smtClean="0"/>
                  <a:t>Explicit FTCS </a:t>
                </a:r>
                <a:r>
                  <a:rPr lang="ko-KR" altLang="en-US" dirty="0" smtClean="0"/>
                  <a:t>수치해석 결과와의 </a:t>
                </a:r>
                <a:r>
                  <a:rPr lang="ko-KR" altLang="en-US" dirty="0" err="1"/>
                  <a:t>상대오차를</a:t>
                </a:r>
                <a:r>
                  <a:rPr lang="ko-KR" altLang="en-US" dirty="0"/>
                  <a:t> 구하고 </a:t>
                </a:r>
                <a:r>
                  <a:rPr lang="ko-KR" altLang="en-US" dirty="0" smtClean="0"/>
                  <a:t>고찰할 것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=0.01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0.02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0.03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/>
                  <a:t>에서의 오차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위 </a:t>
                </a:r>
                <a:r>
                  <a:rPr lang="ko-KR" altLang="en-US" dirty="0"/>
                  <a:t>식을 차분할 수 있는 여러가지 방법들을 </a:t>
                </a:r>
                <a:r>
                  <a:rPr lang="ko-KR" altLang="en-US" dirty="0" smtClean="0"/>
                  <a:t>조사해볼 것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예</a:t>
                </a:r>
                <a:r>
                  <a:rPr lang="en-US" altLang="ko-KR" dirty="0"/>
                  <a:t>) The Richardson method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ko-KR" altLang="en-US">
                                  <a:latin typeface="Cambria Math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ko-KR" altLang="en-US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>
                              <a:latin typeface="Cambria Math"/>
                            </a:rPr>
                            <m:t>2</m:t>
                          </m:r>
                          <m:r>
                            <a:rPr lang="ko-KR" altLang="en-US" i="1">
                              <a:latin typeface="Cambria Math"/>
                            </a:rPr>
                            <m:t>𝛥</m:t>
                          </m:r>
                          <m:r>
                            <a:rPr lang="ko-KR" alt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ko-KR" altLang="en-US">
                          <a:latin typeface="Cambria Math"/>
                        </a:rPr>
                        <m:t>=</m:t>
                      </m:r>
                      <m:r>
                        <a:rPr lang="ko-KR" altLang="en-US" i="1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ko-KR" altLang="en-US"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ko-KR" altLang="en-US">
                                  <a:latin typeface="Cambria Math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 smtClean="0"/>
                  <a:t>아래 </a:t>
                </a:r>
                <a:r>
                  <a:rPr lang="ko-KR" altLang="en-US" dirty="0"/>
                  <a:t>표 각각의 </a:t>
                </a:r>
                <a:r>
                  <a:rPr lang="en-US" altLang="ko-KR" dirty="0"/>
                  <a:t>Case</a:t>
                </a:r>
                <a:r>
                  <a:rPr lang="ko-KR" altLang="en-US" dirty="0"/>
                  <a:t>에 대하여 </a:t>
                </a:r>
                <a:r>
                  <a:rPr lang="en-US" altLang="ko-KR" dirty="0" smtClean="0"/>
                  <a:t>FTCS</a:t>
                </a:r>
                <a:r>
                  <a:rPr lang="ko-KR" altLang="en-US" dirty="0"/>
                  <a:t>와 </a:t>
                </a:r>
                <a:r>
                  <a:rPr lang="en-US" altLang="ko-KR" dirty="0" err="1"/>
                  <a:t>Lassonen</a:t>
                </a:r>
                <a:r>
                  <a:rPr lang="ko-KR" altLang="en-US" dirty="0"/>
                  <a:t>을 이용한 각각의 결과를 </a:t>
                </a:r>
                <a:r>
                  <a:rPr lang="en-US" altLang="ko-KR" dirty="0"/>
                  <a:t>plot</a:t>
                </a:r>
                <a:r>
                  <a:rPr lang="ko-KR" altLang="en-US" dirty="0"/>
                  <a:t>하고 고찰할 </a:t>
                </a:r>
                <a:r>
                  <a:rPr lang="ko-KR" altLang="en-US" dirty="0" smtClean="0"/>
                  <a:t>것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[Hint]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동</m:t>
                    </m:r>
                  </m:oMath>
                </a14:m>
                <a:r>
                  <a:rPr lang="ko-KR" altLang="en-US" dirty="0" smtClean="0"/>
                  <a:t>점성계수와 속도의 관계에 대해서 고찰할 것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300761"/>
                  </p:ext>
                </p:extLst>
              </p:nvPr>
            </p:nvGraphicFramePr>
            <p:xfrm>
              <a:off x="1163621" y="4293096"/>
              <a:ext cx="6816758" cy="201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2155">
                      <a:extLst>
                        <a:ext uri="{9D8B030D-6E8A-4147-A177-3AD203B41FA5}">
                          <a16:colId xmlns:a16="http://schemas.microsoft.com/office/drawing/2014/main" val="4185463214"/>
                        </a:ext>
                      </a:extLst>
                    </a:gridCol>
                    <a:gridCol w="5424603">
                      <a:extLst>
                        <a:ext uri="{9D8B030D-6E8A-4147-A177-3AD203B41FA5}">
                          <a16:colId xmlns:a16="http://schemas.microsoft.com/office/drawing/2014/main" val="3929511380"/>
                        </a:ext>
                      </a:extLst>
                    </a:gridCol>
                  </a:tblGrid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ko-KR" altLang="en-US" sz="1600" dirty="0" smtClean="0"/>
                            <a:t> </a:t>
                          </a:r>
                          <a:r>
                            <a:rPr lang="en-US" altLang="ko-KR" sz="1600" dirty="0" smtClean="0"/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altLang="ko-KR" sz="1600" dirty="0" smtClean="0"/>
                            <a:t>]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7624929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0.3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7353953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6139971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0.5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584268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0.502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292137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0.504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87140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300761"/>
                  </p:ext>
                </p:extLst>
              </p:nvPr>
            </p:nvGraphicFramePr>
            <p:xfrm>
              <a:off x="1163621" y="4293096"/>
              <a:ext cx="6816758" cy="201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2155">
                      <a:extLst>
                        <a:ext uri="{9D8B030D-6E8A-4147-A177-3AD203B41FA5}">
                          <a16:colId xmlns:a16="http://schemas.microsoft.com/office/drawing/2014/main" val="4185463214"/>
                        </a:ext>
                      </a:extLst>
                    </a:gridCol>
                    <a:gridCol w="5424603">
                      <a:extLst>
                        <a:ext uri="{9D8B030D-6E8A-4147-A177-3AD203B41FA5}">
                          <a16:colId xmlns:a16="http://schemas.microsoft.com/office/drawing/2014/main" val="392951138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814" t="-5455" r="-224" b="-5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762492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0.3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735395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613997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0.5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58426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0.502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29213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0.504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87140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023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248735"/>
              </p:ext>
            </p:extLst>
          </p:nvPr>
        </p:nvGraphicFramePr>
        <p:xfrm>
          <a:off x="457200" y="1357313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1091824277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val="1352555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Introduction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편미분방정식의 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4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 </a:t>
                      </a:r>
                      <a:r>
                        <a:rPr lang="ko-KR" altLang="en-US" dirty="0" err="1"/>
                        <a:t>차분화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0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확산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Elliptic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 err="1"/>
                        <a:t>라플라스</a:t>
                      </a:r>
                      <a:r>
                        <a:rPr lang="ko-KR" altLang="en-US" dirty="0"/>
                        <a:t>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파동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CFD</a:t>
                      </a:r>
                      <a:r>
                        <a:rPr lang="ko-KR" altLang="en-US" dirty="0"/>
                        <a:t>프로그램의 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1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9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Parabolic </a:t>
            </a:r>
            <a:r>
              <a:rPr lang="ko-KR" altLang="en-US" dirty="0"/>
              <a:t>형식의 </a:t>
            </a:r>
            <a:r>
              <a:rPr lang="ko-KR" altLang="en-US" dirty="0" err="1"/>
              <a:t>편미분</a:t>
            </a:r>
            <a:r>
              <a:rPr lang="ko-KR" altLang="en-US" dirty="0"/>
              <a:t> 방정식 </a:t>
            </a:r>
            <a:r>
              <a:rPr lang="en-US" altLang="ko-KR" dirty="0"/>
              <a:t>– </a:t>
            </a:r>
            <a:r>
              <a:rPr lang="ko-KR" altLang="en-US" dirty="0"/>
              <a:t>확산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확산 방정식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FTCS - Explicit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ko-KR" sz="1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200" dirty="0"/>
              </a:p>
              <a:p>
                <a:pPr marL="0" indent="0">
                  <a:buNone/>
                </a:pPr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32040" y="4437112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(diffusion number)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437112"/>
                <a:ext cx="1512168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 smtClean="0"/>
                  <a:t>Forward Time)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70876" y="3189226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 smtClean="0"/>
                  <a:t>Central Space)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876" y="3189226"/>
                <a:ext cx="1512168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3593476" y="3092148"/>
            <a:ext cx="3138764" cy="443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4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Parabolic </a:t>
            </a:r>
            <a:r>
              <a:rPr lang="ko-KR" altLang="en-US" dirty="0"/>
              <a:t>형식의 </a:t>
            </a:r>
            <a:r>
              <a:rPr lang="ko-KR" altLang="en-US" dirty="0" err="1"/>
              <a:t>편미분</a:t>
            </a:r>
            <a:r>
              <a:rPr lang="ko-KR" altLang="en-US" dirty="0"/>
              <a:t> 방정식 </a:t>
            </a:r>
            <a:r>
              <a:rPr lang="en-US" altLang="ko-KR" dirty="0"/>
              <a:t>– </a:t>
            </a:r>
            <a:r>
              <a:rPr lang="ko-KR" altLang="en-US" dirty="0"/>
              <a:t>확산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확산 방정식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err="1"/>
                  <a:t>Lassonen</a:t>
                </a:r>
                <a:r>
                  <a:rPr lang="en-US" altLang="ko-KR" dirty="0"/>
                  <a:t> [FTCS – Implicit]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ko-KR" sz="1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200" dirty="0"/>
              </a:p>
              <a:p>
                <a:pPr marL="0" indent="0">
                  <a:buNone/>
                </a:pPr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32040" y="4437112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(diffusion number)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437112"/>
                <a:ext cx="1512168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 smtClean="0"/>
                  <a:t>Forward Time)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70876" y="3189226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 smtClean="0"/>
                  <a:t>Central Space)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876" y="3189226"/>
                <a:ext cx="1512168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3491880" y="3101384"/>
            <a:ext cx="3240360" cy="443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64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2822"/>
            <a:ext cx="3888432" cy="22511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Parabolic PDE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ko-KR" altLang="en-US">
                              <a:latin typeface="Cambria Math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ko-KR" altLang="en-US">
                          <a:latin typeface="Cambria Math"/>
                        </a:rPr>
                        <m:t>=</m:t>
                      </m:r>
                      <m:r>
                        <a:rPr lang="ko-KR" altLang="en-US" i="1">
                          <a:latin typeface="Cambria Math"/>
                        </a:rPr>
                        <m:t>𝜈</m:t>
                      </m:r>
                      <m:f>
                        <m:f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ko-KR" altLang="en-US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ko-KR" alt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=0.000001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=0.001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=0.04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1907704" y="2276872"/>
            <a:ext cx="15841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42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FTCS – Explicit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Stable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4" y="1356163"/>
            <a:ext cx="5362576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4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Lassonen</a:t>
            </a:r>
            <a:r>
              <a:rPr lang="en-US" altLang="ko-KR" dirty="0"/>
              <a:t> [FTCS – Implicit]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Stable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4" y="1357298"/>
            <a:ext cx="5362576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5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FTCS – Explicit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=0.502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=0.502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Unstable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4" y="1356163"/>
            <a:ext cx="5362576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Lassonen</a:t>
            </a:r>
            <a:r>
              <a:rPr lang="en-US" altLang="ko-KR" dirty="0"/>
              <a:t> [FTCS – Implicit]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=0.502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=0.502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Stable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4" y="1356163"/>
            <a:ext cx="5362576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08484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309120</TotalTime>
  <Words>149</Words>
  <Application>Microsoft Office PowerPoint</Application>
  <PresentationFormat>화면 슬라이드 쇼(4:3)</PresentationFormat>
  <Paragraphs>110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ppt</vt:lpstr>
      <vt:lpstr>Computational Fluid Dynamics</vt:lpstr>
      <vt:lpstr>PowerPoint 프레젠테이션</vt:lpstr>
      <vt:lpstr>Parabolic 형식의 편미분 방정식 – 확산 방정식</vt:lpstr>
      <vt:lpstr>Parabolic 형식의 편미분 방정식 – 확산 방정식</vt:lpstr>
      <vt:lpstr>Parabolic PDE</vt:lpstr>
      <vt:lpstr>FTCS – Explicit</vt:lpstr>
      <vt:lpstr>Lassonen [FTCS – Implicit]</vt:lpstr>
      <vt:lpstr>FTCS – Explicit</vt:lpstr>
      <vt:lpstr>Lassonen [FTCS – Implicit]</vt:lpstr>
      <vt:lpstr>H/W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JinYeong Wang</cp:lastModifiedBy>
  <cp:revision>3008</cp:revision>
  <cp:lastPrinted>2014-02-10T04:24:11Z</cp:lastPrinted>
  <dcterms:created xsi:type="dcterms:W3CDTF">2011-10-12T11:26:38Z</dcterms:created>
  <dcterms:modified xsi:type="dcterms:W3CDTF">2017-03-27T00:38:04Z</dcterms:modified>
</cp:coreProperties>
</file>