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0696575" cy="7562850" type="screen4x3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19.png"/><Relationship Id="rId7" Type="http://schemas.openxmlformats.org/officeDocument/2006/relationships/image" Target="../media/image120.png"/><Relationship Id="rId8" Type="http://schemas.openxmlformats.org/officeDocument/2006/relationships/image" Target="../media/image121.png"/><Relationship Id="rId9" Type="http://schemas.openxmlformats.org/officeDocument/2006/relationships/image" Target="../media/image122.png"/><Relationship Id="rId10" Type="http://schemas.openxmlformats.org/officeDocument/2006/relationships/image" Target="../media/image12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9.png"/><Relationship Id="rId3" Type="http://schemas.openxmlformats.org/officeDocument/2006/relationships/image" Target="../media/image130.png"/><Relationship Id="rId4" Type="http://schemas.openxmlformats.org/officeDocument/2006/relationships/image" Target="../media/image131.png"/><Relationship Id="rId5" Type="http://schemas.openxmlformats.org/officeDocument/2006/relationships/image" Target="../media/image132.png"/><Relationship Id="rId6" Type="http://schemas.openxmlformats.org/officeDocument/2006/relationships/image" Target="../media/image133.png"/><Relationship Id="rId7" Type="http://schemas.openxmlformats.org/officeDocument/2006/relationships/image" Target="../media/image134.png"/><Relationship Id="rId8" Type="http://schemas.openxmlformats.org/officeDocument/2006/relationships/image" Target="../media/image135.png"/><Relationship Id="rId9" Type="http://schemas.openxmlformats.org/officeDocument/2006/relationships/image" Target="../media/image136.png"/><Relationship Id="rId10" Type="http://schemas.openxmlformats.org/officeDocument/2006/relationships/image" Target="../media/image13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8.png"/><Relationship Id="rId3" Type="http://schemas.openxmlformats.org/officeDocument/2006/relationships/image" Target="../media/image139.png"/><Relationship Id="rId4" Type="http://schemas.openxmlformats.org/officeDocument/2006/relationships/image" Target="../media/image140.png"/><Relationship Id="rId5" Type="http://schemas.openxmlformats.org/officeDocument/2006/relationships/image" Target="../media/image141.png"/><Relationship Id="rId6" Type="http://schemas.openxmlformats.org/officeDocument/2006/relationships/image" Target="../media/image142.png"/><Relationship Id="rId7" Type="http://schemas.openxmlformats.org/officeDocument/2006/relationships/image" Target="../media/image143.png"/><Relationship Id="rId8" Type="http://schemas.openxmlformats.org/officeDocument/2006/relationships/image" Target="../media/image144.png"/><Relationship Id="rId9" Type="http://schemas.openxmlformats.org/officeDocument/2006/relationships/image" Target="../media/image145.png"/><Relationship Id="rId10" Type="http://schemas.openxmlformats.org/officeDocument/2006/relationships/image" Target="../media/image146.png"/><Relationship Id="rId11" Type="http://schemas.openxmlformats.org/officeDocument/2006/relationships/image" Target="../media/image147.png"/><Relationship Id="rId12" Type="http://schemas.openxmlformats.org/officeDocument/2006/relationships/image" Target="../media/image148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9.png"/><Relationship Id="rId3" Type="http://schemas.openxmlformats.org/officeDocument/2006/relationships/image" Target="../media/image150.png"/><Relationship Id="rId4" Type="http://schemas.openxmlformats.org/officeDocument/2006/relationships/image" Target="../media/image151.png"/><Relationship Id="rId5" Type="http://schemas.openxmlformats.org/officeDocument/2006/relationships/image" Target="../media/image152.png"/><Relationship Id="rId6" Type="http://schemas.openxmlformats.org/officeDocument/2006/relationships/image" Target="../media/image153.png"/><Relationship Id="rId7" Type="http://schemas.openxmlformats.org/officeDocument/2006/relationships/image" Target="../media/image154.png"/><Relationship Id="rId8" Type="http://schemas.openxmlformats.org/officeDocument/2006/relationships/image" Target="../media/image155.png"/><Relationship Id="rId9" Type="http://schemas.openxmlformats.org/officeDocument/2006/relationships/image" Target="../media/image156.png"/><Relationship Id="rId10" Type="http://schemas.openxmlformats.org/officeDocument/2006/relationships/image" Target="../media/image157.png"/><Relationship Id="rId11" Type="http://schemas.openxmlformats.org/officeDocument/2006/relationships/image" Target="../media/image158.png"/><Relationship Id="rId12" Type="http://schemas.openxmlformats.org/officeDocument/2006/relationships/image" Target="../media/image159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0.png"/><Relationship Id="rId3" Type="http://schemas.openxmlformats.org/officeDocument/2006/relationships/image" Target="../media/image161.png"/><Relationship Id="rId4" Type="http://schemas.openxmlformats.org/officeDocument/2006/relationships/image" Target="../media/image162.png"/><Relationship Id="rId5" Type="http://schemas.openxmlformats.org/officeDocument/2006/relationships/image" Target="../media/image163.png"/><Relationship Id="rId6" Type="http://schemas.openxmlformats.org/officeDocument/2006/relationships/image" Target="../media/image164.png"/><Relationship Id="rId7" Type="http://schemas.openxmlformats.org/officeDocument/2006/relationships/image" Target="../media/image165.png"/><Relationship Id="rId8" Type="http://schemas.openxmlformats.org/officeDocument/2006/relationships/image" Target="../media/image166.png"/><Relationship Id="rId9" Type="http://schemas.openxmlformats.org/officeDocument/2006/relationships/image" Target="../media/image167.png"/><Relationship Id="rId10" Type="http://schemas.openxmlformats.org/officeDocument/2006/relationships/image" Target="../media/image168.png"/><Relationship Id="rId11" Type="http://schemas.openxmlformats.org/officeDocument/2006/relationships/image" Target="../media/image16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0.png"/><Relationship Id="rId3" Type="http://schemas.openxmlformats.org/officeDocument/2006/relationships/image" Target="../media/image171.png"/><Relationship Id="rId4" Type="http://schemas.openxmlformats.org/officeDocument/2006/relationships/image" Target="../media/image172.png"/><Relationship Id="rId5" Type="http://schemas.openxmlformats.org/officeDocument/2006/relationships/image" Target="../media/image173.png"/><Relationship Id="rId6" Type="http://schemas.openxmlformats.org/officeDocument/2006/relationships/image" Target="../media/image174.png"/><Relationship Id="rId7" Type="http://schemas.openxmlformats.org/officeDocument/2006/relationships/image" Target="../media/image175.png"/><Relationship Id="rId8" Type="http://schemas.openxmlformats.org/officeDocument/2006/relationships/image" Target="../media/image176.png"/><Relationship Id="rId9" Type="http://schemas.openxmlformats.org/officeDocument/2006/relationships/image" Target="../media/image177.png"/><Relationship Id="rId10" Type="http://schemas.openxmlformats.org/officeDocument/2006/relationships/image" Target="../media/image178.png"/><Relationship Id="rId11" Type="http://schemas.openxmlformats.org/officeDocument/2006/relationships/image" Target="../media/image179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0.png"/><Relationship Id="rId3" Type="http://schemas.openxmlformats.org/officeDocument/2006/relationships/image" Target="../media/image181.png"/><Relationship Id="rId4" Type="http://schemas.openxmlformats.org/officeDocument/2006/relationships/image" Target="../media/image182.png"/><Relationship Id="rId5" Type="http://schemas.openxmlformats.org/officeDocument/2006/relationships/image" Target="../media/image183.png"/><Relationship Id="rId6" Type="http://schemas.openxmlformats.org/officeDocument/2006/relationships/image" Target="../media/image184.png"/><Relationship Id="rId7" Type="http://schemas.openxmlformats.org/officeDocument/2006/relationships/image" Target="../media/image185.png"/><Relationship Id="rId8" Type="http://schemas.openxmlformats.org/officeDocument/2006/relationships/image" Target="../media/image186.png"/><Relationship Id="rId9" Type="http://schemas.openxmlformats.org/officeDocument/2006/relationships/image" Target="../media/image187.png"/><Relationship Id="rId10" Type="http://schemas.openxmlformats.org/officeDocument/2006/relationships/image" Target="../media/image188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9.png"/><Relationship Id="rId3" Type="http://schemas.openxmlformats.org/officeDocument/2006/relationships/image" Target="../media/image190.png"/><Relationship Id="rId4" Type="http://schemas.openxmlformats.org/officeDocument/2006/relationships/image" Target="../media/image191.png"/><Relationship Id="rId5" Type="http://schemas.openxmlformats.org/officeDocument/2006/relationships/image" Target="../media/image192.png"/><Relationship Id="rId6" Type="http://schemas.openxmlformats.org/officeDocument/2006/relationships/image" Target="../media/image193.png"/><Relationship Id="rId7" Type="http://schemas.openxmlformats.org/officeDocument/2006/relationships/image" Target="../media/image194.png"/><Relationship Id="rId8" Type="http://schemas.openxmlformats.org/officeDocument/2006/relationships/image" Target="../media/image195.png"/><Relationship Id="rId9" Type="http://schemas.openxmlformats.org/officeDocument/2006/relationships/image" Target="../media/image196.png"/><Relationship Id="rId10" Type="http://schemas.openxmlformats.org/officeDocument/2006/relationships/image" Target="../media/image197.png"/><Relationship Id="rId11" Type="http://schemas.openxmlformats.org/officeDocument/2006/relationships/image" Target="../media/image198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9.png"/><Relationship Id="rId3" Type="http://schemas.openxmlformats.org/officeDocument/2006/relationships/image" Target="../media/image200.png"/><Relationship Id="rId4" Type="http://schemas.openxmlformats.org/officeDocument/2006/relationships/image" Target="../media/image201.png"/><Relationship Id="rId5" Type="http://schemas.openxmlformats.org/officeDocument/2006/relationships/image" Target="../media/image202.png"/><Relationship Id="rId6" Type="http://schemas.openxmlformats.org/officeDocument/2006/relationships/image" Target="../media/image203.png"/><Relationship Id="rId7" Type="http://schemas.openxmlformats.org/officeDocument/2006/relationships/image" Target="../media/image204.png"/><Relationship Id="rId8" Type="http://schemas.openxmlformats.org/officeDocument/2006/relationships/image" Target="../media/image205.png"/><Relationship Id="rId9" Type="http://schemas.openxmlformats.org/officeDocument/2006/relationships/image" Target="../media/image206.png"/><Relationship Id="rId10" Type="http://schemas.openxmlformats.org/officeDocument/2006/relationships/image" Target="../media/image207.png"/><Relationship Id="rId11" Type="http://schemas.openxmlformats.org/officeDocument/2006/relationships/image" Target="../media/image20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9.png"/><Relationship Id="rId3" Type="http://schemas.openxmlformats.org/officeDocument/2006/relationships/image" Target="../media/image210.png"/><Relationship Id="rId4" Type="http://schemas.openxmlformats.org/officeDocument/2006/relationships/image" Target="../media/image211.png"/><Relationship Id="rId5" Type="http://schemas.openxmlformats.org/officeDocument/2006/relationships/image" Target="../media/image212.png"/><Relationship Id="rId6" Type="http://schemas.openxmlformats.org/officeDocument/2006/relationships/image" Target="../media/image213.png"/><Relationship Id="rId7" Type="http://schemas.openxmlformats.org/officeDocument/2006/relationships/image" Target="../media/image214.png"/><Relationship Id="rId8" Type="http://schemas.openxmlformats.org/officeDocument/2006/relationships/image" Target="../media/image215.png"/><Relationship Id="rId9" Type="http://schemas.openxmlformats.org/officeDocument/2006/relationships/image" Target="../media/image216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7.png"/><Relationship Id="rId3" Type="http://schemas.openxmlformats.org/officeDocument/2006/relationships/image" Target="../media/image218.png"/><Relationship Id="rId4" Type="http://schemas.openxmlformats.org/officeDocument/2006/relationships/image" Target="../media/image219.png"/><Relationship Id="rId5" Type="http://schemas.openxmlformats.org/officeDocument/2006/relationships/image" Target="../media/image220.png"/><Relationship Id="rId6" Type="http://schemas.openxmlformats.org/officeDocument/2006/relationships/image" Target="../media/image221.png"/><Relationship Id="rId7" Type="http://schemas.openxmlformats.org/officeDocument/2006/relationships/image" Target="../media/image222.png"/><Relationship Id="rId8" Type="http://schemas.openxmlformats.org/officeDocument/2006/relationships/image" Target="../media/image223.png"/><Relationship Id="rId9" Type="http://schemas.openxmlformats.org/officeDocument/2006/relationships/image" Target="../media/image22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Relationship Id="rId11" Type="http://schemas.openxmlformats.org/officeDocument/2006/relationships/image" Target="../media/image61.png"/><Relationship Id="rId12" Type="http://schemas.openxmlformats.org/officeDocument/2006/relationships/image" Target="../media/image62.png"/><Relationship Id="rId13" Type="http://schemas.openxmlformats.org/officeDocument/2006/relationships/image" Target="../media/image63.png"/><Relationship Id="rId14" Type="http://schemas.openxmlformats.org/officeDocument/2006/relationships/image" Target="../media/image64.png"/><Relationship Id="rId15" Type="http://schemas.openxmlformats.org/officeDocument/2006/relationships/image" Target="../media/image65.png"/><Relationship Id="rId16" Type="http://schemas.openxmlformats.org/officeDocument/2006/relationships/image" Target="../media/image66.png"/><Relationship Id="rId17" Type="http://schemas.openxmlformats.org/officeDocument/2006/relationships/image" Target="../media/image67.png"/><Relationship Id="rId18" Type="http://schemas.openxmlformats.org/officeDocument/2006/relationships/image" Target="../media/image68.png"/><Relationship Id="rId19" Type="http://schemas.openxmlformats.org/officeDocument/2006/relationships/image" Target="../media/image6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Relationship Id="rId11" Type="http://schemas.openxmlformats.org/officeDocument/2006/relationships/image" Target="../media/image79.png"/><Relationship Id="rId12" Type="http://schemas.openxmlformats.org/officeDocument/2006/relationships/image" Target="../media/image80.png"/><Relationship Id="rId13" Type="http://schemas.openxmlformats.org/officeDocument/2006/relationships/image" Target="../media/image81.png"/><Relationship Id="rId14" Type="http://schemas.openxmlformats.org/officeDocument/2006/relationships/image" Target="../media/image82.png"/><Relationship Id="rId15" Type="http://schemas.openxmlformats.org/officeDocument/2006/relationships/image" Target="../media/image83.png"/><Relationship Id="rId16" Type="http://schemas.openxmlformats.org/officeDocument/2006/relationships/image" Target="../media/image84.png"/><Relationship Id="rId17" Type="http://schemas.openxmlformats.org/officeDocument/2006/relationships/image" Target="../media/image85.png"/><Relationship Id="rId18" Type="http://schemas.openxmlformats.org/officeDocument/2006/relationships/image" Target="../media/image86.png"/><Relationship Id="rId19" Type="http://schemas.openxmlformats.org/officeDocument/2006/relationships/image" Target="../media/image87.png"/><Relationship Id="rId20" Type="http://schemas.openxmlformats.org/officeDocument/2006/relationships/image" Target="../media/image8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94.png"/><Relationship Id="rId8" Type="http://schemas.openxmlformats.org/officeDocument/2006/relationships/image" Target="../media/image95.png"/><Relationship Id="rId9" Type="http://schemas.openxmlformats.org/officeDocument/2006/relationships/image" Target="../media/image96.png"/><Relationship Id="rId10" Type="http://schemas.openxmlformats.org/officeDocument/2006/relationships/image" Target="../media/image97.png"/><Relationship Id="rId11" Type="http://schemas.openxmlformats.org/officeDocument/2006/relationships/image" Target="../media/image98.png"/><Relationship Id="rId12" Type="http://schemas.openxmlformats.org/officeDocument/2006/relationships/image" Target="../media/image99.png"/><Relationship Id="rId13" Type="http://schemas.openxmlformats.org/officeDocument/2006/relationships/image" Target="../media/image100.png"/><Relationship Id="rId14" Type="http://schemas.openxmlformats.org/officeDocument/2006/relationships/image" Target="../media/image101.png"/><Relationship Id="rId15" Type="http://schemas.openxmlformats.org/officeDocument/2006/relationships/image" Target="../media/image102.png"/><Relationship Id="rId16" Type="http://schemas.openxmlformats.org/officeDocument/2006/relationships/image" Target="../media/image103.png"/><Relationship Id="rId17" Type="http://schemas.openxmlformats.org/officeDocument/2006/relationships/image" Target="../media/image104.png"/><Relationship Id="rId18" Type="http://schemas.openxmlformats.org/officeDocument/2006/relationships/image" Target="../media/image105.png"/><Relationship Id="rId19" Type="http://schemas.openxmlformats.org/officeDocument/2006/relationships/image" Target="../media/image106.png"/><Relationship Id="rId20" Type="http://schemas.openxmlformats.org/officeDocument/2006/relationships/image" Target="../media/image107.png"/><Relationship Id="rId21" Type="http://schemas.openxmlformats.org/officeDocument/2006/relationships/image" Target="../media/image10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Relationship Id="rId6" Type="http://schemas.openxmlformats.org/officeDocument/2006/relationships/image" Target="../media/image113.png"/><Relationship Id="rId7" Type="http://schemas.openxmlformats.org/officeDocument/2006/relationships/image" Target="../media/image1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7378" y="1290241"/>
            <a:ext cx="9620483" cy="4981423"/>
            <a:chOff x="537378" y="1290241"/>
            <a:chExt cx="9620483" cy="49814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378" y="1290241"/>
              <a:ext cx="9620483" cy="49814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2277" y="3634207"/>
            <a:ext cx="3684866" cy="2468839"/>
            <a:chOff x="852277" y="3634207"/>
            <a:chExt cx="3684866" cy="24688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2277" y="3634207"/>
              <a:ext cx="3684866" cy="246883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7378" y="1242577"/>
            <a:ext cx="9727812" cy="5076751"/>
            <a:chOff x="537378" y="1242577"/>
            <a:chExt cx="9727812" cy="507675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378" y="1242577"/>
              <a:ext cx="9727812" cy="507675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9246" y="1464007"/>
            <a:ext cx="1343221" cy="44347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87693" y="3569841"/>
            <a:ext cx="5828672" cy="119663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761459" y="4744834"/>
            <a:ext cx="1279649" cy="1217651"/>
            <a:chOff x="4761459" y="4744834"/>
            <a:chExt cx="1279649" cy="121765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4761459" y="4744834"/>
              <a:ext cx="1279649" cy="978535"/>
              <a:chOff x="4761459" y="4744834"/>
              <a:chExt cx="1279649" cy="97853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185505" y="4319437"/>
                <a:ext cx="2559298" cy="1957070"/>
              </a:xfrm>
              <a:prstGeom prst="rect">
                <a:avLst/>
              </a:prstGeom>
            </p:spPr>
          </p:pic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761459" y="4744834"/>
                <a:ext cx="1279649" cy="978535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85556" y="5051994"/>
              <a:ext cx="941351" cy="532666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5154939" y="5302139"/>
              <a:ext cx="532747" cy="660346"/>
              <a:chOff x="5154939" y="5302139"/>
              <a:chExt cx="532747" cy="660346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154939" y="5302139"/>
                <a:ext cx="532747" cy="660346"/>
              </a:xfrm>
              <a:prstGeom prst="rect">
                <a:avLst/>
              </a:prstGeom>
            </p:spPr>
          </p:pic>
        </p:grpSp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35249" y="2357769"/>
            <a:ext cx="8214272" cy="158481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26893" y="5531745"/>
            <a:ext cx="3484416" cy="3524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7378" y="1290241"/>
            <a:ext cx="9620483" cy="4981423"/>
            <a:chOff x="537378" y="1290241"/>
            <a:chExt cx="9620483" cy="49814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378" y="1290241"/>
              <a:ext cx="9620483" cy="49814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2277" y="3634207"/>
            <a:ext cx="3684866" cy="2468839"/>
            <a:chOff x="852277" y="3634207"/>
            <a:chExt cx="3684866" cy="24688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2277" y="3634207"/>
              <a:ext cx="3684866" cy="246883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3713" y="1242577"/>
            <a:ext cx="9727812" cy="5076751"/>
            <a:chOff x="483713" y="1242577"/>
            <a:chExt cx="9727812" cy="507675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713" y="1242577"/>
              <a:ext cx="9727812" cy="507675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9246" y="1464007"/>
            <a:ext cx="572659" cy="44347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761459" y="4744834"/>
            <a:ext cx="1279649" cy="1217651"/>
            <a:chOff x="4761459" y="4744834"/>
            <a:chExt cx="1279649" cy="121765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4761459" y="4744834"/>
              <a:ext cx="1279649" cy="978535"/>
              <a:chOff x="4761459" y="4744834"/>
              <a:chExt cx="1279649" cy="97853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85505" y="4319437"/>
                <a:ext cx="2559298" cy="1957070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761459" y="4744834"/>
                <a:ext cx="1279649" cy="978535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85556" y="5051994"/>
              <a:ext cx="941351" cy="532666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5154939" y="5302139"/>
              <a:ext cx="532747" cy="660346"/>
              <a:chOff x="5154939" y="5302139"/>
              <a:chExt cx="532747" cy="66034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54939" y="5302139"/>
                <a:ext cx="532747" cy="660346"/>
              </a:xfrm>
              <a:prstGeom prst="rect">
                <a:avLst/>
              </a:prstGeom>
            </p:spPr>
          </p:pic>
        </p:grpSp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98911" y="2749234"/>
            <a:ext cx="6367824" cy="11038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7378" y="1290241"/>
            <a:ext cx="9620483" cy="4981423"/>
            <a:chOff x="537378" y="1290241"/>
            <a:chExt cx="9620483" cy="49814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378" y="1290241"/>
              <a:ext cx="9620483" cy="49814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9246" y="1464007"/>
            <a:ext cx="572659" cy="44347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7378" y="1290241"/>
            <a:ext cx="9727812" cy="5076751"/>
            <a:chOff x="537378" y="1290241"/>
            <a:chExt cx="9727812" cy="507675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378" y="1290241"/>
              <a:ext cx="9727812" cy="50767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774845" y="2148795"/>
            <a:ext cx="4855215" cy="3958371"/>
            <a:chOff x="2774845" y="2148795"/>
            <a:chExt cx="4855215" cy="39583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4845" y="2148795"/>
              <a:ext cx="4855215" cy="395837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9246" y="1464007"/>
            <a:ext cx="1673574" cy="4675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7378" y="1290241"/>
            <a:ext cx="9620483" cy="4981423"/>
            <a:chOff x="537378" y="1290241"/>
            <a:chExt cx="9620483" cy="49814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378" y="1290241"/>
              <a:ext cx="9620483" cy="49814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2277" y="3634207"/>
            <a:ext cx="3684866" cy="2468839"/>
            <a:chOff x="852277" y="3634207"/>
            <a:chExt cx="3684866" cy="24688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2277" y="3634207"/>
              <a:ext cx="3684866" cy="246883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3713" y="1242577"/>
            <a:ext cx="9727812" cy="5076751"/>
            <a:chOff x="483713" y="1242577"/>
            <a:chExt cx="9727812" cy="507675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713" y="1242577"/>
              <a:ext cx="9727812" cy="507675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9246" y="1464007"/>
            <a:ext cx="572659" cy="44347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761459" y="4744834"/>
            <a:ext cx="1279649" cy="1217651"/>
            <a:chOff x="4761459" y="4744834"/>
            <a:chExt cx="1279649" cy="121765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4761459" y="4744834"/>
              <a:ext cx="1279649" cy="978535"/>
              <a:chOff x="4761459" y="4744834"/>
              <a:chExt cx="1279649" cy="97853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85505" y="4319437"/>
                <a:ext cx="2559298" cy="1957070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761459" y="4744834"/>
                <a:ext cx="1279649" cy="978535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85556" y="5051994"/>
              <a:ext cx="941351" cy="532666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5154939" y="5302139"/>
              <a:ext cx="532747" cy="660346"/>
              <a:chOff x="5154939" y="5302139"/>
              <a:chExt cx="532747" cy="66034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54939" y="5302139"/>
                <a:ext cx="532747" cy="660346"/>
              </a:xfrm>
              <a:prstGeom prst="rect">
                <a:avLst/>
              </a:prstGeom>
            </p:spPr>
          </p:pic>
        </p:grpSp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98911" y="2749234"/>
            <a:ext cx="6224462" cy="97951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14191" y="2772607"/>
            <a:ext cx="5210142" cy="191356"/>
            <a:chOff x="5114191" y="2772607"/>
            <a:chExt cx="5210142" cy="1913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4191" y="2772607"/>
              <a:ext cx="5210142" cy="19135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57050" y="2138820"/>
            <a:ext cx="5213566" cy="6836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70340" y="2958216"/>
            <a:ext cx="5982613" cy="31852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502053" y="1545335"/>
            <a:ext cx="650627" cy="650627"/>
            <a:chOff x="9502053" y="1545335"/>
            <a:chExt cx="650627" cy="65062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02053" y="1545335"/>
              <a:ext cx="650627" cy="6506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33699" y="1229692"/>
            <a:ext cx="361539" cy="5559296"/>
            <a:chOff x="10333699" y="1229692"/>
            <a:chExt cx="361539" cy="555929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33699" y="1229692"/>
              <a:ext cx="361539" cy="55592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66264" y="772917"/>
            <a:ext cx="10761502" cy="485112"/>
            <a:chOff x="-66264" y="772917"/>
            <a:chExt cx="10761502" cy="48511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6264" y="772917"/>
              <a:ext cx="10761502" cy="48511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7906" y="825054"/>
            <a:ext cx="1563401" cy="4434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6486" y="1471062"/>
            <a:ext cx="4967706" cy="5317926"/>
            <a:chOff x="146486" y="1471062"/>
            <a:chExt cx="4967706" cy="531792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6486" y="1471062"/>
              <a:ext cx="4967706" cy="531792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199074" y="3780952"/>
            <a:ext cx="1332835" cy="307949"/>
            <a:chOff x="5199074" y="3780952"/>
            <a:chExt cx="1332835" cy="30794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99074" y="3780952"/>
              <a:ext cx="1332835" cy="30794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562486" y="4244934"/>
            <a:ext cx="4537143" cy="1202829"/>
            <a:chOff x="5562486" y="4244934"/>
            <a:chExt cx="4537143" cy="120282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62486" y="4244934"/>
              <a:ext cx="4537143" cy="1202829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082561" y="5572015"/>
            <a:ext cx="4091232" cy="62574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14191" y="2772607"/>
            <a:ext cx="5210142" cy="191356"/>
            <a:chOff x="5114191" y="2772607"/>
            <a:chExt cx="5210142" cy="1913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4191" y="2772607"/>
              <a:ext cx="5210142" cy="19135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57049" y="2138821"/>
            <a:ext cx="5213737" cy="67378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70340" y="2958216"/>
            <a:ext cx="5982765" cy="31852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502053" y="1545335"/>
            <a:ext cx="650627" cy="650627"/>
            <a:chOff x="9502053" y="1545335"/>
            <a:chExt cx="650627" cy="65062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02053" y="1545335"/>
              <a:ext cx="650627" cy="6506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33699" y="1229692"/>
            <a:ext cx="361539" cy="5559296"/>
            <a:chOff x="10333699" y="1229692"/>
            <a:chExt cx="361539" cy="555929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33699" y="1229692"/>
              <a:ext cx="361539" cy="55592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66264" y="772917"/>
            <a:ext cx="10761502" cy="485112"/>
            <a:chOff x="-66264" y="772917"/>
            <a:chExt cx="10761502" cy="48511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6264" y="772917"/>
              <a:ext cx="10761502" cy="48511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7906" y="825054"/>
            <a:ext cx="1563401" cy="4434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092971" y="3626978"/>
            <a:ext cx="1332835" cy="307949"/>
            <a:chOff x="5092971" y="3626978"/>
            <a:chExt cx="1332835" cy="30794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2971" y="3626978"/>
              <a:ext cx="1332835" cy="30794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8317" y="1467422"/>
            <a:ext cx="4755498" cy="5512203"/>
            <a:chOff x="178317" y="1467422"/>
            <a:chExt cx="4755498" cy="551220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8317" y="1467422"/>
              <a:ext cx="4755498" cy="551220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230905" y="3922581"/>
            <a:ext cx="4852425" cy="2866407"/>
            <a:chOff x="5230905" y="3922581"/>
            <a:chExt cx="4852425" cy="286640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30905" y="3922581"/>
              <a:ext cx="4852425" cy="2866407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299164" y="4895089"/>
            <a:ext cx="2760189" cy="175262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14191" y="2772607"/>
            <a:ext cx="5210142" cy="191356"/>
            <a:chOff x="5114191" y="2772607"/>
            <a:chExt cx="5210142" cy="1913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4191" y="2772607"/>
              <a:ext cx="5210142" cy="19135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57049" y="2138821"/>
            <a:ext cx="5213566" cy="67379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70340" y="2958216"/>
            <a:ext cx="5982774" cy="31852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502053" y="1545335"/>
            <a:ext cx="650627" cy="650627"/>
            <a:chOff x="9502053" y="1545335"/>
            <a:chExt cx="650627" cy="65062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02053" y="1545335"/>
              <a:ext cx="650627" cy="6506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33699" y="1229692"/>
            <a:ext cx="361539" cy="5559296"/>
            <a:chOff x="10333699" y="1229692"/>
            <a:chExt cx="361539" cy="555929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33699" y="1229692"/>
              <a:ext cx="361539" cy="55592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66264" y="772917"/>
            <a:ext cx="10761502" cy="485112"/>
            <a:chOff x="-66264" y="772917"/>
            <a:chExt cx="10761502" cy="48511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6264" y="772917"/>
              <a:ext cx="10761502" cy="48511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7906" y="825054"/>
            <a:ext cx="1563401" cy="4434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001477" y="3310294"/>
            <a:ext cx="1332835" cy="307949"/>
            <a:chOff x="5001477" y="3310294"/>
            <a:chExt cx="1332835" cy="30794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2040000">
              <a:off x="5001477" y="3310294"/>
              <a:ext cx="1332835" cy="30794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1221" y="1460452"/>
            <a:ext cx="5008088" cy="3573627"/>
            <a:chOff x="21221" y="1460452"/>
            <a:chExt cx="5008088" cy="357362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221" y="1460452"/>
              <a:ext cx="5008088" cy="357362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400671" y="4009340"/>
            <a:ext cx="4651679" cy="2824413"/>
            <a:chOff x="5400671" y="4009340"/>
            <a:chExt cx="4651679" cy="282441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00671" y="4009340"/>
              <a:ext cx="4651679" cy="28244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14191" y="2772607"/>
            <a:ext cx="5210142" cy="191356"/>
            <a:chOff x="5114191" y="2772607"/>
            <a:chExt cx="5210142" cy="1913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4191" y="2772607"/>
              <a:ext cx="5210142" cy="19135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57049" y="2138821"/>
            <a:ext cx="5213737" cy="68368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87225" y="2958216"/>
            <a:ext cx="5258184" cy="6257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502053" y="1545335"/>
            <a:ext cx="650627" cy="650627"/>
            <a:chOff x="9502053" y="1545335"/>
            <a:chExt cx="650627" cy="65062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02053" y="1545335"/>
              <a:ext cx="650627" cy="6506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33699" y="1229692"/>
            <a:ext cx="361539" cy="5559296"/>
            <a:chOff x="10333699" y="1229692"/>
            <a:chExt cx="361539" cy="555929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33699" y="1229692"/>
              <a:ext cx="361539" cy="55592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66264" y="772917"/>
            <a:ext cx="10761502" cy="485112"/>
            <a:chOff x="-66264" y="772917"/>
            <a:chExt cx="10761502" cy="48511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6264" y="772917"/>
              <a:ext cx="10761502" cy="48511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7906" y="825054"/>
            <a:ext cx="1563401" cy="4434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001477" y="3591547"/>
            <a:ext cx="1332835" cy="307949"/>
            <a:chOff x="5001477" y="3591547"/>
            <a:chExt cx="1332835" cy="30794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2040000">
              <a:off x="5001477" y="3591547"/>
              <a:ext cx="1332835" cy="30794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91782" y="1636682"/>
            <a:ext cx="4837527" cy="4984865"/>
            <a:chOff x="191782" y="1636682"/>
            <a:chExt cx="4837527" cy="498486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1782" y="1636682"/>
              <a:ext cx="4837527" cy="498486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146022" y="4129114"/>
            <a:ext cx="5125262" cy="2251265"/>
            <a:chOff x="5146022" y="4129114"/>
            <a:chExt cx="5125262" cy="225126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46022" y="4129114"/>
              <a:ext cx="5125262" cy="22512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7378" y="1290241"/>
            <a:ext cx="9620483" cy="4981423"/>
            <a:chOff x="537378" y="1290241"/>
            <a:chExt cx="9620483" cy="49814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378" y="1290241"/>
              <a:ext cx="9620483" cy="49814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2277" y="3634207"/>
            <a:ext cx="3684866" cy="2468839"/>
            <a:chOff x="852277" y="3634207"/>
            <a:chExt cx="3684866" cy="24688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2277" y="3634207"/>
              <a:ext cx="3684866" cy="246883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3713" y="1242577"/>
            <a:ext cx="9727812" cy="5076751"/>
            <a:chOff x="483713" y="1242577"/>
            <a:chExt cx="9727812" cy="507675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713" y="1242577"/>
              <a:ext cx="9727812" cy="507675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9246" y="1464007"/>
            <a:ext cx="572659" cy="44347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761459" y="4744834"/>
            <a:ext cx="1279649" cy="1217651"/>
            <a:chOff x="4761459" y="4744834"/>
            <a:chExt cx="1279649" cy="121765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4761459" y="4744834"/>
              <a:ext cx="1279649" cy="978535"/>
              <a:chOff x="4761459" y="4744834"/>
              <a:chExt cx="1279649" cy="97853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85505" y="4319437"/>
                <a:ext cx="2559298" cy="1957070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761459" y="4744834"/>
                <a:ext cx="1279649" cy="978535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85556" y="5051994"/>
              <a:ext cx="941351" cy="532675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5154939" y="5302139"/>
              <a:ext cx="532747" cy="660346"/>
              <a:chOff x="5154939" y="5302139"/>
              <a:chExt cx="532747" cy="66034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54939" y="5302139"/>
                <a:ext cx="532747" cy="660346"/>
              </a:xfrm>
              <a:prstGeom prst="rect">
                <a:avLst/>
              </a:prstGeom>
            </p:spPr>
          </p:pic>
        </p:grpSp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98911" y="2749234"/>
            <a:ext cx="5507624" cy="97952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0937" y="2287111"/>
            <a:ext cx="8798407" cy="191356"/>
            <a:chOff x="350937" y="2287111"/>
            <a:chExt cx="8798407" cy="1913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937" y="2287111"/>
              <a:ext cx="8798407" cy="19135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84083" y="1680999"/>
            <a:ext cx="4987378" cy="65034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260668" y="2470583"/>
            <a:ext cx="5262281" cy="5418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502053" y="1545335"/>
            <a:ext cx="650627" cy="650627"/>
            <a:chOff x="9502053" y="1545335"/>
            <a:chExt cx="650627" cy="65062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02053" y="1545335"/>
              <a:ext cx="650627" cy="6506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33699" y="1229692"/>
            <a:ext cx="361539" cy="5559296"/>
            <a:chOff x="10333699" y="1229692"/>
            <a:chExt cx="361539" cy="555929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33699" y="1229692"/>
              <a:ext cx="361539" cy="55592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66264" y="772917"/>
            <a:ext cx="10761502" cy="485112"/>
            <a:chOff x="-66264" y="772917"/>
            <a:chExt cx="10761502" cy="48511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6264" y="772917"/>
              <a:ext cx="10761502" cy="48511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7906" y="825054"/>
            <a:ext cx="1013030" cy="4434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25922" y="1470688"/>
            <a:ext cx="616225" cy="816423"/>
            <a:chOff x="425922" y="1470688"/>
            <a:chExt cx="616225" cy="81642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5922" y="1470688"/>
              <a:ext cx="616225" cy="81642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10466" y="2187391"/>
            <a:ext cx="1317426" cy="1508678"/>
            <a:chOff x="210466" y="2187391"/>
            <a:chExt cx="1317426" cy="150867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0466" y="2187391"/>
              <a:ext cx="1317426" cy="150867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942138" y="2559248"/>
            <a:ext cx="6747300" cy="4274547"/>
            <a:chOff x="1942138" y="2559248"/>
            <a:chExt cx="6747300" cy="427454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42138" y="2559248"/>
              <a:ext cx="6747300" cy="42745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0937" y="2287111"/>
            <a:ext cx="8798407" cy="191356"/>
            <a:chOff x="350937" y="2287111"/>
            <a:chExt cx="8798407" cy="1913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937" y="2287111"/>
              <a:ext cx="8798407" cy="19135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6286" y="1712832"/>
            <a:ext cx="4931892" cy="45116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260668" y="2470583"/>
            <a:ext cx="5262281" cy="5418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502053" y="1545335"/>
            <a:ext cx="650627" cy="650627"/>
            <a:chOff x="9502053" y="1545335"/>
            <a:chExt cx="650627" cy="65062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02053" y="1545335"/>
              <a:ext cx="650627" cy="6506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33699" y="1229692"/>
            <a:ext cx="361539" cy="5559296"/>
            <a:chOff x="10333699" y="1229692"/>
            <a:chExt cx="361539" cy="555929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33699" y="1229692"/>
              <a:ext cx="361539" cy="55592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66264" y="772917"/>
            <a:ext cx="10761502" cy="485112"/>
            <a:chOff x="-66264" y="772917"/>
            <a:chExt cx="10761502" cy="48511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6264" y="772917"/>
              <a:ext cx="10761502" cy="48511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7906" y="825054"/>
            <a:ext cx="1013030" cy="4434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25922" y="1470688"/>
            <a:ext cx="616225" cy="816423"/>
            <a:chOff x="425922" y="1470688"/>
            <a:chExt cx="616225" cy="81642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5922" y="1470688"/>
              <a:ext cx="616225" cy="81642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10466" y="2187391"/>
            <a:ext cx="1317426" cy="1508678"/>
            <a:chOff x="210466" y="2187391"/>
            <a:chExt cx="1317426" cy="150867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0466" y="2187391"/>
              <a:ext cx="1317426" cy="150867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847634" y="2941730"/>
            <a:ext cx="7654419" cy="4072708"/>
            <a:chOff x="1847634" y="2941730"/>
            <a:chExt cx="7654419" cy="407270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47634" y="2941730"/>
              <a:ext cx="7654419" cy="40727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9995" y="1229692"/>
            <a:ext cx="5005594" cy="5592718"/>
            <a:chOff x="-229995" y="1229692"/>
            <a:chExt cx="5005594" cy="55927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29995" y="1229692"/>
              <a:ext cx="5005594" cy="55927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472195" y="1341642"/>
            <a:ext cx="134444" cy="115622"/>
            <a:chOff x="10472195" y="1341642"/>
            <a:chExt cx="134444" cy="1156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72195" y="1341642"/>
              <a:ext cx="134444" cy="11562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4796" y="2427692"/>
            <a:ext cx="4132335" cy="145201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37121" y="2503331"/>
            <a:ext cx="2974544" cy="27251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54953" y="5850046"/>
            <a:ext cx="420929" cy="617206"/>
            <a:chOff x="9454953" y="5850046"/>
            <a:chExt cx="420929" cy="61720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54953" y="5850046"/>
              <a:ext cx="420929" cy="6172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014593" y="3890430"/>
            <a:ext cx="5748690" cy="226679"/>
            <a:chOff x="2014593" y="3890430"/>
            <a:chExt cx="5748690" cy="22667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2014593" y="3890430"/>
              <a:ext cx="5748690" cy="22667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93832" y="2412677"/>
            <a:ext cx="1929541" cy="58215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333699" y="1229692"/>
            <a:ext cx="361539" cy="5559296"/>
            <a:chOff x="10333699" y="1229692"/>
            <a:chExt cx="361539" cy="555929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33699" y="1229692"/>
              <a:ext cx="361539" cy="555929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43014" y="772917"/>
            <a:ext cx="10738252" cy="485112"/>
            <a:chOff x="-43014" y="772917"/>
            <a:chExt cx="10738252" cy="48511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43014" y="772917"/>
              <a:ext cx="10738252" cy="48511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17906" y="825054"/>
            <a:ext cx="1893764" cy="44347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090515" y="3088934"/>
            <a:ext cx="971687" cy="1369529"/>
            <a:chOff x="4090515" y="3088934"/>
            <a:chExt cx="971687" cy="13695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90515" y="3088934"/>
              <a:ext cx="971687" cy="13695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6526" y="3458299"/>
            <a:ext cx="2292646" cy="125588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96609" y="4135553"/>
            <a:ext cx="6261171" cy="226679"/>
            <a:chOff x="496609" y="4135553"/>
            <a:chExt cx="6261171" cy="22667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6609" y="4135553"/>
              <a:ext cx="6261171" cy="2266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274496" y="3773698"/>
            <a:ext cx="699259" cy="528332"/>
            <a:chOff x="3274496" y="3773698"/>
            <a:chExt cx="699259" cy="5283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74496" y="3773698"/>
              <a:ext cx="699259" cy="5283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333699" y="1229692"/>
            <a:ext cx="361539" cy="5559296"/>
            <a:chOff x="10333699" y="1229692"/>
            <a:chExt cx="361539" cy="555929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33699" y="1229692"/>
              <a:ext cx="361539" cy="55592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01140" y="772917"/>
            <a:ext cx="10796378" cy="485112"/>
            <a:chOff x="-101140" y="772917"/>
            <a:chExt cx="10796378" cy="48511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01140" y="772917"/>
              <a:ext cx="10796378" cy="48511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6367" y="831227"/>
            <a:ext cx="1673573" cy="44347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70383" y="3416188"/>
            <a:ext cx="4389702" cy="9626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72917"/>
            <a:ext cx="10698608" cy="6013825"/>
            <a:chOff x="0" y="772917"/>
            <a:chExt cx="10698608" cy="60138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72917"/>
              <a:ext cx="10698608" cy="601382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60376" y="1929680"/>
            <a:ext cx="4848185" cy="14015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43241" y="5475092"/>
            <a:ext cx="2341908" cy="439227"/>
            <a:chOff x="7543241" y="5475092"/>
            <a:chExt cx="2341908" cy="43922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43241" y="5475092"/>
              <a:ext cx="2341908" cy="4392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649269" y="5553617"/>
            <a:ext cx="292332" cy="281391"/>
            <a:chOff x="7649269" y="5553617"/>
            <a:chExt cx="292332" cy="28139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49269" y="5553617"/>
              <a:ext cx="292332" cy="28139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8132" y="2539419"/>
            <a:ext cx="10277538" cy="267725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61602" y="5565566"/>
            <a:ext cx="1081931" cy="30398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334921" y="1615613"/>
            <a:ext cx="1423417" cy="142341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45301" y="4955905"/>
            <a:ext cx="1996141" cy="3039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7378" y="1290241"/>
            <a:ext cx="9620483" cy="4981423"/>
            <a:chOff x="537378" y="1290241"/>
            <a:chExt cx="9620483" cy="49814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378" y="1290241"/>
              <a:ext cx="9620483" cy="49814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2277" y="3634207"/>
            <a:ext cx="3684866" cy="2468839"/>
            <a:chOff x="852277" y="3634207"/>
            <a:chExt cx="3684866" cy="24688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2277" y="3634207"/>
              <a:ext cx="3684866" cy="246883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7378" y="1242577"/>
            <a:ext cx="9727812" cy="5076751"/>
            <a:chOff x="537378" y="1242577"/>
            <a:chExt cx="9727812" cy="507675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378" y="1242577"/>
              <a:ext cx="9727812" cy="507675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9246" y="1464007"/>
            <a:ext cx="572659" cy="44347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761459" y="4744834"/>
            <a:ext cx="1279649" cy="1217651"/>
            <a:chOff x="4761459" y="4744834"/>
            <a:chExt cx="1279649" cy="121765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4761459" y="4744834"/>
              <a:ext cx="1279649" cy="978535"/>
              <a:chOff x="4761459" y="4744834"/>
              <a:chExt cx="1279649" cy="97853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85505" y="4319437"/>
                <a:ext cx="2559298" cy="1957070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761459" y="4744834"/>
                <a:ext cx="1279649" cy="978535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85556" y="5051994"/>
              <a:ext cx="941351" cy="532675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5154939" y="5302139"/>
              <a:ext cx="532747" cy="660346"/>
              <a:chOff x="5154939" y="5302139"/>
              <a:chExt cx="532747" cy="66034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54939" y="5302139"/>
                <a:ext cx="532747" cy="660346"/>
              </a:xfrm>
              <a:prstGeom prst="rect">
                <a:avLst/>
              </a:prstGeom>
            </p:spPr>
          </p:pic>
        </p:grpSp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26584" y="2247772"/>
            <a:ext cx="6356034" cy="15848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09913" y="2852574"/>
            <a:ext cx="4537143" cy="2552143"/>
            <a:chOff x="5209913" y="2852574"/>
            <a:chExt cx="4537143" cy="25521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9913" y="2852574"/>
              <a:ext cx="4537143" cy="2552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7750" y="2145248"/>
            <a:ext cx="4537143" cy="2552143"/>
            <a:chOff x="307750" y="2145248"/>
            <a:chExt cx="4537143" cy="2552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750" y="2145248"/>
              <a:ext cx="4537143" cy="2552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33699" y="1229692"/>
            <a:ext cx="361539" cy="5559296"/>
            <a:chOff x="10333699" y="1229692"/>
            <a:chExt cx="361539" cy="555929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33699" y="1229692"/>
              <a:ext cx="361539" cy="55592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54639" y="772917"/>
            <a:ext cx="10749877" cy="485112"/>
            <a:chOff x="-54639" y="772917"/>
            <a:chExt cx="10749877" cy="48511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4639" y="772917"/>
              <a:ext cx="10749877" cy="48511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7906" y="825054"/>
            <a:ext cx="2003764" cy="44347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041204" y="4128646"/>
            <a:ext cx="3901450" cy="3072392"/>
            <a:chOff x="3041204" y="4128646"/>
            <a:chExt cx="3901450" cy="307239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41204" y="4128646"/>
              <a:ext cx="3901450" cy="307239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19246" y="1464007"/>
            <a:ext cx="1343221" cy="44347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94865" y="1539626"/>
            <a:ext cx="1343221" cy="44347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844893" y="1648791"/>
            <a:ext cx="4684179" cy="680250"/>
            <a:chOff x="4844893" y="1648791"/>
            <a:chExt cx="4684179" cy="68025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44893" y="1648791"/>
              <a:ext cx="4684179" cy="68025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323089" y="5922411"/>
            <a:ext cx="4537143" cy="674799"/>
            <a:chOff x="5323089" y="5922411"/>
            <a:chExt cx="4537143" cy="67479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23089" y="5922411"/>
              <a:ext cx="4537143" cy="67479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07750" y="6085165"/>
            <a:ext cx="4537143" cy="703823"/>
            <a:chOff x="307750" y="6085165"/>
            <a:chExt cx="4537143" cy="70382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7750" y="6085165"/>
              <a:ext cx="4537143" cy="7038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7378" y="1290241"/>
            <a:ext cx="9620483" cy="4981423"/>
            <a:chOff x="537378" y="1290241"/>
            <a:chExt cx="9620483" cy="49814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378" y="1290241"/>
              <a:ext cx="9620483" cy="49814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2277" y="3634207"/>
            <a:ext cx="3684866" cy="2468839"/>
            <a:chOff x="852277" y="3634207"/>
            <a:chExt cx="3684866" cy="24688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2277" y="3634207"/>
              <a:ext cx="3684866" cy="246883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3713" y="1242577"/>
            <a:ext cx="9727812" cy="5076751"/>
            <a:chOff x="483713" y="1242577"/>
            <a:chExt cx="9727812" cy="507675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713" y="1242577"/>
              <a:ext cx="9727812" cy="507675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9246" y="1464007"/>
            <a:ext cx="572659" cy="44347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761459" y="4744834"/>
            <a:ext cx="1279649" cy="1217651"/>
            <a:chOff x="4761459" y="4744834"/>
            <a:chExt cx="1279649" cy="121765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4761459" y="4744834"/>
              <a:ext cx="1279649" cy="978535"/>
              <a:chOff x="4761459" y="4744834"/>
              <a:chExt cx="1279649" cy="97853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85505" y="4319437"/>
                <a:ext cx="2559298" cy="1957070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761459" y="4744834"/>
                <a:ext cx="1279649" cy="978535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85556" y="5051994"/>
              <a:ext cx="941351" cy="532675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5154939" y="5302139"/>
              <a:ext cx="532747" cy="660346"/>
              <a:chOff x="5154939" y="5302139"/>
              <a:chExt cx="532747" cy="66034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54939" y="5302139"/>
                <a:ext cx="532747" cy="660346"/>
              </a:xfrm>
              <a:prstGeom prst="rect">
                <a:avLst/>
              </a:prstGeom>
            </p:spPr>
          </p:pic>
        </p:grpSp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98911" y="2749234"/>
            <a:ext cx="7016234" cy="102715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027226" y="4222414"/>
            <a:ext cx="3687128" cy="15931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33699" y="1229692"/>
            <a:ext cx="361539" cy="5559296"/>
            <a:chOff x="10333699" y="1229692"/>
            <a:chExt cx="361539" cy="55592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33699" y="1229692"/>
              <a:ext cx="361539" cy="55592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4639" y="772917"/>
            <a:ext cx="10749877" cy="485112"/>
            <a:chOff x="-54639" y="772917"/>
            <a:chExt cx="10749877" cy="4851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4639" y="772917"/>
              <a:ext cx="10749877" cy="48511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6045" y="818423"/>
            <a:ext cx="2334125" cy="44347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9246" y="1464007"/>
            <a:ext cx="1343221" cy="44347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592501" y="4663001"/>
            <a:ext cx="2728027" cy="1533206"/>
            <a:chOff x="7592501" y="4663001"/>
            <a:chExt cx="2728027" cy="153320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">
              <a:off x="7592501" y="4663001"/>
              <a:ext cx="2728027" cy="15332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1319997"/>
            <a:ext cx="2410005" cy="2178856"/>
            <a:chOff x="0" y="1319997"/>
            <a:chExt cx="2410005" cy="217885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319997"/>
              <a:ext cx="2410005" cy="217885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15268" y="3429731"/>
            <a:ext cx="1843191" cy="57124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39808" y="6206787"/>
            <a:ext cx="1958667" cy="54379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1260000">
            <a:off x="1319649" y="4587668"/>
            <a:ext cx="3971152" cy="234411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 rot="12420000">
            <a:off x="3288251" y="1762446"/>
            <a:ext cx="3971152" cy="234411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578623" y="2838715"/>
            <a:ext cx="4386558" cy="2974474"/>
            <a:chOff x="2578623" y="2838715"/>
            <a:chExt cx="4386558" cy="297447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78623" y="2838715"/>
              <a:ext cx="4386558" cy="297447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265218" y="3429306"/>
            <a:ext cx="3189324" cy="82821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59584" y="4139775"/>
            <a:ext cx="3417077" cy="101963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339690" y="2983005"/>
            <a:ext cx="2496579" cy="1595894"/>
            <a:chOff x="7339690" y="2983005"/>
            <a:chExt cx="2496579" cy="159589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149437" y="2205042"/>
              <a:ext cx="4993158" cy="3191789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39690" y="2983005"/>
              <a:ext cx="2496579" cy="1595894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306245" y="1327684"/>
            <a:ext cx="3231285" cy="187071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01293" y="5612091"/>
            <a:ext cx="2523180" cy="187071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748445" y="3236403"/>
            <a:ext cx="1749887" cy="8696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33699" y="1229692"/>
            <a:ext cx="361539" cy="5559296"/>
            <a:chOff x="10333699" y="1229692"/>
            <a:chExt cx="361539" cy="55592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33699" y="1229692"/>
              <a:ext cx="361539" cy="55592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4639" y="772917"/>
            <a:ext cx="10749877" cy="485112"/>
            <a:chOff x="-54639" y="772917"/>
            <a:chExt cx="10749877" cy="4851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4639" y="772917"/>
              <a:ext cx="10749877" cy="48511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6045" y="818423"/>
            <a:ext cx="4095592" cy="44347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9246" y="1464007"/>
            <a:ext cx="1343221" cy="44347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7817" y="3560482"/>
            <a:ext cx="2005293" cy="35332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05003" y="1974856"/>
            <a:ext cx="1536624" cy="1299984"/>
            <a:chOff x="1205003" y="1974856"/>
            <a:chExt cx="1536624" cy="129998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5003" y="1974856"/>
              <a:ext cx="1536624" cy="129998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78925" y="3495105"/>
            <a:ext cx="2721807" cy="59502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463228" y="1750378"/>
            <a:ext cx="1826143" cy="1715161"/>
            <a:chOff x="4463228" y="1750378"/>
            <a:chExt cx="1826143" cy="171516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63228" y="1750378"/>
              <a:ext cx="1826143" cy="17151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855196" y="1610696"/>
            <a:ext cx="900728" cy="772420"/>
            <a:chOff x="5855196" y="1610696"/>
            <a:chExt cx="900728" cy="77242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55196" y="1610696"/>
              <a:ext cx="900728" cy="77242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649950" y="2009487"/>
            <a:ext cx="2074767" cy="1304207"/>
            <a:chOff x="7649950" y="2009487"/>
            <a:chExt cx="2074767" cy="130420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49950" y="2009487"/>
              <a:ext cx="2074767" cy="1304207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623286" y="3525401"/>
            <a:ext cx="2759054" cy="35332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32430" y="4785541"/>
            <a:ext cx="1747937" cy="1747937"/>
            <a:chOff x="1232430" y="4785541"/>
            <a:chExt cx="1747937" cy="174793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32430" y="4785541"/>
              <a:ext cx="1747937" cy="1747937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43880" y="6515658"/>
            <a:ext cx="2382178" cy="35332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488823" y="5516398"/>
            <a:ext cx="2844283" cy="99775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759703" y="5067332"/>
            <a:ext cx="1614251" cy="1842552"/>
            <a:chOff x="5759703" y="5067332"/>
            <a:chExt cx="1614251" cy="184255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59703" y="5067332"/>
              <a:ext cx="1614251" cy="184255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942948" y="2444617"/>
            <a:ext cx="1359209" cy="659813"/>
            <a:chOff x="2942948" y="2444617"/>
            <a:chExt cx="1359209" cy="65981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080000">
              <a:off x="2942948" y="2444617"/>
              <a:ext cx="1359209" cy="65981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270519" y="2611864"/>
            <a:ext cx="1359209" cy="659813"/>
            <a:chOff x="6270519" y="2611864"/>
            <a:chExt cx="1359209" cy="65981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1080000">
              <a:off x="6270519" y="2611864"/>
              <a:ext cx="1359209" cy="65981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990776" y="4281233"/>
            <a:ext cx="4553394" cy="450318"/>
            <a:chOff x="2990776" y="4281233"/>
            <a:chExt cx="4553394" cy="45031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9720000">
              <a:off x="2990776" y="4281233"/>
              <a:ext cx="4553394" cy="45031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552808" y="5798831"/>
            <a:ext cx="1221852" cy="479902"/>
            <a:chOff x="3552808" y="5798831"/>
            <a:chExt cx="1221852" cy="479902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552808" y="5798831"/>
              <a:ext cx="1221852" cy="4799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74728" y="1306863"/>
            <a:ext cx="5734633" cy="133243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4749" y="2416630"/>
            <a:ext cx="3063798" cy="49458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96578" y="2605507"/>
            <a:ext cx="1522952" cy="1522952"/>
            <a:chOff x="1096578" y="2605507"/>
            <a:chExt cx="1522952" cy="152295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6578" y="2605507"/>
              <a:ext cx="1522952" cy="152295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436" y="4142987"/>
            <a:ext cx="1479232" cy="36608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4825" y="4443043"/>
            <a:ext cx="2068172" cy="88770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333699" y="1229692"/>
            <a:ext cx="361539" cy="5559296"/>
            <a:chOff x="10333699" y="1229692"/>
            <a:chExt cx="361539" cy="55592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33699" y="1229692"/>
              <a:ext cx="361539" cy="55592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138" y="772917"/>
            <a:ext cx="10703376" cy="485112"/>
            <a:chOff x="-8138" y="772917"/>
            <a:chExt cx="10703376" cy="48511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8138" y="772917"/>
              <a:ext cx="10703376" cy="48511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6045" y="818423"/>
            <a:ext cx="1453392" cy="44347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586143" y="3019477"/>
            <a:ext cx="1522952" cy="1445843"/>
            <a:chOff x="4586143" y="3019477"/>
            <a:chExt cx="1522952" cy="14458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86143" y="3019477"/>
              <a:ext cx="1522952" cy="144584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273921" y="4434130"/>
            <a:ext cx="1782375" cy="36009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357733" y="4730544"/>
            <a:ext cx="1748401" cy="67986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935705" y="2704503"/>
            <a:ext cx="1522952" cy="1445843"/>
            <a:chOff x="7935705" y="2704503"/>
            <a:chExt cx="1522952" cy="144584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935705" y="2704503"/>
              <a:ext cx="1522952" cy="144584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23482" y="4119149"/>
            <a:ext cx="1479080" cy="38315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708671" y="4419205"/>
            <a:ext cx="2235620" cy="68248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675600" y="4857402"/>
            <a:ext cx="1522952" cy="1445843"/>
            <a:chOff x="2675600" y="4857402"/>
            <a:chExt cx="1522952" cy="144584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75600" y="4857402"/>
              <a:ext cx="1522952" cy="1445843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273330" y="6379063"/>
            <a:ext cx="1479080" cy="38315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272719" y="6679119"/>
            <a:ext cx="2425791" cy="69177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164469" y="4883096"/>
            <a:ext cx="1522952" cy="1445843"/>
            <a:chOff x="6164469" y="4883096"/>
            <a:chExt cx="1522952" cy="144584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164469" y="4883096"/>
              <a:ext cx="1522952" cy="144584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948366" y="6367019"/>
            <a:ext cx="1479232" cy="36608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358324" y="6766707"/>
            <a:ext cx="1252296" cy="2642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5094" y="1391257"/>
            <a:ext cx="6321122" cy="7272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6506" y="2531696"/>
            <a:ext cx="8436813" cy="3582960"/>
            <a:chOff x="936506" y="2531696"/>
            <a:chExt cx="8436813" cy="358296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6506" y="2531696"/>
              <a:ext cx="8436813" cy="358296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33699" y="1229692"/>
            <a:ext cx="361539" cy="5559296"/>
            <a:chOff x="10333699" y="1229692"/>
            <a:chExt cx="361539" cy="55592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33699" y="1229692"/>
              <a:ext cx="361539" cy="55592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1388" y="772917"/>
            <a:ext cx="10726626" cy="485112"/>
            <a:chOff x="-31388" y="772917"/>
            <a:chExt cx="10726626" cy="48511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31388" y="772917"/>
              <a:ext cx="10726626" cy="48511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7906" y="825054"/>
            <a:ext cx="1783582" cy="44347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642004" y="5986485"/>
            <a:ext cx="555394" cy="671341"/>
            <a:chOff x="9642004" y="5986485"/>
            <a:chExt cx="555394" cy="67134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42004" y="5986485"/>
              <a:ext cx="555394" cy="6713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2022-08-16T09:30:28Z</dcterms:created>
  <dcterms:modified xsi:type="dcterms:W3CDTF">2022-08-16T09:30:28Z</dcterms:modified>
</cp:coreProperties>
</file>