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HbK55zy9f5iF7Mc/yXbB5esC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3B5D15-9572-43F0-B55F-E64A22B0F91E}">
  <a:tblStyle styleId="{A53B5D15-9572-43F0-B55F-E64A22B0F91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09de8637e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c09de8637e_0_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 showMasterSp="0">
  <p:cSld name="본문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"/>
          <p:cNvSpPr/>
          <p:nvPr/>
        </p:nvSpPr>
        <p:spPr>
          <a:xfrm>
            <a:off x="1" y="0"/>
            <a:ext cx="12192000" cy="1550504"/>
          </a:xfrm>
          <a:prstGeom prst="rect">
            <a:avLst/>
          </a:prstGeom>
          <a:solidFill>
            <a:srgbClr val="3118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299" y="343490"/>
            <a:ext cx="2097827" cy="8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 showMasterSp="0">
  <p:cSld name="q&amp;a">
    <p:bg>
      <p:bgPr>
        <a:solidFill>
          <a:srgbClr val="31185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299" y="343490"/>
            <a:ext cx="2097827" cy="8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1033666"/>
            <a:ext cx="12192000" cy="4320211"/>
          </a:xfrm>
          <a:prstGeom prst="rect">
            <a:avLst/>
          </a:prstGeom>
          <a:solidFill>
            <a:srgbClr val="3118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1185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1185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GkkUYpng9CMe0P4aIt9WKx0CFHZy1EF6HUVFZVcUqy4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usic-flo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079" y="1397850"/>
            <a:ext cx="4696422" cy="193317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322078" y="3498979"/>
            <a:ext cx="4696423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 소음속에서 메아리를 만나다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781108" y="3907595"/>
            <a:ext cx="5383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Kim.mw / Lee.nj / Kim.jg / Choi.jh / Ma.hm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 txBox="1"/>
          <p:nvPr/>
        </p:nvSpPr>
        <p:spPr>
          <a:xfrm>
            <a:off x="2446217" y="92764"/>
            <a:ext cx="36073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Web project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2446217" y="1003610"/>
            <a:ext cx="404250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Functions – 3. Data CRUD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533450" y="2201312"/>
            <a:ext cx="5008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999" lvl="0" marL="341999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회원(member)정보 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음원(music)정보 CRUD</a:t>
            </a:r>
            <a:b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게시판(Board) 자료 CRUD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1999" lvl="0" marL="341999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Project’s Data Management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4" name="Google Shape;264;p11"/>
          <p:cNvGrpSpPr/>
          <p:nvPr/>
        </p:nvGrpSpPr>
        <p:grpSpPr>
          <a:xfrm>
            <a:off x="5837506" y="1674048"/>
            <a:ext cx="4841133" cy="4841132"/>
            <a:chOff x="604494" y="403"/>
            <a:chExt cx="4841133" cy="4841132"/>
          </a:xfrm>
        </p:grpSpPr>
        <p:sp>
          <p:nvSpPr>
            <p:cNvPr id="265" name="Google Shape;265;p11"/>
            <p:cNvSpPr/>
            <p:nvPr/>
          </p:nvSpPr>
          <p:spPr>
            <a:xfrm>
              <a:off x="2251061" y="403"/>
              <a:ext cx="1548000" cy="1548000"/>
            </a:xfrm>
            <a:prstGeom prst="ellipse">
              <a:avLst/>
            </a:prstGeom>
            <a:solidFill>
              <a:srgbClr val="ED7D31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2477756" y="227098"/>
              <a:ext cx="1094700" cy="10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 rot="2700000">
              <a:off x="3633257" y="1328173"/>
              <a:ext cx="413657" cy="52226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 txBox="1"/>
            <p:nvPr/>
          </p:nvSpPr>
          <p:spPr>
            <a:xfrm rot="2700000">
              <a:off x="3651316" y="1388826"/>
              <a:ext cx="289772" cy="313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3897627" y="1646969"/>
              <a:ext cx="1548000" cy="1548000"/>
            </a:xfrm>
            <a:prstGeom prst="ellipse">
              <a:avLst/>
            </a:prstGeom>
            <a:solidFill>
              <a:srgbClr val="A5A5A5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 txBox="1"/>
            <p:nvPr/>
          </p:nvSpPr>
          <p:spPr>
            <a:xfrm>
              <a:off x="4124322" y="1873664"/>
              <a:ext cx="1094700" cy="10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Read</a:t>
              </a:r>
              <a:endPara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 rot="8100000">
              <a:off x="3649867" y="2974860"/>
              <a:ext cx="413657" cy="52226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"/>
            <p:cNvSpPr txBox="1"/>
            <p:nvPr/>
          </p:nvSpPr>
          <p:spPr>
            <a:xfrm rot="-2700000">
              <a:off x="3755686" y="3035277"/>
              <a:ext cx="289772" cy="313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251061" y="3293535"/>
              <a:ext cx="1548000" cy="1548000"/>
            </a:xfrm>
            <a:prstGeom prst="ellipse">
              <a:avLst/>
            </a:prstGeom>
            <a:solidFill>
              <a:srgbClr val="FFC000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1"/>
            <p:cNvSpPr txBox="1"/>
            <p:nvPr/>
          </p:nvSpPr>
          <p:spPr>
            <a:xfrm>
              <a:off x="2477756" y="3520230"/>
              <a:ext cx="1094700" cy="10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 rot="-8100000">
              <a:off x="2003179" y="2991470"/>
              <a:ext cx="413657" cy="52226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1"/>
            <p:cNvSpPr txBox="1"/>
            <p:nvPr/>
          </p:nvSpPr>
          <p:spPr>
            <a:xfrm rot="2700000">
              <a:off x="2109074" y="3139717"/>
              <a:ext cx="289772" cy="313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604494" y="1646969"/>
              <a:ext cx="1548000" cy="1548000"/>
            </a:xfrm>
            <a:prstGeom prst="ellipse">
              <a:avLst/>
            </a:prstGeom>
            <a:solidFill>
              <a:srgbClr val="4372C3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 txBox="1"/>
            <p:nvPr/>
          </p:nvSpPr>
          <p:spPr>
            <a:xfrm>
              <a:off x="831189" y="1873664"/>
              <a:ext cx="1094700" cy="10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Delete</a:t>
              </a:r>
              <a:endPara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-2700000">
              <a:off x="1986570" y="1344782"/>
              <a:ext cx="413657" cy="52226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 txBox="1"/>
            <p:nvPr/>
          </p:nvSpPr>
          <p:spPr>
            <a:xfrm rot="-2700000">
              <a:off x="2004797" y="1493036"/>
              <a:ext cx="289772" cy="313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2446217" y="92764"/>
            <a:ext cx="360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Web project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2446217" y="1003610"/>
            <a:ext cx="21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instruction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668156"/>
            <a:ext cx="7011988" cy="50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7278255" y="1612740"/>
            <a:ext cx="2789381" cy="246049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5560290" y="1612740"/>
            <a:ext cx="1274619" cy="1656933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7684654" y="4214685"/>
            <a:ext cx="1274619" cy="809898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3013788" y="1783256"/>
            <a:ext cx="3135085" cy="1268584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 &gt; id pw 찾기기능 구현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&gt; Music Manage &gt; Title, Chart, Genre 편집기능 구현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978668" y="1690951"/>
            <a:ext cx="2035120" cy="1483839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Kim.mw</a:t>
            </a:r>
            <a:endParaRPr b="1" i="0" sz="3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3013788" y="3359400"/>
            <a:ext cx="3340359" cy="1268584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 &gt; Login, Logout, Join, Update 기능구현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Membership 구매 및 상실 기능 구현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978668" y="3267094"/>
            <a:ext cx="2035120" cy="1483839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Lee.nj</a:t>
            </a:r>
            <a:endParaRPr b="1" i="0" sz="3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3013788" y="4944372"/>
            <a:ext cx="3061697" cy="1269816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page 및 css 총괄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Audioplayer &gt; playlist 제작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Q&amp;A, Notice 등 게시판 총괄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978668" y="4852067"/>
            <a:ext cx="2035120" cy="1483839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chemeClr val="accent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Kim.jg</a:t>
            </a:r>
            <a:endParaRPr b="1" i="0" sz="3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8005665" y="1783257"/>
            <a:ext cx="3007737" cy="1268585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Music 관련 총괄(user, admin)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Audioplayer 기능적 완성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총괄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 Merging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5996035" y="1690951"/>
            <a:ext cx="2009630" cy="1483839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rgbClr val="FA22E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Choi.jh</a:t>
            </a:r>
            <a:endParaRPr b="1" i="0" sz="3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8005665" y="3359399"/>
            <a:ext cx="3007737" cy="1268585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 총괄(CSS/JSP etc)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Project의 메인 디자인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5996035" y="3267095"/>
            <a:ext cx="2009630" cy="1483839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Ma.hm</a:t>
            </a:r>
            <a:endParaRPr b="1" i="0" sz="3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13">
            <a:hlinkClick r:id="rId3"/>
          </p:cNvPr>
          <p:cNvSpPr txBox="1"/>
          <p:nvPr/>
        </p:nvSpPr>
        <p:spPr>
          <a:xfrm>
            <a:off x="9783578" y="5844856"/>
            <a:ext cx="1303562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 link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3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13"/>
          <p:cNvSpPr txBox="1"/>
          <p:nvPr/>
        </p:nvSpPr>
        <p:spPr>
          <a:xfrm>
            <a:off x="2446217" y="92764"/>
            <a:ext cx="360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Web project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3"/>
          <p:cNvSpPr txBox="1"/>
          <p:nvPr/>
        </p:nvSpPr>
        <p:spPr>
          <a:xfrm>
            <a:off x="2446226" y="1003600"/>
            <a:ext cx="24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Member’s role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09de8637e_0_1"/>
          <p:cNvSpPr txBox="1"/>
          <p:nvPr>
            <p:ph idx="10" type="dt"/>
          </p:nvPr>
        </p:nvSpPr>
        <p:spPr>
          <a:xfrm>
            <a:off x="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317" name="Google Shape;317;gc09de8637e_0_1"/>
          <p:cNvSpPr txBox="1"/>
          <p:nvPr>
            <p:ph idx="12" type="sldNum"/>
          </p:nvPr>
        </p:nvSpPr>
        <p:spPr>
          <a:xfrm>
            <a:off x="9448800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gc09de8637e_0_1"/>
          <p:cNvSpPr txBox="1"/>
          <p:nvPr/>
        </p:nvSpPr>
        <p:spPr>
          <a:xfrm>
            <a:off x="2446227" y="400675"/>
            <a:ext cx="376984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Comments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c09de8637e_0_1"/>
          <p:cNvSpPr/>
          <p:nvPr/>
        </p:nvSpPr>
        <p:spPr>
          <a:xfrm>
            <a:off x="3013788" y="1783256"/>
            <a:ext cx="3005793" cy="1275124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생각하기에 다른 팀원들보다 가장 수업내용을 기반으로 한 기능들을 담당했지만 매우 어렵게 느껴졌다. 앞으로 팀원들이 만든 기능들도 함께 연구해야되겠다고 느꼈다.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c09de8637e_0_1"/>
          <p:cNvSpPr/>
          <p:nvPr/>
        </p:nvSpPr>
        <p:spPr>
          <a:xfrm>
            <a:off x="978668" y="1690951"/>
            <a:ext cx="2037040" cy="1483787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Kim.mw</a:t>
            </a:r>
            <a:endParaRPr b="1" i="0" sz="3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c09de8637e_0_1"/>
          <p:cNvSpPr/>
          <p:nvPr/>
        </p:nvSpPr>
        <p:spPr>
          <a:xfrm>
            <a:off x="3013788" y="3359400"/>
            <a:ext cx="3202285" cy="1275124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기능들에 비해 맡은바가 비교적 쉬운 기능들이었음에도 어려움을 많이 느꼈다. 특히 멤버쉽 가입 부분은 여러 기능들을 이용하는 응용이라 많이 어려웠던 기억이 있었다.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c09de8637e_0_1"/>
          <p:cNvSpPr/>
          <p:nvPr/>
        </p:nvSpPr>
        <p:spPr>
          <a:xfrm>
            <a:off x="978668" y="3267094"/>
            <a:ext cx="2037040" cy="1483787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Lee.nj</a:t>
            </a:r>
            <a:endParaRPr b="1" i="0" sz="3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c09de8637e_0_1"/>
          <p:cNvSpPr/>
          <p:nvPr/>
        </p:nvSpPr>
        <p:spPr>
          <a:xfrm>
            <a:off x="3013788" y="4944372"/>
            <a:ext cx="3005793" cy="1275124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긴 시간 교육을 받았지만 배운것이 잘 기억이 나지 않았다. 하지만 이번 기회를 통해 많은 복습을 하게 되었고, 비동기 통신기능의 필요성을 많이 느껴 공부를 더 해야겠다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c09de8637e_0_1"/>
          <p:cNvSpPr/>
          <p:nvPr/>
        </p:nvSpPr>
        <p:spPr>
          <a:xfrm>
            <a:off x="978668" y="4852067"/>
            <a:ext cx="2037040" cy="1483787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chemeClr val="accent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Kim.jg</a:t>
            </a:r>
            <a:endParaRPr b="1" i="0" sz="3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c09de8637e_0_1"/>
          <p:cNvSpPr/>
          <p:nvPr/>
        </p:nvSpPr>
        <p:spPr>
          <a:xfrm>
            <a:off x="8005665" y="1783257"/>
            <a:ext cx="2977890" cy="1275124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 db를 계획 수정하는 것이  좋은 경험이 되었고 만약 프로젝트 시작 전에 구현가능한 기술과 필요한 기술을 구분할 수 있었다면 좀더 잘 할 수 있었을 것이라 생각함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gc09de8637e_0_1"/>
          <p:cNvSpPr/>
          <p:nvPr/>
        </p:nvSpPr>
        <p:spPr>
          <a:xfrm>
            <a:off x="5996035" y="1690951"/>
            <a:ext cx="2007193" cy="1483787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rgbClr val="FA22E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Choi.jh</a:t>
            </a:r>
            <a:endParaRPr b="1" i="0" sz="3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c09de8637e_0_1"/>
          <p:cNvSpPr/>
          <p:nvPr/>
        </p:nvSpPr>
        <p:spPr>
          <a:xfrm>
            <a:off x="8005665" y="3359399"/>
            <a:ext cx="2977890" cy="1275124"/>
          </a:xfrm>
          <a:custGeom>
            <a:rect b="b" l="l" r="r" t="t"/>
            <a:pathLst>
              <a:path extrusionOk="0" h="7392021" w="738432">
                <a:moveTo>
                  <a:pt x="738432" y="1232027"/>
                </a:moveTo>
                <a:lnTo>
                  <a:pt x="738432" y="6159994"/>
                </a:lnTo>
                <a:cubicBezTo>
                  <a:pt x="738432" y="6840422"/>
                  <a:pt x="732927" y="7392016"/>
                  <a:pt x="726137" y="7392016"/>
                </a:cubicBezTo>
                <a:lnTo>
                  <a:pt x="0" y="7392016"/>
                </a:lnTo>
                <a:lnTo>
                  <a:pt x="0" y="7392016"/>
                </a:lnTo>
                <a:lnTo>
                  <a:pt x="0" y="5"/>
                </a:lnTo>
                <a:lnTo>
                  <a:pt x="0" y="5"/>
                </a:lnTo>
                <a:lnTo>
                  <a:pt x="726137" y="5"/>
                </a:lnTo>
                <a:cubicBezTo>
                  <a:pt x="732927" y="5"/>
                  <a:pt x="738432" y="551599"/>
                  <a:pt x="738432" y="1232027"/>
                </a:cubicBezTo>
                <a:close/>
              </a:path>
            </a:pathLst>
          </a:custGeom>
          <a:solidFill>
            <a:srgbClr val="CFDEEF">
              <a:alpha val="89411"/>
            </a:srgbClr>
          </a:solidFill>
          <a:ln cap="flat" cmpd="sng" w="12700">
            <a:solidFill>
              <a:srgbClr val="CFDEEF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9850" lIns="247650" spcFirstLastPara="1" rIns="283675" wrap="square" tIns="159850">
            <a:noAutofit/>
          </a:bodyPr>
          <a:lstStyle/>
          <a:p>
            <a:pPr indent="-114300" lvl="1" marL="114300" marR="0" rtl="0" algn="l">
              <a:lnSpc>
                <a:spcPct val="150000"/>
              </a:lnSpc>
              <a:spcBef>
                <a:spcPts val="173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algun Gothic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myPage 구현 중, 구현하고픈 기능을 사용할 때 Ajax 기능이 필요함을 알았다. 하지만 사용법을 몰라 불가한 것이 많았고 더 공부해야 되겠다고 느꼈다.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gc09de8637e_0_1"/>
          <p:cNvSpPr/>
          <p:nvPr/>
        </p:nvSpPr>
        <p:spPr>
          <a:xfrm>
            <a:off x="5996035" y="3267095"/>
            <a:ext cx="2007193" cy="1483787"/>
          </a:xfrm>
          <a:custGeom>
            <a:rect b="b" l="l" r="r" t="t"/>
            <a:pathLst>
              <a:path extrusionOk="0" h="923040" w="2984674">
                <a:moveTo>
                  <a:pt x="0" y="153843"/>
                </a:moveTo>
                <a:cubicBezTo>
                  <a:pt x="0" y="68878"/>
                  <a:pt x="68878" y="0"/>
                  <a:pt x="153843" y="0"/>
                </a:cubicBezTo>
                <a:lnTo>
                  <a:pt x="2830831" y="0"/>
                </a:lnTo>
                <a:cubicBezTo>
                  <a:pt x="2915796" y="0"/>
                  <a:pt x="2984674" y="68878"/>
                  <a:pt x="2984674" y="153843"/>
                </a:cubicBezTo>
                <a:lnTo>
                  <a:pt x="2984674" y="769197"/>
                </a:lnTo>
                <a:cubicBezTo>
                  <a:pt x="2984674" y="854162"/>
                  <a:pt x="2915796" y="923040"/>
                  <a:pt x="2830831" y="923040"/>
                </a:cubicBezTo>
                <a:lnTo>
                  <a:pt x="153843" y="923040"/>
                </a:lnTo>
                <a:cubicBezTo>
                  <a:pt x="68878" y="923040"/>
                  <a:pt x="0" y="854162"/>
                  <a:pt x="0" y="769197"/>
                </a:cubicBezTo>
                <a:lnTo>
                  <a:pt x="0" y="153843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9825" lIns="174575" spcFirstLastPara="1" rIns="174575" wrap="square" tIns="109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Ma.hm</a:t>
            </a:r>
            <a:endParaRPr b="1" i="0" sz="3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/>
        </p:nvSpPr>
        <p:spPr>
          <a:xfrm>
            <a:off x="4329404" y="2556588"/>
            <a:ext cx="36166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b="1" i="0" sz="8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/>
        </p:nvSpPr>
        <p:spPr>
          <a:xfrm>
            <a:off x="2446217" y="400675"/>
            <a:ext cx="20335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2446218" y="1660782"/>
            <a:ext cx="33480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ECO Concept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Setting &amp;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b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User side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Admin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project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DB instruction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Member’s role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"/>
          <p:cNvSpPr txBox="1"/>
          <p:nvPr/>
        </p:nvSpPr>
        <p:spPr>
          <a:xfrm>
            <a:off x="6566393" y="1660782"/>
            <a:ext cx="33479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Q &amp;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/>
        </p:nvSpPr>
        <p:spPr>
          <a:xfrm>
            <a:off x="2446217" y="92764"/>
            <a:ext cx="38515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ECO Concept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2446216" y="1003610"/>
            <a:ext cx="31984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Benchmarking Model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1051558" y="2473039"/>
            <a:ext cx="4276047" cy="3570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UI &amp; Design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Functions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Streaming Audio player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0" i="0" lang="en-US" sz="2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4">
            <a:alphaModFix/>
          </a:blip>
          <a:srcRect b="0" l="787" r="1191" t="0"/>
          <a:stretch/>
        </p:blipFill>
        <p:spPr>
          <a:xfrm>
            <a:off x="5257801" y="1785949"/>
            <a:ext cx="6137030" cy="457839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2446217" y="400675"/>
            <a:ext cx="43177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Setting &amp; tools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53;p4"/>
          <p:cNvGraphicFramePr/>
          <p:nvPr/>
        </p:nvGraphicFramePr>
        <p:xfrm>
          <a:off x="1555209" y="1878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{A53B5D15-9572-43F0-B55F-E64A22B0F91E}</a:tableStyleId>
              </a:tblPr>
              <a:tblGrid>
                <a:gridCol w="2175500"/>
                <a:gridCol w="7091125"/>
              </a:tblGrid>
              <a:tr h="5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Windows 10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WAS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Apache Tomcat 9.0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DBMS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Oracle XE 11 6g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</a:t>
                      </a: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latform8, JSP &amp; Servlet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 Framework Gradle</a:t>
                      </a:r>
                      <a:endParaRPr b="0" sz="2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Source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HTML5, CSS/CSS3, JavaScript, cos, ojdbc6, </a:t>
                      </a:r>
                      <a:endParaRPr b="0" sz="2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JSTL, JavaScript, jQuery, myBatis, Lombok,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Devtool etc.</a:t>
                      </a:r>
                      <a:endParaRPr b="0" sz="2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 Tool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Eclipse Java EE IDE</a:t>
                      </a:r>
                      <a:endParaRPr sz="1400" u="none" cap="none" strike="noStrike"/>
                    </a:p>
                  </a:txBody>
                  <a:tcPr marT="33225" marB="33225" marR="49825" marL="49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/>
        </p:nvSpPr>
        <p:spPr>
          <a:xfrm>
            <a:off x="2446217" y="92764"/>
            <a:ext cx="24969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Process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2446217" y="1003610"/>
            <a:ext cx="1476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side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363894" y="1791478"/>
            <a:ext cx="233265" cy="233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363894" y="2227704"/>
            <a:ext cx="233265" cy="23326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774441" y="1732190"/>
            <a:ext cx="97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774441" y="2165476"/>
            <a:ext cx="155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Membership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505876" y="2295185"/>
            <a:ext cx="11112781" cy="3874727"/>
            <a:chOff x="602590" y="2541369"/>
            <a:chExt cx="11112781" cy="2932153"/>
          </a:xfrm>
        </p:grpSpPr>
        <p:sp>
          <p:nvSpPr>
            <p:cNvPr id="68" name="Google Shape;68;p5"/>
            <p:cNvSpPr/>
            <p:nvPr/>
          </p:nvSpPr>
          <p:spPr>
            <a:xfrm>
              <a:off x="10187364" y="3842259"/>
              <a:ext cx="1018671" cy="2423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" name="Google Shape;69;p5"/>
            <p:cNvSpPr/>
            <p:nvPr/>
          </p:nvSpPr>
          <p:spPr>
            <a:xfrm>
              <a:off x="10141644" y="3842259"/>
              <a:ext cx="91440" cy="24239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" name="Google Shape;70;p5"/>
            <p:cNvSpPr/>
            <p:nvPr/>
          </p:nvSpPr>
          <p:spPr>
            <a:xfrm>
              <a:off x="9168693" y="3842259"/>
              <a:ext cx="1018671" cy="24239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1" name="Google Shape;71;p5"/>
            <p:cNvSpPr/>
            <p:nvPr/>
          </p:nvSpPr>
          <p:spPr>
            <a:xfrm>
              <a:off x="6367346" y="3070615"/>
              <a:ext cx="3820018" cy="2423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" name="Google Shape;72;p5"/>
            <p:cNvSpPr/>
            <p:nvPr/>
          </p:nvSpPr>
          <p:spPr>
            <a:xfrm>
              <a:off x="6622014" y="3842259"/>
              <a:ext cx="1528007" cy="2423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" name="Google Shape;73;p5"/>
            <p:cNvSpPr/>
            <p:nvPr/>
          </p:nvSpPr>
          <p:spPr>
            <a:xfrm>
              <a:off x="6622014" y="3842259"/>
              <a:ext cx="509335" cy="2423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4" name="Google Shape;74;p5"/>
            <p:cNvSpPr/>
            <p:nvPr/>
          </p:nvSpPr>
          <p:spPr>
            <a:xfrm>
              <a:off x="6112678" y="3842259"/>
              <a:ext cx="509335" cy="24239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" name="Google Shape;75;p5"/>
            <p:cNvSpPr/>
            <p:nvPr/>
          </p:nvSpPr>
          <p:spPr>
            <a:xfrm>
              <a:off x="5048286" y="4613902"/>
              <a:ext cx="91440" cy="24239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" name="Google Shape;76;p5"/>
            <p:cNvSpPr/>
            <p:nvPr/>
          </p:nvSpPr>
          <p:spPr>
            <a:xfrm>
              <a:off x="5094006" y="3842259"/>
              <a:ext cx="1528007" cy="24239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6367346" y="3070615"/>
              <a:ext cx="254667" cy="2423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" name="Google Shape;78;p5"/>
            <p:cNvSpPr/>
            <p:nvPr/>
          </p:nvSpPr>
          <p:spPr>
            <a:xfrm>
              <a:off x="2547327" y="3842259"/>
              <a:ext cx="1528007" cy="2423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" name="Google Shape;79;p5"/>
            <p:cNvSpPr/>
            <p:nvPr/>
          </p:nvSpPr>
          <p:spPr>
            <a:xfrm>
              <a:off x="2547327" y="3842259"/>
              <a:ext cx="509335" cy="2423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0" name="Google Shape;80;p5"/>
            <p:cNvSpPr/>
            <p:nvPr/>
          </p:nvSpPr>
          <p:spPr>
            <a:xfrm>
              <a:off x="2037991" y="3842259"/>
              <a:ext cx="509335" cy="24239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1" name="Google Shape;81;p5"/>
            <p:cNvSpPr/>
            <p:nvPr/>
          </p:nvSpPr>
          <p:spPr>
            <a:xfrm>
              <a:off x="1019319" y="3842259"/>
              <a:ext cx="1528007" cy="24239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5"/>
            <p:cNvSpPr/>
            <p:nvPr/>
          </p:nvSpPr>
          <p:spPr>
            <a:xfrm>
              <a:off x="2547327" y="3070615"/>
              <a:ext cx="3820018" cy="24239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5"/>
            <p:cNvSpPr/>
            <p:nvPr/>
          </p:nvSpPr>
          <p:spPr>
            <a:xfrm>
              <a:off x="5950616" y="2541369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0020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043223" y="2629345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130598" y="3313012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223204" y="3400989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02590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95196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Join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621262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713868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639933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732540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 Info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658605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751212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Membership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205284" y="3313012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297891" y="3400989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Music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77277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769883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Player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677277" y="4856300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769883" y="4944276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Music List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695948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788555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Chart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14620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807227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Genre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733292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825898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Theme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9770635" y="3313012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9863242" y="3400989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Board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751963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844570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Notice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9770635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9863242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lang="en-US">
                  <a:solidFill>
                    <a:schemeClr val="dk1"/>
                  </a:solidFill>
                </a:rPr>
                <a:t>A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0789307" y="4084656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0881913" y="4172632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&amp; A (1:1)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1160316" y="4613902"/>
              <a:ext cx="91440" cy="24239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6" name="Google Shape;116;p5"/>
            <p:cNvSpPr/>
            <p:nvPr/>
          </p:nvSpPr>
          <p:spPr>
            <a:xfrm>
              <a:off x="10789307" y="4856300"/>
              <a:ext cx="833458" cy="529246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0881913" y="4944276"/>
              <a:ext cx="833458" cy="529246"/>
            </a:xfrm>
            <a:custGeom>
              <a:rect b="b" l="l" r="r" t="t"/>
              <a:pathLst>
                <a:path extrusionOk="0" h="529246" w="833458">
                  <a:moveTo>
                    <a:pt x="0" y="52925"/>
                  </a:moveTo>
                  <a:cubicBezTo>
                    <a:pt x="0" y="23695"/>
                    <a:pt x="23695" y="0"/>
                    <a:pt x="52925" y="0"/>
                  </a:cubicBezTo>
                  <a:lnTo>
                    <a:pt x="780533" y="0"/>
                  </a:lnTo>
                  <a:cubicBezTo>
                    <a:pt x="809763" y="0"/>
                    <a:pt x="833458" y="23695"/>
                    <a:pt x="833458" y="52925"/>
                  </a:cubicBezTo>
                  <a:lnTo>
                    <a:pt x="833458" y="476321"/>
                  </a:lnTo>
                  <a:cubicBezTo>
                    <a:pt x="833458" y="505551"/>
                    <a:pt x="809763" y="529246"/>
                    <a:pt x="780533" y="529246"/>
                  </a:cubicBezTo>
                  <a:lnTo>
                    <a:pt x="52925" y="529246"/>
                  </a:lnTo>
                  <a:cubicBezTo>
                    <a:pt x="23695" y="529246"/>
                    <a:pt x="0" y="505551"/>
                    <a:pt x="0" y="476321"/>
                  </a:cubicBezTo>
                  <a:lnTo>
                    <a:pt x="0" y="5292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00" lIns="53600" spcFirstLastPara="1" rIns="53600" wrap="square" tIns="53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&amp; A  Reply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5"/>
          <p:cNvSpPr/>
          <p:nvPr/>
        </p:nvSpPr>
        <p:spPr>
          <a:xfrm>
            <a:off x="2646486" y="4461429"/>
            <a:ext cx="154421" cy="1544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2800907" y="4461429"/>
            <a:ext cx="154421" cy="15442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671768" y="4461429"/>
            <a:ext cx="154421" cy="1544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4718632" y="4461429"/>
            <a:ext cx="154421" cy="15442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0828357" y="4461429"/>
            <a:ext cx="154421" cy="1544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0828357" y="5485902"/>
            <a:ext cx="154421" cy="1544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6"/>
          <p:cNvGrpSpPr/>
          <p:nvPr/>
        </p:nvGrpSpPr>
        <p:grpSpPr>
          <a:xfrm>
            <a:off x="1526749" y="2098960"/>
            <a:ext cx="9639785" cy="4016049"/>
            <a:chOff x="8487" y="1122462"/>
            <a:chExt cx="9639785" cy="4016049"/>
          </a:xfrm>
        </p:grpSpPr>
        <p:sp>
          <p:nvSpPr>
            <p:cNvPr id="129" name="Google Shape;129;p6"/>
            <p:cNvSpPr/>
            <p:nvPr/>
          </p:nvSpPr>
          <p:spPr>
            <a:xfrm>
              <a:off x="8904937" y="3961126"/>
              <a:ext cx="91440" cy="33200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0" name="Google Shape;130;p6"/>
            <p:cNvSpPr/>
            <p:nvPr/>
          </p:nvSpPr>
          <p:spPr>
            <a:xfrm>
              <a:off x="7555425" y="2904237"/>
              <a:ext cx="1395232" cy="3320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1" name="Google Shape;131;p6"/>
            <p:cNvSpPr/>
            <p:nvPr/>
          </p:nvSpPr>
          <p:spPr>
            <a:xfrm>
              <a:off x="7509705" y="2904237"/>
              <a:ext cx="91440" cy="33200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2" name="Google Shape;132;p6"/>
            <p:cNvSpPr/>
            <p:nvPr/>
          </p:nvSpPr>
          <p:spPr>
            <a:xfrm>
              <a:off x="6160193" y="2904237"/>
              <a:ext cx="1395232" cy="33200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3" name="Google Shape;133;p6"/>
            <p:cNvSpPr/>
            <p:nvPr/>
          </p:nvSpPr>
          <p:spPr>
            <a:xfrm>
              <a:off x="4630096" y="1847349"/>
              <a:ext cx="2925328" cy="3320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4" name="Google Shape;134;p6"/>
            <p:cNvSpPr/>
            <p:nvPr/>
          </p:nvSpPr>
          <p:spPr>
            <a:xfrm>
              <a:off x="3369728" y="2904237"/>
              <a:ext cx="1395232" cy="3320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5" name="Google Shape;135;p6"/>
            <p:cNvSpPr/>
            <p:nvPr/>
          </p:nvSpPr>
          <p:spPr>
            <a:xfrm>
              <a:off x="3324008" y="2904237"/>
              <a:ext cx="91440" cy="33200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6" name="Google Shape;136;p6"/>
            <p:cNvSpPr/>
            <p:nvPr/>
          </p:nvSpPr>
          <p:spPr>
            <a:xfrm>
              <a:off x="1974496" y="2904237"/>
              <a:ext cx="1395232" cy="33200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7" name="Google Shape;137;p6"/>
            <p:cNvSpPr/>
            <p:nvPr/>
          </p:nvSpPr>
          <p:spPr>
            <a:xfrm>
              <a:off x="3369728" y="1847349"/>
              <a:ext cx="1260367" cy="33200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8" name="Google Shape;138;p6"/>
            <p:cNvSpPr/>
            <p:nvPr/>
          </p:nvSpPr>
          <p:spPr>
            <a:xfrm>
              <a:off x="533544" y="2904237"/>
              <a:ext cx="91440" cy="33200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9" name="Google Shape;139;p6"/>
            <p:cNvSpPr/>
            <p:nvPr/>
          </p:nvSpPr>
          <p:spPr>
            <a:xfrm>
              <a:off x="579264" y="1847349"/>
              <a:ext cx="4050832" cy="33200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0" name="Google Shape;140;p6"/>
            <p:cNvSpPr/>
            <p:nvPr/>
          </p:nvSpPr>
          <p:spPr>
            <a:xfrm>
              <a:off x="4059319" y="1122462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54813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186158" y="1242960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4207389" y="1264191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8487" y="2179351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35326" y="2299848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56557" y="2321079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Info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487" y="3236239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35326" y="3356737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156557" y="3377968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Member Detail(R)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798951" y="2179351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925791" y="2299848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2947022" y="2321079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Music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403719" y="3236239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530558" y="3356737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1551789" y="3377968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Music Managing (CRUD)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798951" y="3236239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2925791" y="3356737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2947022" y="3377968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Artist Managing (CRUD)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194184" y="3236239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C55A1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321023" y="3356737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4342254" y="3377968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Album Managing (CRUD)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6984648" y="2179351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7111487" y="2299848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7132718" y="2321079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Board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589416" y="3236239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716255" y="3356737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5737486" y="3377968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Notice (CRUD)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6984648" y="3236239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7111487" y="3356737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7132718" y="3377968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lang="en-US"/>
                <a:t>AQ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(CRUD)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379880" y="3236239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506719" y="3356737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8527950" y="3377968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 &amp; A (CRUD)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379880" y="4293128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8506719" y="4413625"/>
              <a:ext cx="1141553" cy="7248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8527950" y="4434856"/>
              <a:ext cx="1099091" cy="68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Q&amp;A Reply (CR)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6"/>
          <p:cNvSpPr txBox="1"/>
          <p:nvPr/>
        </p:nvSpPr>
        <p:spPr>
          <a:xfrm>
            <a:off x="2446217" y="92764"/>
            <a:ext cx="24969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Process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2446217" y="1003610"/>
            <a:ext cx="17652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side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363895" y="1791479"/>
            <a:ext cx="210916" cy="210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363895" y="2227705"/>
            <a:ext cx="210916" cy="2109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643813" y="1741521"/>
            <a:ext cx="144926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Theme CRUD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643813" y="2174807"/>
            <a:ext cx="1449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Chart CRUD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363895" y="2662004"/>
            <a:ext cx="210916" cy="2109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643813" y="2609106"/>
            <a:ext cx="1449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Genre CRUD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4492799" y="3296738"/>
            <a:ext cx="130627" cy="1306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4668564" y="3296738"/>
            <a:ext cx="130627" cy="1306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4844329" y="3296738"/>
            <a:ext cx="130627" cy="1306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/>
        </p:nvSpPr>
        <p:spPr>
          <a:xfrm>
            <a:off x="2446217" y="92764"/>
            <a:ext cx="36073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Web project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2446217" y="1003610"/>
            <a:ext cx="15167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Functions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7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2446217" y="2326709"/>
            <a:ext cx="78378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algun Gothic"/>
              <a:buAutoNum type="arabicPeriod"/>
            </a:pPr>
            <a:r>
              <a:rPr b="1" i="0" lang="en-US" sz="4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Music player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algun Gothic"/>
              <a:buAutoNum type="arabicPeriod"/>
            </a:pPr>
            <a:r>
              <a:rPr b="1" i="0" lang="en-US" sz="4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Membership Service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algun Gothic"/>
              <a:buAutoNum type="arabicPeriod"/>
            </a:pPr>
            <a:r>
              <a:rPr b="1" i="0" lang="en-US" sz="4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Data CRUD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7197753" y="4030029"/>
            <a:ext cx="2251045" cy="221673"/>
          </a:xfrm>
          <a:prstGeom prst="rightArrow">
            <a:avLst>
              <a:gd fmla="val 50000" name="adj1"/>
              <a:gd fmla="val 112499" name="adj2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460112" y="4258099"/>
            <a:ext cx="729036" cy="192380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 rot="5400000">
            <a:off x="6372814" y="3457010"/>
            <a:ext cx="1366656" cy="221673"/>
          </a:xfrm>
          <a:prstGeom prst="rightArrow">
            <a:avLst>
              <a:gd fmla="val 50000" name="adj1"/>
              <a:gd fmla="val 112499" name="adj2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 rot="-5400000">
            <a:off x="5901474" y="3457009"/>
            <a:ext cx="1366657" cy="221673"/>
          </a:xfrm>
          <a:prstGeom prst="rightArrow">
            <a:avLst>
              <a:gd fmla="val 50000" name="adj1"/>
              <a:gd fmla="val 112499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743198" y="4036426"/>
            <a:ext cx="3730767" cy="221673"/>
          </a:xfrm>
          <a:prstGeom prst="rightArrow">
            <a:avLst>
              <a:gd fmla="val 50000" name="adj1"/>
              <a:gd fmla="val 112499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 rot="10800000">
            <a:off x="2743199" y="3694541"/>
            <a:ext cx="6705600" cy="221673"/>
          </a:xfrm>
          <a:prstGeom prst="rightArrow">
            <a:avLst>
              <a:gd fmla="val 50000" name="adj1"/>
              <a:gd fmla="val 112499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2446217" y="92764"/>
            <a:ext cx="36073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Web project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2446217" y="1003610"/>
            <a:ext cx="4407165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Functions -  1. Music player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8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211" name="Google Shape;211;p8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3213278" y="4469417"/>
            <a:ext cx="2214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Deliver Music info &amp; src</a:t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3551343" y="3172063"/>
            <a:ext cx="13885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 Music DB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8068927" y="4251175"/>
            <a:ext cx="11801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DB 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src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8065665" y="3480497"/>
            <a:ext cx="1157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Play button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5054912" y="2762623"/>
            <a:ext cx="13676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Req audio src</a:t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(ref from DB)</a:t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7233481" y="2900587"/>
            <a:ext cx="13869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Mp3 audio src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mazon.com: Secret Audio: Appstore for Android"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5518" y="3105118"/>
            <a:ext cx="1844685" cy="1844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Drive: Sign-in" id="219" name="Google Shape;2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462" y="1579049"/>
            <a:ext cx="1154117" cy="1304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rse-DBMS | Talenthome" id="220" name="Google Shape;22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3591" y="3377311"/>
            <a:ext cx="1232718" cy="123271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1637209" y="4630591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DB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src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pdate your web browser - WhatIsMyBrowser.com" id="222" name="Google Shape;2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5999" y="3384240"/>
            <a:ext cx="1462947" cy="1462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Servers – Chidhambaram" id="223" name="Google Shape;22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9376" y="3492385"/>
            <a:ext cx="1101080" cy="847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alStorage 간단 사용기 - Gyumin's Blog About Programming" id="224" name="Google Shape;22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53237" y="5714976"/>
            <a:ext cx="2000290" cy="114302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 txBox="1"/>
          <p:nvPr/>
        </p:nvSpPr>
        <p:spPr>
          <a:xfrm>
            <a:off x="5352716" y="5237293"/>
            <a:ext cx="30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 information in audio player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(playlist, play time, duration ..etc)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/>
        </p:nvSpPr>
        <p:spPr>
          <a:xfrm>
            <a:off x="2446217" y="92764"/>
            <a:ext cx="36073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Web project</a:t>
            </a:r>
            <a:endParaRPr b="0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2446217" y="1003610"/>
            <a:ext cx="5506292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Functions – 2. Membership 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0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2021년 2월 23일</a:t>
            </a:r>
            <a:endParaRPr/>
          </a:p>
        </p:txBody>
      </p:sp>
      <p:sp>
        <p:nvSpPr>
          <p:cNvPr id="233" name="Google Shape;233;p10"/>
          <p:cNvSpPr txBox="1"/>
          <p:nvPr>
            <p:ph idx="12" type="sldNum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4" name="Google Shape;234;p10"/>
          <p:cNvGrpSpPr/>
          <p:nvPr/>
        </p:nvGrpSpPr>
        <p:grpSpPr>
          <a:xfrm>
            <a:off x="1547448" y="1881554"/>
            <a:ext cx="9484701" cy="4637696"/>
            <a:chOff x="1547448" y="1881554"/>
            <a:chExt cx="9484701" cy="4637696"/>
          </a:xfrm>
        </p:grpSpPr>
        <p:grpSp>
          <p:nvGrpSpPr>
            <p:cNvPr id="235" name="Google Shape;235;p10"/>
            <p:cNvGrpSpPr/>
            <p:nvPr/>
          </p:nvGrpSpPr>
          <p:grpSpPr>
            <a:xfrm>
              <a:off x="6550271" y="1881554"/>
              <a:ext cx="4481878" cy="4334260"/>
              <a:chOff x="4905374" y="1523999"/>
              <a:chExt cx="2381250" cy="3810000"/>
            </a:xfrm>
          </p:grpSpPr>
          <p:sp>
            <p:nvSpPr>
              <p:cNvPr id="236" name="Google Shape;236;p10"/>
              <p:cNvSpPr/>
              <p:nvPr/>
            </p:nvSpPr>
            <p:spPr>
              <a:xfrm>
                <a:off x="4905374" y="1523999"/>
                <a:ext cx="2381250" cy="595312"/>
              </a:xfrm>
              <a:custGeom>
                <a:rect b="b" l="l" r="r" t="t"/>
                <a:pathLst>
                  <a:path extrusionOk="0" h="595312" w="2381250">
                    <a:moveTo>
                      <a:pt x="0" y="59531"/>
                    </a:moveTo>
                    <a:cubicBezTo>
                      <a:pt x="0" y="26653"/>
                      <a:pt x="26653" y="0"/>
                      <a:pt x="59531" y="0"/>
                    </a:cubicBezTo>
                    <a:lnTo>
                      <a:pt x="2321719" y="0"/>
                    </a:lnTo>
                    <a:cubicBezTo>
                      <a:pt x="2354597" y="0"/>
                      <a:pt x="2381250" y="26653"/>
                      <a:pt x="2381250" y="59531"/>
                    </a:cubicBezTo>
                    <a:lnTo>
                      <a:pt x="2381250" y="535781"/>
                    </a:lnTo>
                    <a:cubicBezTo>
                      <a:pt x="2381250" y="568659"/>
                      <a:pt x="2354597" y="595312"/>
                      <a:pt x="2321719" y="595312"/>
                    </a:cubicBezTo>
                    <a:lnTo>
                      <a:pt x="59531" y="595312"/>
                    </a:lnTo>
                    <a:cubicBezTo>
                      <a:pt x="26653" y="595312"/>
                      <a:pt x="0" y="568659"/>
                      <a:pt x="0" y="535781"/>
                    </a:cubicBezTo>
                    <a:lnTo>
                      <a:pt x="0" y="59531"/>
                    </a:lnTo>
                    <a:close/>
                  </a:path>
                </a:pathLst>
              </a:custGeom>
              <a:solidFill>
                <a:srgbClr val="CFDEEF">
                  <a:alpha val="89803"/>
                </a:srgbClr>
              </a:solidFill>
              <a:ln cap="flat" cmpd="sng" w="25400">
                <a:solidFill>
                  <a:srgbClr val="CFDEEF">
                    <a:alpha val="8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2675" lIns="32675" spcFirstLastPara="1" rIns="32675" wrap="square" tIns="326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MemberController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 rot="5400000">
                <a:off x="6043910" y="2171401"/>
                <a:ext cx="104179" cy="104179"/>
              </a:xfrm>
              <a:prstGeom prst="rightArrow">
                <a:avLst>
                  <a:gd fmla="val 66700" name="adj1"/>
                  <a:gd fmla="val 50000" name="adj2"/>
                </a:avLst>
              </a:prstGeom>
              <a:solidFill>
                <a:srgbClr val="B3C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4905374" y="2327671"/>
                <a:ext cx="2381250" cy="595312"/>
              </a:xfrm>
              <a:custGeom>
                <a:rect b="b" l="l" r="r" t="t"/>
                <a:pathLst>
                  <a:path extrusionOk="0" h="595312" w="2381250">
                    <a:moveTo>
                      <a:pt x="0" y="59531"/>
                    </a:moveTo>
                    <a:cubicBezTo>
                      <a:pt x="0" y="26653"/>
                      <a:pt x="26653" y="0"/>
                      <a:pt x="59531" y="0"/>
                    </a:cubicBezTo>
                    <a:lnTo>
                      <a:pt x="2321719" y="0"/>
                    </a:lnTo>
                    <a:cubicBezTo>
                      <a:pt x="2354597" y="0"/>
                      <a:pt x="2381250" y="26653"/>
                      <a:pt x="2381250" y="59531"/>
                    </a:cubicBezTo>
                    <a:lnTo>
                      <a:pt x="2381250" y="535781"/>
                    </a:lnTo>
                    <a:cubicBezTo>
                      <a:pt x="2381250" y="568659"/>
                      <a:pt x="2354597" y="595312"/>
                      <a:pt x="2321719" y="595312"/>
                    </a:cubicBezTo>
                    <a:lnTo>
                      <a:pt x="59531" y="595312"/>
                    </a:lnTo>
                    <a:cubicBezTo>
                      <a:pt x="26653" y="595312"/>
                      <a:pt x="0" y="568659"/>
                      <a:pt x="0" y="535781"/>
                    </a:cubicBezTo>
                    <a:lnTo>
                      <a:pt x="0" y="59531"/>
                    </a:lnTo>
                    <a:close/>
                  </a:path>
                </a:pathLst>
              </a:custGeom>
              <a:solidFill>
                <a:srgbClr val="CFDEEF">
                  <a:alpha val="89803"/>
                </a:srgbClr>
              </a:solidFill>
              <a:ln cap="flat" cmpd="sng" w="25400">
                <a:solidFill>
                  <a:srgbClr val="CFDEEF">
                    <a:alpha val="8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2675" lIns="32675" spcFirstLastPara="1" rIns="32675" wrap="square" tIns="326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MemberDao (Interface)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0"/>
              <p:cNvSpPr/>
              <p:nvPr/>
            </p:nvSpPr>
            <p:spPr>
              <a:xfrm rot="5400000">
                <a:off x="6043910" y="2975073"/>
                <a:ext cx="104179" cy="104179"/>
              </a:xfrm>
              <a:prstGeom prst="rightArrow">
                <a:avLst>
                  <a:gd fmla="val 66700" name="adj1"/>
                  <a:gd fmla="val 50000" name="adj2"/>
                </a:avLst>
              </a:prstGeom>
              <a:solidFill>
                <a:srgbClr val="B3C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0"/>
              <p:cNvSpPr/>
              <p:nvPr/>
            </p:nvSpPr>
            <p:spPr>
              <a:xfrm>
                <a:off x="4905374" y="3131343"/>
                <a:ext cx="2381250" cy="595312"/>
              </a:xfrm>
              <a:custGeom>
                <a:rect b="b" l="l" r="r" t="t"/>
                <a:pathLst>
                  <a:path extrusionOk="0" h="595312" w="2381250">
                    <a:moveTo>
                      <a:pt x="0" y="59531"/>
                    </a:moveTo>
                    <a:cubicBezTo>
                      <a:pt x="0" y="26653"/>
                      <a:pt x="26653" y="0"/>
                      <a:pt x="59531" y="0"/>
                    </a:cubicBezTo>
                    <a:lnTo>
                      <a:pt x="2321719" y="0"/>
                    </a:lnTo>
                    <a:cubicBezTo>
                      <a:pt x="2354597" y="0"/>
                      <a:pt x="2381250" y="26653"/>
                      <a:pt x="2381250" y="59531"/>
                    </a:cubicBezTo>
                    <a:lnTo>
                      <a:pt x="2381250" y="535781"/>
                    </a:lnTo>
                    <a:cubicBezTo>
                      <a:pt x="2381250" y="568659"/>
                      <a:pt x="2354597" y="595312"/>
                      <a:pt x="2321719" y="595312"/>
                    </a:cubicBezTo>
                    <a:lnTo>
                      <a:pt x="59531" y="595312"/>
                    </a:lnTo>
                    <a:cubicBezTo>
                      <a:pt x="26653" y="595312"/>
                      <a:pt x="0" y="568659"/>
                      <a:pt x="0" y="535781"/>
                    </a:cubicBezTo>
                    <a:lnTo>
                      <a:pt x="0" y="59531"/>
                    </a:lnTo>
                    <a:close/>
                  </a:path>
                </a:pathLst>
              </a:custGeom>
              <a:solidFill>
                <a:srgbClr val="CFDEEF">
                  <a:alpha val="89803"/>
                </a:srgbClr>
              </a:solidFill>
              <a:ln cap="flat" cmpd="sng" w="25400">
                <a:solidFill>
                  <a:srgbClr val="CFDEEF">
                    <a:alpha val="8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2675" lIns="32675" spcFirstLastPara="1" rIns="32675" wrap="square" tIns="326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MemberDao.xml </a:t>
                </a:r>
                <a:b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(member table update)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 rot="5400000">
                <a:off x="6043910" y="3778745"/>
                <a:ext cx="104179" cy="104179"/>
              </a:xfrm>
              <a:prstGeom prst="rightArrow">
                <a:avLst>
                  <a:gd fmla="val 66700" name="adj1"/>
                  <a:gd fmla="val 50000" name="adj2"/>
                </a:avLst>
              </a:prstGeom>
              <a:solidFill>
                <a:srgbClr val="B3C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4905374" y="3935015"/>
                <a:ext cx="2381250" cy="595312"/>
              </a:xfrm>
              <a:custGeom>
                <a:rect b="b" l="l" r="r" t="t"/>
                <a:pathLst>
                  <a:path extrusionOk="0" h="595312" w="2381250">
                    <a:moveTo>
                      <a:pt x="0" y="59531"/>
                    </a:moveTo>
                    <a:cubicBezTo>
                      <a:pt x="0" y="26653"/>
                      <a:pt x="26653" y="0"/>
                      <a:pt x="59531" y="0"/>
                    </a:cubicBezTo>
                    <a:lnTo>
                      <a:pt x="2321719" y="0"/>
                    </a:lnTo>
                    <a:cubicBezTo>
                      <a:pt x="2354597" y="0"/>
                      <a:pt x="2381250" y="26653"/>
                      <a:pt x="2381250" y="59531"/>
                    </a:cubicBezTo>
                    <a:lnTo>
                      <a:pt x="2381250" y="535781"/>
                    </a:lnTo>
                    <a:cubicBezTo>
                      <a:pt x="2381250" y="568659"/>
                      <a:pt x="2354597" y="595312"/>
                      <a:pt x="2321719" y="595312"/>
                    </a:cubicBezTo>
                    <a:lnTo>
                      <a:pt x="59531" y="595312"/>
                    </a:lnTo>
                    <a:cubicBezTo>
                      <a:pt x="26653" y="595312"/>
                      <a:pt x="0" y="568659"/>
                      <a:pt x="0" y="535781"/>
                    </a:cubicBezTo>
                    <a:lnTo>
                      <a:pt x="0" y="59531"/>
                    </a:lnTo>
                    <a:close/>
                  </a:path>
                </a:pathLst>
              </a:custGeom>
              <a:solidFill>
                <a:srgbClr val="CFDEEF">
                  <a:alpha val="89803"/>
                </a:srgbClr>
              </a:solidFill>
              <a:ln cap="flat" cmpd="sng" w="25400">
                <a:solidFill>
                  <a:srgbClr val="CFDEEF">
                    <a:alpha val="8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2675" lIns="32675" spcFirstLastPara="1" rIns="32675" wrap="square" tIns="326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MemberController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(Updated DB select)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 rot="5400000">
                <a:off x="6043910" y="4582417"/>
                <a:ext cx="104179" cy="104179"/>
              </a:xfrm>
              <a:prstGeom prst="rightArrow">
                <a:avLst>
                  <a:gd fmla="val 66700" name="adj1"/>
                  <a:gd fmla="val 50000" name="adj2"/>
                </a:avLst>
              </a:prstGeom>
              <a:solidFill>
                <a:srgbClr val="B3C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4905374" y="4738687"/>
                <a:ext cx="2381250" cy="595312"/>
              </a:xfrm>
              <a:custGeom>
                <a:rect b="b" l="l" r="r" t="t"/>
                <a:pathLst>
                  <a:path extrusionOk="0" h="595312" w="2381250">
                    <a:moveTo>
                      <a:pt x="0" y="59531"/>
                    </a:moveTo>
                    <a:cubicBezTo>
                      <a:pt x="0" y="26653"/>
                      <a:pt x="26653" y="0"/>
                      <a:pt x="59531" y="0"/>
                    </a:cubicBezTo>
                    <a:lnTo>
                      <a:pt x="2321719" y="0"/>
                    </a:lnTo>
                    <a:cubicBezTo>
                      <a:pt x="2354597" y="0"/>
                      <a:pt x="2381250" y="26653"/>
                      <a:pt x="2381250" y="59531"/>
                    </a:cubicBezTo>
                    <a:lnTo>
                      <a:pt x="2381250" y="535781"/>
                    </a:lnTo>
                    <a:cubicBezTo>
                      <a:pt x="2381250" y="568659"/>
                      <a:pt x="2354597" y="595312"/>
                      <a:pt x="2321719" y="595312"/>
                    </a:cubicBezTo>
                    <a:lnTo>
                      <a:pt x="59531" y="595312"/>
                    </a:lnTo>
                    <a:cubicBezTo>
                      <a:pt x="26653" y="595312"/>
                      <a:pt x="0" y="568659"/>
                      <a:pt x="0" y="535781"/>
                    </a:cubicBezTo>
                    <a:lnTo>
                      <a:pt x="0" y="59531"/>
                    </a:lnTo>
                    <a:close/>
                  </a:path>
                </a:pathLst>
              </a:custGeom>
              <a:solidFill>
                <a:srgbClr val="CFDEEF">
                  <a:alpha val="89803"/>
                </a:srgbClr>
              </a:solidFill>
              <a:ln cap="flat" cmpd="sng" w="25400">
                <a:solidFill>
                  <a:srgbClr val="CFDEEF">
                    <a:alpha val="8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2675" lIns="32675" spcFirstLastPara="1" rIns="32675" wrap="square" tIns="326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Session 저장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(Membership : Y)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10"/>
            <p:cNvSpPr/>
            <p:nvPr/>
          </p:nvSpPr>
          <p:spPr>
            <a:xfrm>
              <a:off x="1547448" y="2549770"/>
              <a:ext cx="1468315" cy="27144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(Session)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3015763" y="3921369"/>
              <a:ext cx="1424354" cy="1354633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멤버십 기한유지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3015763" y="2549770"/>
              <a:ext cx="1424354" cy="1371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멤버십 만료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p10"/>
            <p:cNvCxnSpPr>
              <a:stCxn id="247" idx="3"/>
            </p:cNvCxnSpPr>
            <p:nvPr/>
          </p:nvCxnSpPr>
          <p:spPr>
            <a:xfrm flipH="1" rot="10800000">
              <a:off x="4440117" y="2179570"/>
              <a:ext cx="2110200" cy="1056000"/>
            </a:xfrm>
            <a:prstGeom prst="bentConnector3">
              <a:avLst>
                <a:gd fmla="val 66666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49" name="Google Shape;249;p10"/>
            <p:cNvCxnSpPr>
              <a:endCxn id="245" idx="2"/>
            </p:cNvCxnSpPr>
            <p:nvPr/>
          </p:nvCxnSpPr>
          <p:spPr>
            <a:xfrm rot="10800000">
              <a:off x="2281606" y="5264180"/>
              <a:ext cx="4268700" cy="623700"/>
            </a:xfrm>
            <a:prstGeom prst="bentConnector2">
              <a:avLst/>
            </a:pr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50" name="Google Shape;250;p10"/>
            <p:cNvSpPr/>
            <p:nvPr/>
          </p:nvSpPr>
          <p:spPr>
            <a:xfrm>
              <a:off x="1603657" y="3596936"/>
              <a:ext cx="1355895" cy="791299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만료여부 검사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 rot="-1930711">
              <a:off x="2665009" y="3542867"/>
              <a:ext cx="589085" cy="2701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DEAF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 rot="1412822">
              <a:off x="2705366" y="4038324"/>
              <a:ext cx="589085" cy="2701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DEAF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3015763" y="5444442"/>
              <a:ext cx="1424354" cy="10748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 txBox="1"/>
            <p:nvPr/>
          </p:nvSpPr>
          <p:spPr>
            <a:xfrm>
              <a:off x="3134595" y="5692594"/>
              <a:ext cx="12394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Using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Membership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2021-02-22T01:45:04Z</dcterms:created>
  <dc:creator>NJ LEE</dc:creator>
</cp:coreProperties>
</file>