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3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문제제기</a:t>
            </a:r>
            <a:endParaRPr lang="ko-KR" altLang="en-US"/>
          </a:p>
          <a:p>
            <a:pPr>
              <a:defRPr/>
            </a:pPr>
            <a:r>
              <a:rPr lang="ko-KR" altLang="en-US"/>
              <a:t>배달의민족</a:t>
            </a:r>
            <a:r>
              <a:rPr lang="en-US" altLang="ko-KR"/>
              <a:t>,</a:t>
            </a:r>
            <a:r>
              <a:rPr lang="ko-KR" altLang="en-US"/>
              <a:t> 요기요와 같은 배달앱</a:t>
            </a:r>
            <a:r>
              <a:rPr lang="en-US" altLang="ko-KR"/>
              <a:t>,</a:t>
            </a:r>
            <a:r>
              <a:rPr lang="ko-KR" altLang="en-US"/>
              <a:t> 네이버플레이스</a:t>
            </a:r>
            <a:r>
              <a:rPr lang="en-US" altLang="ko-KR"/>
              <a:t>,</a:t>
            </a:r>
            <a:r>
              <a:rPr lang="ko-KR" altLang="en-US"/>
              <a:t> 카카오플레이스와 같은 음식점 리뷰사이트들은 일반 음식점들에 대해 리뷰와 평점 메뉴가격등등 많은 점이 상용화되어있다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하지만</a:t>
            </a:r>
            <a:r>
              <a:rPr lang="en-US" altLang="ko-KR"/>
              <a:t>,</a:t>
            </a:r>
            <a:r>
              <a:rPr lang="ko-KR" altLang="en-US"/>
              <a:t> 푸드트럭</a:t>
            </a:r>
            <a:r>
              <a:rPr lang="en-US" altLang="ko-KR"/>
              <a:t>,</a:t>
            </a:r>
            <a:r>
              <a:rPr lang="ko-KR" altLang="en-US"/>
              <a:t> 붕어빵가게</a:t>
            </a:r>
            <a:r>
              <a:rPr lang="en-US" altLang="ko-KR"/>
              <a:t>,</a:t>
            </a:r>
            <a:r>
              <a:rPr lang="ko-KR" altLang="en-US"/>
              <a:t> 포장마차들의 리뷰 및 평가 위치들을 담은 앱은 존재하지 않는다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음그래서 우리가 이런앱을 만들거다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유동성이 있는 가게들이기 때문에 </a:t>
            </a:r>
            <a:r>
              <a:rPr lang="en-US" altLang="ko-KR"/>
              <a:t>gps</a:t>
            </a:r>
            <a:r>
              <a:rPr lang="ko-KR" altLang="en-US"/>
              <a:t>를 이용하여 실시간 위치 파악 가능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제로페이나 카카오페이 등 자체 결제시스템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리뷰와 평점 그리고 메뉴들의 가격을 볼 수 있음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166876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5000"/>
              <a:t>모바일</a:t>
            </a:r>
            <a:r>
              <a:rPr lang="en-US" altLang="ko-KR" sz="5000"/>
              <a:t> SW</a:t>
            </a:r>
            <a:r>
              <a:rPr lang="ko-KR" altLang="en-US" sz="5000"/>
              <a:t>스튜디오 프로젝트</a:t>
            </a:r>
            <a:endParaRPr lang="ko-KR" altLang="en-US" sz="5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71622" y="4340733"/>
            <a:ext cx="8534399" cy="1752600"/>
          </a:xfrm>
        </p:spPr>
        <p:txBody>
          <a:bodyPr/>
          <a:lstStyle/>
          <a:p>
            <a:pPr algn="r">
              <a:defRPr/>
            </a:pPr>
            <a:r>
              <a:rPr lang="en-US" altLang="ko-KR" sz="2800"/>
              <a:t>2014122029</a:t>
            </a:r>
            <a:r>
              <a:rPr lang="ko-KR" altLang="en-US" sz="2800"/>
              <a:t> 김동호</a:t>
            </a:r>
            <a:endParaRPr lang="ko-KR" altLang="en-US" sz="2800"/>
          </a:p>
          <a:p>
            <a:pPr algn="r">
              <a:defRPr/>
            </a:pPr>
            <a:r>
              <a:rPr lang="en-US" altLang="ko-KR" sz="2800"/>
              <a:t>2014122299</a:t>
            </a:r>
            <a:r>
              <a:rPr lang="ko-KR" altLang="en-US" sz="2800"/>
              <a:t> 최정헌</a:t>
            </a:r>
            <a:endParaRPr lang="ko-KR" altLang="en-US" sz="2800"/>
          </a:p>
          <a:p>
            <a:pPr algn="r">
              <a:defRPr/>
            </a:pPr>
            <a:r>
              <a:rPr lang="en-US" altLang="ko-KR" sz="2800"/>
              <a:t>2018125005</a:t>
            </a:r>
            <a:r>
              <a:rPr lang="ko-KR" altLang="en-US" sz="2800"/>
              <a:t> 권진한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620649"/>
            <a:ext cx="10972798" cy="5505514"/>
          </a:xfrm>
        </p:spPr>
        <p:txBody>
          <a:bodyPr/>
          <a:lstStyle/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endParaRPr lang="ko-KR" altLang="en-US" sz="6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1603" y="2336664"/>
            <a:ext cx="6148793" cy="267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858200"/>
          </a:xfrm>
        </p:spPr>
        <p:txBody>
          <a:bodyPr/>
          <a:lstStyle/>
          <a:p>
            <a:pPr>
              <a:defRPr/>
            </a:pPr>
            <a:r>
              <a:rPr lang="ko-KR" altLang="en-US" sz="6500"/>
              <a:t>목차</a:t>
            </a:r>
            <a:endParaRPr lang="ko-KR" altLang="en-US" sz="65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32838"/>
            <a:ext cx="10972798" cy="39933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  <a:defRPr/>
            </a:pPr>
            <a:endParaRPr lang="en-US" altLang="ko-KR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필요성 제시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앱 소개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기능 소개</a:t>
            </a:r>
            <a:endParaRPr lang="ko-KR" altLang="en-US"/>
          </a:p>
          <a:p>
            <a:pPr marL="0" indent="0" algn="ctr">
              <a:buNone/>
              <a:defRPr/>
            </a:pPr>
            <a:endParaRPr lang="ko-KR" altLang="en-US"/>
          </a:p>
          <a:p>
            <a:pPr marL="0" indent="0" algn="ctr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질의응답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 제기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361" y="2406483"/>
            <a:ext cx="2736342" cy="12422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8668" y="2072895"/>
            <a:ext cx="2756535" cy="190947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2356" y="3944255"/>
            <a:ext cx="2927345" cy="12780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28668" y="3944255"/>
            <a:ext cx="2833874" cy="1278015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032117" y="166478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356157" y="247063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리 뷰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9350118" y="166478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350118" y="398237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7032117" y="398237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7356157" y="478696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가 격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674159" y="478696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위 치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674159" y="2469378"/>
            <a:ext cx="1584199" cy="6243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평 점</a:t>
            </a:r>
            <a:endParaRPr lang="ko-KR" altLang="en-US" sz="3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 제기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325" y="1628775"/>
            <a:ext cx="3744468" cy="302437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39793" y="1628775"/>
            <a:ext cx="3528441" cy="302437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8233" y="1628775"/>
            <a:ext cx="3614163" cy="3024378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1469421" y="4822785"/>
            <a:ext cx="1678275" cy="1755648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631442" y="5507149"/>
            <a:ext cx="1354235" cy="386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푸드트럭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5364875" y="4822785"/>
            <a:ext cx="1678275" cy="1755648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936177" y="4822785"/>
            <a:ext cx="1678275" cy="1755648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5526896" y="5507149"/>
            <a:ext cx="1354235" cy="36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길거리음식</a:t>
            </a:r>
            <a:endParaRPr lang="ko-KR" altLang="en-US" sz="1900">
              <a:solidFill>
                <a:schemeClr val="dk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098198" y="5507149"/>
            <a:ext cx="1354235" cy="386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포장마차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앱 소개</a:t>
            </a:r>
            <a:endParaRPr lang="ko-KR" altLang="en-US"/>
          </a:p>
        </p:txBody>
      </p:sp>
      <p:sp>
        <p:nvSpPr>
          <p:cNvPr id="3" name=""/>
          <p:cNvSpPr/>
          <p:nvPr/>
        </p:nvSpPr>
        <p:spPr>
          <a:xfrm>
            <a:off x="501588" y="166478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825628" y="247063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리 뷰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2819589" y="166478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2819589" y="398237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01588" y="3982370"/>
            <a:ext cx="2232279" cy="2232279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825628" y="478696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가 격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143630" y="4786968"/>
            <a:ext cx="1584199" cy="62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위 치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143630" y="2469378"/>
            <a:ext cx="1584199" cy="62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>
                <a:solidFill>
                  <a:schemeClr val="lt1"/>
                </a:solidFill>
              </a:rPr>
              <a:t>평 점</a:t>
            </a:r>
            <a:endParaRPr lang="ko-KR" altLang="en-US" sz="3500">
              <a:solidFill>
                <a:schemeClr val="lt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8256269" y="1664780"/>
            <a:ext cx="2232279" cy="2232279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104126" y="3982370"/>
            <a:ext cx="2232279" cy="2232279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9372410" y="3982370"/>
            <a:ext cx="2232279" cy="2232279"/>
          </a:xfrm>
          <a:prstGeom prst="ellipse">
            <a:avLst/>
          </a:prstGeom>
          <a:solidFill>
            <a:srgbClr val="9be5c8">
              <a:alpha val="57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580310" y="2546208"/>
            <a:ext cx="1584199" cy="47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포장마차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64169" y="4864046"/>
            <a:ext cx="1584201" cy="4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푸드트럭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624441" y="4864046"/>
            <a:ext cx="1728218" cy="4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길거리음식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519928" y="3176969"/>
            <a:ext cx="1440180" cy="1440180"/>
          </a:xfrm>
          <a:prstGeom prst="mathPlus">
            <a:avLst>
              <a:gd name="adj1" fmla="val 2352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1341501" y="1417638"/>
            <a:ext cx="3962400" cy="1368171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ffff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1501" y="3123818"/>
            <a:ext cx="3962400" cy="277063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36765" y="1894586"/>
            <a:ext cx="3999865" cy="399986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486471" y="1780921"/>
            <a:ext cx="3672459" cy="63652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GPS</a:t>
            </a:r>
            <a:r>
              <a:rPr lang="ko-KR" altLang="en-US"/>
              <a:t>를 활용한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위치기반서비스를 이용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0108" y="1417638"/>
            <a:ext cx="4392549" cy="279414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6471" y="3140964"/>
            <a:ext cx="3529393" cy="31136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341501" y="1417638"/>
            <a:ext cx="3962400" cy="1368171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ffff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486471" y="1780921"/>
            <a:ext cx="3672459" cy="63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카카오페이</a:t>
            </a:r>
            <a:r>
              <a:rPr lang="en-US" altLang="ko-KR"/>
              <a:t>,</a:t>
            </a:r>
            <a:r>
              <a:rPr lang="ko-KR" altLang="en-US"/>
              <a:t> 제로페이</a:t>
            </a:r>
            <a:r>
              <a:rPr lang="en-US" altLang="ko-KR"/>
              <a:t>,</a:t>
            </a:r>
            <a:r>
              <a:rPr lang="ko-KR" altLang="en-US"/>
              <a:t> 토스 등을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이용한 자체 결제시스템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05662" y="4211787"/>
            <a:ext cx="3901440" cy="204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2117" y="1417638"/>
            <a:ext cx="4896612" cy="50852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7469" y="3068955"/>
            <a:ext cx="3211468" cy="3528441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341501" y="1417638"/>
            <a:ext cx="3962400" cy="1368171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ffffff">
              <a:alpha val="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1486471" y="1780921"/>
            <a:ext cx="3672459" cy="63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메뉴</a:t>
            </a:r>
            <a:r>
              <a:rPr lang="en-US" altLang="ko-KR"/>
              <a:t>,</a:t>
            </a:r>
            <a:r>
              <a:rPr lang="ko-KR" altLang="en-US"/>
              <a:t> 가격 정보 게시 및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소비자들에 의한 리뷰와 평점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질의응답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7377" y="1417638"/>
            <a:ext cx="5397246" cy="449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</ep:Words>
  <ep:PresentationFormat>화면 슬라이드 쇼(4:3)</ep:PresentationFormat>
  <ep:Paragraphs>51</ep:Paragraphs>
  <ep:Slides>10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모바일 SW스튜디오 프로젝트</vt:lpstr>
      <vt:lpstr>목차</vt:lpstr>
      <vt:lpstr>문제 제기</vt:lpstr>
      <vt:lpstr>문제 제기</vt:lpstr>
      <vt:lpstr>앱 소개</vt:lpstr>
      <vt:lpstr>기능</vt:lpstr>
      <vt:lpstr>기능</vt:lpstr>
      <vt:lpstr>기능</vt:lpstr>
      <vt:lpstr>질의응답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2019-09-10T06:56:40.598</dcterms:created>
  <dc:creator>chaew</dc:creator>
  <cp:lastModifiedBy>chaew</cp:lastModifiedBy>
  <dcterms:modified xsi:type="dcterms:W3CDTF">2019-09-10T08:23:25.054</dcterms:modified>
  <cp:revision>26</cp:revision>
  <dc:title>모바일 SW프로그래밍 프로젝트</dc:title>
  <cp:version>1000.0000.01</cp:version>
</cp:coreProperties>
</file>