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53046-2BE5-4C24-AFA0-7FE0007EB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1A73D-99F6-48B5-9276-EC0D49D22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49171-B1F2-493C-A1E4-FB66DB9E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05ED3-DD1A-444E-B6EC-3CCBD4FF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B0298-CAE7-42B8-BC81-4831A7B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8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F232C-4451-4315-867B-FA2D5916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EAB81-66D2-4DC7-9F46-1C8951D4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E623C-2AF0-4A41-B074-14691800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B45A2-CB10-44A1-A0B8-54A7411C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31396-487D-48C9-9418-041E710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2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8824D-8D1F-4DF5-AE4C-5ACA48B27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02DA7-30E5-4D89-9CDB-F0A99D51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DA694-A255-408E-929E-4A03CE7B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84DEE-443A-44E1-95D3-136F4D8D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5961F-8FB9-48D0-A575-9356CAC2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7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9845A-6EA9-4FE0-91B5-29599FE4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288A6-41B7-4E49-80D5-1E9EB3C9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8C032-6143-4F10-8DD5-ADD11A3F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EFC54-EC14-45ED-8438-112C2406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1D5B3-3E99-4B75-9C36-3228AA4C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6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CEF80-85F1-4CBA-BDE9-38A03812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84E3A-9A62-4308-8DD7-A7EA4AA8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405E3-AE73-4C45-948A-73399E50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5CE9D-B5B1-40A3-A5A8-27D46B6F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04E71-F39F-40AB-8A93-776C6DA7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6349B-AB5B-4242-9566-F6A0F656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8F477-9D83-423E-918F-2DBF66C2E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BF822-7AC3-481F-9A8C-5CE3EA17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386EC-8747-4030-A7D5-D60F144D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0C4076-659E-47BB-94AB-D09FC101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E5B2E-C5E6-4B60-A443-51E2381C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5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31F72-1A0E-4A50-A18E-C16A7082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ED966-28B7-48B4-A85B-6AA3EDF0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1CBC3-2F14-416F-B16A-5F74EDF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2F9FFD-BED6-4339-9205-6B39E1E24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A83EB5-FE8D-45AE-8B43-33B4D790E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B17A6-4FBD-4CF3-9D47-1A043C14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F96D50-CD12-4534-8BD9-3CFC0942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C6854B-8A02-4F76-ABB0-6CD0B46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8FD54-3C68-40C7-BAB8-149E326D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B1C38-7B97-432A-8FF0-D2CEE8CA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A9B8F-2F67-46BC-882F-8D364869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CF6F7-7484-4FBC-8629-4253020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BC41CB-4CB1-4F3F-B071-91240103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153716-AB86-41A3-9EC5-39FF85E5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03ADA-9CB4-4DC3-BBE6-44C924DE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7B7A2-A3BE-498E-9434-F24B30C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C95F4-1386-48E8-8E4C-FFFF41A0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764FC-0EE8-4716-B31D-2049B9285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8B241-FBBA-4B0F-8B15-9BC2A05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417DD-72E1-45FB-B39C-43172F3A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82CEC-3C9D-4F94-8B34-C2A51164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DCCAD-DB8E-4C73-AB85-09F4FEF9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297B2D-2F48-4CD6-9E75-F98E9A357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3EE1F-9EA5-4805-B82B-F4F0D2B1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78BD3-FA7B-41E2-AB6F-556BB840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E2182-FA5D-45E9-8E2D-CF8CB8EC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4CD22-5B31-425D-8969-16415E1C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5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F14606-B789-48AF-99AE-1CB9D43E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03FCE-0831-4AC8-9D47-881F49A0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B4D01-3B00-4C9E-817E-AE05C31F5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D7B1-21B7-4B31-BACC-2BFE7565FDC0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66E9F-D8EE-465F-826B-B0C3EAAFB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CA8A2-CE36-4263-B8D6-5C54C15C7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E81C-69C9-4E74-9A28-F388F594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68B87C0-28BE-4F7D-9273-9896D6399BA4}"/>
              </a:ext>
            </a:extLst>
          </p:cNvPr>
          <p:cNvSpPr txBox="1"/>
          <p:nvPr/>
        </p:nvSpPr>
        <p:spPr>
          <a:xfrm>
            <a:off x="1230087" y="783771"/>
            <a:ext cx="7620000" cy="66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Hippocampal CA2 sharp-wave ripples reactivate and promote social memory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494D84-D0B9-4C39-8313-9C9B5233859E}"/>
              </a:ext>
            </a:extLst>
          </p:cNvPr>
          <p:cNvSpPr txBox="1"/>
          <p:nvPr/>
        </p:nvSpPr>
        <p:spPr>
          <a:xfrm>
            <a:off x="1181101" y="3169895"/>
            <a:ext cx="10221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points: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CA2 </a:t>
            </a:r>
            <a:r>
              <a:rPr lang="zh-CN" altLang="en-US" dirty="0"/>
              <a:t>对</a:t>
            </a:r>
            <a:r>
              <a:rPr lang="en-US" altLang="zh-CN" dirty="0"/>
              <a:t>social memory</a:t>
            </a:r>
            <a:r>
              <a:rPr lang="zh-CN" altLang="en-US" dirty="0"/>
              <a:t>的响应（正向</a:t>
            </a:r>
            <a:r>
              <a:rPr lang="en-US" altLang="zh-CN" dirty="0"/>
              <a:t>/</a:t>
            </a:r>
            <a:r>
              <a:rPr lang="zh-CN" altLang="en-US" dirty="0"/>
              <a:t>反向）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CA2 SWRs </a:t>
            </a:r>
            <a:r>
              <a:rPr lang="zh-CN" altLang="en-US" dirty="0"/>
              <a:t>在</a:t>
            </a:r>
            <a:r>
              <a:rPr lang="en-US" altLang="zh-CN" dirty="0"/>
              <a:t>social memory </a:t>
            </a:r>
            <a:r>
              <a:rPr lang="zh-CN" altLang="en-US" dirty="0"/>
              <a:t>中的作用（正向</a:t>
            </a:r>
            <a:r>
              <a:rPr lang="en-US" altLang="zh-CN" dirty="0"/>
              <a:t>/</a:t>
            </a:r>
            <a:r>
              <a:rPr lang="zh-CN" altLang="en-US" dirty="0"/>
              <a:t>反向</a:t>
            </a:r>
            <a:r>
              <a:rPr lang="en-US" altLang="zh-CN" dirty="0"/>
              <a:t>/</a:t>
            </a:r>
            <a:r>
              <a:rPr lang="zh-CN" altLang="en-US" dirty="0"/>
              <a:t>增强）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BDDD6-3BF9-4F18-B5E0-E162FFD4CC39}"/>
              </a:ext>
            </a:extLst>
          </p:cNvPr>
          <p:cNvSpPr txBox="1"/>
          <p:nvPr/>
        </p:nvSpPr>
        <p:spPr>
          <a:xfrm>
            <a:off x="1181101" y="4442743"/>
            <a:ext cx="859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CA2</a:t>
            </a:r>
            <a:r>
              <a:rPr lang="zh-CN" altLang="en-US" dirty="0"/>
              <a:t>针对的是</a:t>
            </a:r>
            <a:r>
              <a:rPr lang="en-US" altLang="zh-CN" dirty="0"/>
              <a:t>social memory</a:t>
            </a:r>
            <a:r>
              <a:rPr lang="zh-CN" altLang="en-US" dirty="0"/>
              <a:t>，与我们要做的模型的刺激不同，需要重新训练刺激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文章主要进行湿实验，没有建模相关数据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E4084F-1795-4C9C-9724-19A944310E09}"/>
              </a:ext>
            </a:extLst>
          </p:cNvPr>
          <p:cNvSpPr txBox="1"/>
          <p:nvPr/>
        </p:nvSpPr>
        <p:spPr>
          <a:xfrm>
            <a:off x="1181101" y="1654629"/>
            <a:ext cx="7402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关键概念：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social memory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动物对其他个体的辨识和记忆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social-remapping cells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：在不同刺激下会更新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place fields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的细胞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Social-invariant cells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：在不同刺激下不更新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place fields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的细胞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57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256DC8D-BA5A-484F-B14A-035C8755679B}"/>
              </a:ext>
            </a:extLst>
          </p:cNvPr>
          <p:cNvSpPr txBox="1"/>
          <p:nvPr/>
        </p:nvSpPr>
        <p:spPr>
          <a:xfrm>
            <a:off x="718456" y="490248"/>
            <a:ext cx="979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Role of Hippocampal CA2 Region in Triggering Sharp-Wave Ripples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1E4024-C4EA-4632-ADB6-E06ED4A00FDE}"/>
              </a:ext>
            </a:extLst>
          </p:cNvPr>
          <p:cNvSpPr txBox="1"/>
          <p:nvPr/>
        </p:nvSpPr>
        <p:spPr>
          <a:xfrm>
            <a:off x="881743" y="1578429"/>
            <a:ext cx="9797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points: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CA2</a:t>
            </a:r>
            <a:r>
              <a:rPr lang="zh-CN" altLang="en-US" dirty="0"/>
              <a:t>中</a:t>
            </a:r>
            <a:r>
              <a:rPr lang="en-US" altLang="zh-CN" dirty="0"/>
              <a:t>SWR</a:t>
            </a:r>
            <a:r>
              <a:rPr lang="zh-CN" altLang="en-US" dirty="0"/>
              <a:t>的产生主要在</a:t>
            </a:r>
            <a:r>
              <a:rPr lang="en-US" altLang="zh-CN" dirty="0"/>
              <a:t> waking </a:t>
            </a:r>
            <a:r>
              <a:rPr lang="zh-CN" altLang="en-US" dirty="0"/>
              <a:t>的状态，</a:t>
            </a:r>
            <a:r>
              <a:rPr lang="en-US" altLang="zh-CN" dirty="0"/>
              <a:t>CA2</a:t>
            </a:r>
            <a:r>
              <a:rPr lang="zh-CN" altLang="en-US" dirty="0"/>
              <a:t>可能是</a:t>
            </a:r>
            <a:r>
              <a:rPr lang="en-US" altLang="zh-CN" dirty="0"/>
              <a:t>SWR</a:t>
            </a:r>
            <a:r>
              <a:rPr lang="zh-CN" altLang="en-US" dirty="0"/>
              <a:t>产生的起始脑区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CA2</a:t>
            </a:r>
            <a:r>
              <a:rPr lang="zh-CN" altLang="en-US" dirty="0"/>
              <a:t>的</a:t>
            </a:r>
            <a:r>
              <a:rPr lang="en-US" altLang="zh-CN" dirty="0"/>
              <a:t>pyramidal neurons</a:t>
            </a:r>
            <a:r>
              <a:rPr lang="zh-CN" altLang="en-US" dirty="0"/>
              <a:t>在</a:t>
            </a:r>
            <a:r>
              <a:rPr lang="en-US" altLang="zh-CN" dirty="0"/>
              <a:t>SWR</a:t>
            </a:r>
            <a:r>
              <a:rPr lang="zh-CN" altLang="en-US" dirty="0"/>
              <a:t>期间的表现与</a:t>
            </a:r>
            <a:r>
              <a:rPr lang="en-US" altLang="zh-CN" dirty="0"/>
              <a:t>CA1,CA3</a:t>
            </a:r>
            <a:r>
              <a:rPr lang="zh-CN" altLang="en-US" dirty="0"/>
              <a:t>脑区不同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SWR</a:t>
            </a:r>
            <a:r>
              <a:rPr lang="zh-CN" altLang="en-US" dirty="0"/>
              <a:t>期间，</a:t>
            </a:r>
            <a:r>
              <a:rPr lang="en-US" altLang="zh-CN" dirty="0"/>
              <a:t>CA1,CA2,CA3</a:t>
            </a:r>
            <a:r>
              <a:rPr lang="zh-CN" altLang="en-US" dirty="0"/>
              <a:t>脑区间的联系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6D7E59-6944-4E63-8E67-04B63395327E}"/>
              </a:ext>
            </a:extLst>
          </p:cNvPr>
          <p:cNvSpPr txBox="1"/>
          <p:nvPr/>
        </p:nvSpPr>
        <p:spPr>
          <a:xfrm>
            <a:off x="718456" y="3897086"/>
            <a:ext cx="925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CA2</a:t>
            </a:r>
            <a:r>
              <a:rPr lang="zh-CN" altLang="en-US" dirty="0"/>
              <a:t>产生</a:t>
            </a:r>
            <a:r>
              <a:rPr lang="en-US" altLang="zh-CN" dirty="0"/>
              <a:t>SWR</a:t>
            </a:r>
            <a:r>
              <a:rPr lang="zh-CN" altLang="en-US" dirty="0"/>
              <a:t>的时期，并且神经元的表现与</a:t>
            </a:r>
            <a:r>
              <a:rPr lang="en-US" altLang="zh-CN" dirty="0"/>
              <a:t>CA3</a:t>
            </a:r>
            <a:r>
              <a:rPr lang="zh-CN" altLang="en-US" dirty="0"/>
              <a:t>脑区有很大的不同，我们的模型不一定适用于</a:t>
            </a:r>
            <a:r>
              <a:rPr lang="en-US" altLang="zh-CN" dirty="0"/>
              <a:t>CA2</a:t>
            </a:r>
            <a:r>
              <a:rPr lang="zh-CN" altLang="en-US" dirty="0"/>
              <a:t>的神经元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文章主要进行湿实验，没有建模相关数据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7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FD7F81-87D0-4837-8EAD-81BE4B90B03F}"/>
              </a:ext>
            </a:extLst>
          </p:cNvPr>
          <p:cNvSpPr txBox="1"/>
          <p:nvPr/>
        </p:nvSpPr>
        <p:spPr>
          <a:xfrm>
            <a:off x="1050202" y="425513"/>
            <a:ext cx="82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Generation of Sharp Wave-Ripple Events by Disinhibition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21E675-F920-49B8-AE36-F7D50465643A}"/>
              </a:ext>
            </a:extLst>
          </p:cNvPr>
          <p:cNvSpPr txBox="1"/>
          <p:nvPr/>
        </p:nvSpPr>
        <p:spPr>
          <a:xfrm>
            <a:off x="1050201" y="1231271"/>
            <a:ext cx="8283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points:</a:t>
            </a: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Disinhibition hypothesis: B(PVBC) inhibit A(anti-SWP cell), then release the inhibition of P(PC), then SWP generates.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short-term plasticity of synapse from B to A.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Non-SWP state and SWP state.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FD1943-8752-442B-8E43-D6CDB58E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85" y="425513"/>
            <a:ext cx="3181794" cy="1829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D901F9-7962-4FDD-A53E-92DDB2D5A675}"/>
              </a:ext>
            </a:extLst>
          </p:cNvPr>
          <p:cNvSpPr txBox="1"/>
          <p:nvPr/>
        </p:nvSpPr>
        <p:spPr>
          <a:xfrm>
            <a:off x="1061463" y="3793132"/>
            <a:ext cx="7710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Differences:</a:t>
            </a: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判断</a:t>
            </a:r>
            <a:r>
              <a:rPr lang="en-US" altLang="zh-CN" dirty="0"/>
              <a:t>SWP</a:t>
            </a:r>
            <a:r>
              <a:rPr lang="zh-CN" altLang="en-US" dirty="0"/>
              <a:t>产生的依据不同，主要关注</a:t>
            </a:r>
            <a:r>
              <a:rPr lang="en-US" altLang="zh-CN" dirty="0"/>
              <a:t>SWP</a:t>
            </a:r>
            <a:r>
              <a:rPr lang="zh-CN" altLang="en-US" dirty="0"/>
              <a:t>的产生与消失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对于突触连接，这篇文章没有进行权重学习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使用的神经元模型不同，且使用的参数有一些变化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96F925-6C95-4449-9056-16ED084DA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886" y="2435637"/>
            <a:ext cx="241016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6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8B8587-452D-443B-B29A-9E6C05D05275}"/>
              </a:ext>
            </a:extLst>
          </p:cNvPr>
          <p:cNvSpPr txBox="1"/>
          <p:nvPr/>
        </p:nvSpPr>
        <p:spPr>
          <a:xfrm>
            <a:off x="2009868" y="3340608"/>
            <a:ext cx="77100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我们的模型没有引入突触的 </a:t>
            </a:r>
            <a:r>
              <a:rPr lang="en-US" altLang="zh-CN" dirty="0"/>
              <a:t>short-term plasticity </a:t>
            </a:r>
            <a:r>
              <a:rPr lang="zh-CN" altLang="en-US" dirty="0"/>
              <a:t>，如果引入，将会带来不小的工作量，如果不引入直接使用该模型，可能会使模拟的脑区处于一直有</a:t>
            </a:r>
            <a:r>
              <a:rPr lang="en-US" altLang="zh-CN" dirty="0"/>
              <a:t>SWP</a:t>
            </a:r>
            <a:r>
              <a:rPr lang="zh-CN" altLang="en-US" dirty="0"/>
              <a:t>的状态</a:t>
            </a:r>
            <a:r>
              <a:rPr lang="en-US" altLang="zh-CN" dirty="0"/>
              <a:t>(</a:t>
            </a:r>
            <a:r>
              <a:rPr lang="zh-CN" altLang="en-US" dirty="0"/>
              <a:t>也有可能这就是为什么我们的模型中</a:t>
            </a:r>
            <a:r>
              <a:rPr lang="en-US" altLang="zh-CN" dirty="0"/>
              <a:t>SWP</a:t>
            </a:r>
            <a:r>
              <a:rPr lang="zh-CN" altLang="en-US" dirty="0"/>
              <a:t>和</a:t>
            </a:r>
            <a:r>
              <a:rPr lang="en-US" altLang="zh-CN" dirty="0"/>
              <a:t>replay</a:t>
            </a:r>
            <a:r>
              <a:rPr lang="zh-CN" altLang="en-US" dirty="0"/>
              <a:t>的持续时间远长于实验观察的原因）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引入新的一类神经元会增加计算量，可能电脑的计算力不足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8AFEF-E292-442E-8115-465E037B9856}"/>
              </a:ext>
            </a:extLst>
          </p:cNvPr>
          <p:cNvSpPr txBox="1"/>
          <p:nvPr/>
        </p:nvSpPr>
        <p:spPr>
          <a:xfrm>
            <a:off x="1954039" y="1385181"/>
            <a:ext cx="82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Generation of Sharp Wave-Ripple Events by Disinhibition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058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392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LeZi Tan</dc:creator>
  <cp:lastModifiedBy>LeZi Tan</cp:lastModifiedBy>
  <cp:revision>14</cp:revision>
  <dcterms:created xsi:type="dcterms:W3CDTF">2023-11-21T10:03:57Z</dcterms:created>
  <dcterms:modified xsi:type="dcterms:W3CDTF">2023-11-21T12:58:17Z</dcterms:modified>
</cp:coreProperties>
</file>