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MavenPro-bold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3dcac349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03dcac349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3dcac34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3dcac3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3dcac34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3dcac34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3dcac34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3dcac34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3dcac349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3dcac349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3dcac34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3dcac34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3dcac349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3dcac349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3dcac349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3dcac349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3dcac349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3dcac349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dusty-nv/jetson-reinforcement" TargetMode="External"/><Relationship Id="rId4" Type="http://schemas.openxmlformats.org/officeDocument/2006/relationships/hyperlink" Target="https://github.com/yenchenlin/DeepLearningFlappyBird" TargetMode="External"/><Relationship Id="rId5" Type="http://schemas.openxmlformats.org/officeDocument/2006/relationships/hyperlink" Target="https://www.toptal.com/deep-learning/pytorch-reinforcement-learning-tutorial" TargetMode="External"/><Relationship Id="rId6" Type="http://schemas.openxmlformats.org/officeDocument/2006/relationships/hyperlink" Target="https://opencv24-python-tutorials.readthedocs.io/en/latest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lappybird.io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070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Learning: </a:t>
            </a:r>
            <a:r>
              <a:rPr lang="en"/>
              <a:t>Flappy Bird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 Hui Xu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54" name="Google Shape;354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https://github.com/dusty-nv/jetson-reinforcement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https://github.com/yenchenlin/DeepLearningFlappyBird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https://www.toptal.com/deep-learning/pytorch-reinforcement-learning-tutorial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https://opencv24-python-tutorials.readthedocs.io/en/latest/index.html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737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agent can obtain some rewards by interacting with the given environment.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RL is the process to train our agent to take smart actions to maximize cumulative rewards.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2156588"/>
            <a:ext cx="58769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Environment: Flappy Bird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3166875" y="1438200"/>
            <a:ext cx="5167500" cy="30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popular mobile game in early 2014 (web version: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https://flappybird.io/</a:t>
            </a:r>
            <a:r>
              <a:rPr lang="en"/>
              <a:t>)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Environment: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actions: Fly up or take no action (drop)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Rewards: +0.1 when the agent stays alive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+1 when </a:t>
            </a:r>
            <a:r>
              <a:rPr lang="en"/>
              <a:t>the </a:t>
            </a:r>
            <a:r>
              <a:rPr lang="en"/>
              <a:t>agent passes a pair of pipes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     -2 when </a:t>
            </a:r>
            <a:r>
              <a:rPr lang="en"/>
              <a:t>the agent </a:t>
            </a:r>
            <a:r>
              <a:rPr lang="en"/>
              <a:t>hits the ground or pipes and game over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Maximum cumulative rewards: keep the </a:t>
            </a:r>
            <a:r>
              <a:rPr lang="en"/>
              <a:t>agent </a:t>
            </a:r>
            <a:r>
              <a:rPr lang="en"/>
              <a:t>alive as long as possible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 version is developed </a:t>
            </a:r>
            <a:r>
              <a:rPr lang="en"/>
              <a:t>by </a:t>
            </a:r>
            <a:r>
              <a:rPr lang="en"/>
              <a:t>using pygame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378050"/>
            <a:ext cx="1798175" cy="33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Deep Q-Network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395700"/>
            <a:ext cx="7030500" cy="31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DQN combines neural networks with Q learning algorithm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98" y="1876423"/>
            <a:ext cx="4900725" cy="26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DQN Implementation: CNN + Q-Learning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501950"/>
            <a:ext cx="70305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CNN </a:t>
            </a:r>
            <a:r>
              <a:rPr lang="en" sz="1200">
                <a:solidFill>
                  <a:srgbClr val="262D3D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architecture 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34125"/>
            <a:ext cx="5276926" cy="26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DQN Implementation (Cont.)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256500"/>
            <a:ext cx="7030500" cy="30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FPS for the environment is 30 which means we have 30 state images and are able to perform 30 actions per second.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order to predict an action per state, we fit 4 consecutive images to the CNN. The CNN will output two Q values reflecting the two action options.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050" y="2670925"/>
            <a:ext cx="911450" cy="17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675" y="2831350"/>
            <a:ext cx="911450" cy="17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125" y="2980125"/>
            <a:ext cx="911450" cy="17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850" y="3135200"/>
            <a:ext cx="911450" cy="17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8"/>
          <p:cNvSpPr/>
          <p:nvPr/>
        </p:nvSpPr>
        <p:spPr>
          <a:xfrm>
            <a:off x="2727625" y="3457350"/>
            <a:ext cx="510000" cy="35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"/>
          <p:cNvSpPr/>
          <p:nvPr/>
        </p:nvSpPr>
        <p:spPr>
          <a:xfrm>
            <a:off x="3397950" y="3407850"/>
            <a:ext cx="673200" cy="4533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319" name="Google Shape;319;p18"/>
          <p:cNvSpPr/>
          <p:nvPr/>
        </p:nvSpPr>
        <p:spPr>
          <a:xfrm rot="-1214191">
            <a:off x="4231401" y="3212501"/>
            <a:ext cx="509980" cy="3542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/>
          <p:nvPr/>
        </p:nvSpPr>
        <p:spPr>
          <a:xfrm rot="1122086">
            <a:off x="4231434" y="3694855"/>
            <a:ext cx="509923" cy="354336"/>
          </a:xfrm>
          <a:prstGeom prst="rightArrow">
            <a:avLst>
              <a:gd fmla="val 50000" name="adj1"/>
              <a:gd fmla="val 5050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"/>
          <p:cNvSpPr/>
          <p:nvPr/>
        </p:nvSpPr>
        <p:spPr>
          <a:xfrm>
            <a:off x="4786838" y="2980125"/>
            <a:ext cx="673200" cy="453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 up</a:t>
            </a:r>
            <a:endParaRPr/>
          </a:p>
        </p:txBody>
      </p:sp>
      <p:sp>
        <p:nvSpPr>
          <p:cNvPr id="322" name="Google Shape;322;p18"/>
          <p:cNvSpPr/>
          <p:nvPr/>
        </p:nvSpPr>
        <p:spPr>
          <a:xfrm>
            <a:off x="4786850" y="3712650"/>
            <a:ext cx="673200" cy="453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</a:t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5565125" y="3457350"/>
            <a:ext cx="510000" cy="35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6175750" y="3367125"/>
            <a:ext cx="1872600" cy="628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rewards and update Q values by Q algorithm</a:t>
            </a:r>
            <a:endParaRPr/>
          </a:p>
        </p:txBody>
      </p:sp>
      <p:sp>
        <p:nvSpPr>
          <p:cNvPr id="325" name="Google Shape;325;p18"/>
          <p:cNvSpPr txBox="1"/>
          <p:nvPr/>
        </p:nvSpPr>
        <p:spPr>
          <a:xfrm>
            <a:off x="3336900" y="4743300"/>
            <a:ext cx="313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The procedure of learning for one state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331" name="Google Shape;331;p19"/>
          <p:cNvSpPr txBox="1"/>
          <p:nvPr>
            <p:ph idx="1" type="body"/>
          </p:nvPr>
        </p:nvSpPr>
        <p:spPr>
          <a:xfrm>
            <a:off x="1303800" y="1204400"/>
            <a:ext cx="70305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preprocessing by OpenCV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Scale image to a smaller size and convert it to grayscale improve the speed of model convergence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179163"/>
            <a:ext cx="165735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350" y="2379222"/>
            <a:ext cx="1895775" cy="18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3025" y="2382505"/>
            <a:ext cx="1895775" cy="183699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9"/>
          <p:cNvSpPr/>
          <p:nvPr/>
        </p:nvSpPr>
        <p:spPr>
          <a:xfrm>
            <a:off x="2961150" y="3074775"/>
            <a:ext cx="510000" cy="35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5473025" y="3074775"/>
            <a:ext cx="510000" cy="35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42" name="Google Shape;34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Training, Pretrained models and training summary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8" name="Google Shape;34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simple game for applying reinforcement learning. </a:t>
            </a:r>
            <a:r>
              <a:rPr lang="en"/>
              <a:t>The well trained agent can outperform human in this given environment.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Reinforcement learning doesn't rely on labeled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same approach can be applied to more complex applications in real world in many fields, </a:t>
            </a:r>
            <a:r>
              <a:rPr lang="en"/>
              <a:t>such as healthcare, finance, advertisement, robotics, video game, and etc.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