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35" r:id="rId2"/>
    <p:sldId id="53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617" userDrawn="1">
          <p15:clr>
            <a:srgbClr val="A4A3A4"/>
          </p15:clr>
        </p15:guide>
        <p15:guide id="6" orient="horz" pos="2183" userDrawn="1">
          <p15:clr>
            <a:srgbClr val="A4A3A4"/>
          </p15:clr>
        </p15:guide>
        <p15:guide id="7" orient="horz" pos="436" userDrawn="1">
          <p15:clr>
            <a:srgbClr val="A4A3A4"/>
          </p15:clr>
        </p15:guide>
        <p15:guide id="8" pos="4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0FFFF"/>
    <a:srgbClr val="262626"/>
    <a:srgbClr val="212328"/>
    <a:srgbClr val="222222"/>
    <a:srgbClr val="000000"/>
    <a:srgbClr val="152AA9"/>
    <a:srgbClr val="1428A0"/>
    <a:srgbClr val="00C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6726" autoAdjust="0"/>
  </p:normalViewPr>
  <p:slideViewPr>
    <p:cSldViewPr snapToGrid="0">
      <p:cViewPr varScale="1">
        <p:scale>
          <a:sx n="112" d="100"/>
          <a:sy n="112" d="100"/>
        </p:scale>
        <p:origin x="92" y="68"/>
      </p:cViewPr>
      <p:guideLst>
        <p:guide pos="1617"/>
        <p:guide orient="horz" pos="2183"/>
        <p:guide orient="horz" pos="436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D8935-EBD3-4D9A-8CDD-8A758A24996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CD7D2-7425-4618-8C09-3664FDEA4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4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0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69C14-0F99-478E-8F35-5E8FA55F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2" y="6550090"/>
            <a:ext cx="1080796" cy="21460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msung Sharp Sans Medium" pitchFamily="2" charset="0"/>
              </a:defRPr>
            </a:lvl1pPr>
          </a:lstStyle>
          <a:p>
            <a:fld id="{CF256710-573F-47EB-B3B9-1734BD455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6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gradFill flip="none" rotWithShape="1">
          <a:gsLst>
            <a:gs pos="0">
              <a:srgbClr val="EEEDEF"/>
            </a:gs>
            <a:gs pos="40000">
              <a:srgbClr val="F3F2F3"/>
            </a:gs>
            <a:gs pos="71000">
              <a:srgbClr val="EEEDEF"/>
            </a:gs>
            <a:gs pos="100000">
              <a:srgbClr val="DEDDD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7C1F08-30EE-42EC-B484-31358F9F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2" y="6550090"/>
            <a:ext cx="1080796" cy="21460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맑은 고딕" panose="020B0503020000020004" pitchFamily="50" charset="-127"/>
                <a:cs typeface="Samsung Sharp Sans Medium" pitchFamily="2" charset="0"/>
              </a:defRPr>
            </a:lvl1pPr>
          </a:lstStyle>
          <a:p>
            <a:fld id="{CF256710-573F-47EB-B3B9-1734BD455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AE42D47-B48E-17EA-B359-C0DD867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2" y="6550090"/>
            <a:ext cx="1080796" cy="21460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amsung Sharp Sans Medium" pitchFamily="2" charset="0"/>
              </a:defRPr>
            </a:lvl1pPr>
          </a:lstStyle>
          <a:p>
            <a:fld id="{CF256710-573F-47EB-B3B9-1734BD455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1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ard_typ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38496"/>
              </p:ext>
            </p:extLst>
          </p:nvPr>
        </p:nvGraphicFramePr>
        <p:xfrm>
          <a:off x="93785" y="115891"/>
          <a:ext cx="12014202" cy="441325"/>
        </p:xfrm>
        <a:graphic>
          <a:graphicData uri="http://schemas.openxmlformats.org/drawingml/2006/table">
            <a:tbl>
              <a:tblPr/>
              <a:tblGrid>
                <a:gridCol w="95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18">
                  <a:extLst>
                    <a:ext uri="{9D8B030D-6E8A-4147-A177-3AD203B41FA5}">
                      <a16:colId xmlns:a16="http://schemas.microsoft.com/office/drawing/2014/main" val="6100895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6919086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954"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리틀천재 제안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1"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amsungOneKorean 400" panose="020B0503030303020204" pitchFamily="50" charset="-127"/>
                        <a:ea typeface="SamsungOneKorean 400" panose="020B05030303030202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Korean 400" panose="020B0503030303020204" pitchFamily="50" charset="-127"/>
                        <a:ea typeface="SamsungOneKorean 400" panose="020B05030303030202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BSTONES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0483274" y="117353"/>
            <a:ext cx="1614942" cy="196683"/>
          </a:xfrm>
          <a:prstGeom prst="rect">
            <a:avLst/>
          </a:prstGeom>
        </p:spPr>
        <p:txBody>
          <a:bodyPr/>
          <a:lstStyle>
            <a:lvl1pPr algn="ctr">
              <a:defRPr sz="800">
                <a:latin typeface="+mj-lt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0ECA2D6-3E23-4DC7-B8A8-A2CF9AA6F45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26E388-95F5-2C5C-C303-88CD0009E14B}"/>
              </a:ext>
            </a:extLst>
          </p:cNvPr>
          <p:cNvSpPr/>
          <p:nvPr userDrawn="1"/>
        </p:nvSpPr>
        <p:spPr>
          <a:xfrm>
            <a:off x="93785" y="668997"/>
            <a:ext cx="4957488" cy="618900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0F41B9-2652-1918-F7A3-6F5C6EA8DCFF}"/>
              </a:ext>
            </a:extLst>
          </p:cNvPr>
          <p:cNvSpPr/>
          <p:nvPr userDrawn="1"/>
        </p:nvSpPr>
        <p:spPr>
          <a:xfrm>
            <a:off x="5215476" y="668996"/>
            <a:ext cx="4957488" cy="618900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9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oard_typ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38496"/>
              </p:ext>
            </p:extLst>
          </p:nvPr>
        </p:nvGraphicFramePr>
        <p:xfrm>
          <a:off x="93785" y="115891"/>
          <a:ext cx="12014202" cy="441325"/>
        </p:xfrm>
        <a:graphic>
          <a:graphicData uri="http://schemas.openxmlformats.org/drawingml/2006/table">
            <a:tbl>
              <a:tblPr/>
              <a:tblGrid>
                <a:gridCol w="95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618">
                  <a:extLst>
                    <a:ext uri="{9D8B030D-6E8A-4147-A177-3AD203B41FA5}">
                      <a16:colId xmlns:a16="http://schemas.microsoft.com/office/drawing/2014/main" val="6100895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6919086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954"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리틀천재 제안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1"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SamsungOneKorean 400" panose="020B0503030303020204" pitchFamily="50" charset="-127"/>
                        <a:ea typeface="SamsungOneKorean 400" panose="020B05030303030202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amsungOneKorean 400" panose="020B0503030303020204" pitchFamily="50" charset="-127"/>
                        <a:ea typeface="SamsungOneKorean 400" panose="020B05030303030202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838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838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BSTONES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12" marR="112512" marT="45517" marB="455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0483274" y="117353"/>
            <a:ext cx="1614942" cy="196683"/>
          </a:xfrm>
          <a:prstGeom prst="rect">
            <a:avLst/>
          </a:prstGeom>
        </p:spPr>
        <p:txBody>
          <a:bodyPr/>
          <a:lstStyle>
            <a:lvl1pPr algn="ctr">
              <a:defRPr sz="800">
                <a:latin typeface="+mj-lt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0ECA2D6-3E23-4DC7-B8A8-A2CF9AA6F45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3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9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7C1F08-30EE-42EC-B484-31358F9F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2" y="6550090"/>
            <a:ext cx="1080796" cy="21460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맑은 고딕" panose="020B0503020000020004" pitchFamily="50" charset="-127"/>
                <a:cs typeface="Samsung Sharp Sans Medium" pitchFamily="2" charset="0"/>
              </a:defRPr>
            </a:lvl1pPr>
          </a:lstStyle>
          <a:p>
            <a:fld id="{CF256710-573F-47EB-B3B9-1734BD455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5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72" r:id="rId4"/>
    <p:sldLayoutId id="2147483673" r:id="rId5"/>
    <p:sldLayoutId id="2147483674" r:id="rId6"/>
    <p:sldLayoutId id="214748365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888332-77DB-0036-03BA-BBDDA784E672}"/>
              </a:ext>
            </a:extLst>
          </p:cNvPr>
          <p:cNvGrpSpPr/>
          <p:nvPr/>
        </p:nvGrpSpPr>
        <p:grpSpPr>
          <a:xfrm>
            <a:off x="1326185" y="3159441"/>
            <a:ext cx="1215549" cy="840161"/>
            <a:chOff x="454550" y="1998910"/>
            <a:chExt cx="2996668" cy="34691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E9BD34D-9A66-AA69-1278-D8592790AB56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5D04943-4E4E-BC7E-8080-066F402CF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1BC46AC-55DD-5256-8524-8AF9DE644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FA7D7-2277-B2A0-2B44-ECFE512B1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CA2D6-3E23-4DC7-B8A8-A2CF9AA6F458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9662DE-5224-0AED-4355-123511D51790}"/>
              </a:ext>
            </a:extLst>
          </p:cNvPr>
          <p:cNvSpPr/>
          <p:nvPr/>
        </p:nvSpPr>
        <p:spPr>
          <a:xfrm>
            <a:off x="124475" y="772412"/>
            <a:ext cx="9307760" cy="5747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AC8E9-7521-262D-E487-2BDF7BB81560}"/>
              </a:ext>
            </a:extLst>
          </p:cNvPr>
          <p:cNvSpPr txBox="1"/>
          <p:nvPr/>
        </p:nvSpPr>
        <p:spPr>
          <a:xfrm>
            <a:off x="3033379" y="1095340"/>
            <a:ext cx="334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년 리틀천재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마케팅 디자인 제안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9F74F-DADB-F3BA-E4CA-C8B97683A9BB}"/>
              </a:ext>
            </a:extLst>
          </p:cNvPr>
          <p:cNvSpPr txBox="1"/>
          <p:nvPr/>
        </p:nvSpPr>
        <p:spPr>
          <a:xfrm>
            <a:off x="1326184" y="2552359"/>
            <a:ext cx="26458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코딩토이 마이빅</a:t>
            </a:r>
            <a:endParaRPr lang="en-US" altLang="ko-KR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 페이지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67">
            <a:extLst>
              <a:ext uri="{FF2B5EF4-FFF2-40B4-BE49-F238E27FC236}">
                <a16:creationId xmlns:a16="http://schemas.microsoft.com/office/drawing/2014/main" id="{26E3F5B4-64C6-F255-14CB-6D260A974A58}"/>
              </a:ext>
            </a:extLst>
          </p:cNvPr>
          <p:cNvSpPr/>
          <p:nvPr/>
        </p:nvSpPr>
        <p:spPr>
          <a:xfrm>
            <a:off x="1540898" y="3419545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5F59FD-68FD-67A2-7196-54345B82637E}"/>
              </a:ext>
            </a:extLst>
          </p:cNvPr>
          <p:cNvGrpSpPr/>
          <p:nvPr/>
        </p:nvGrpSpPr>
        <p:grpSpPr>
          <a:xfrm>
            <a:off x="2756447" y="3156515"/>
            <a:ext cx="1215549" cy="840161"/>
            <a:chOff x="454550" y="1998910"/>
            <a:chExt cx="2996668" cy="346918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E321EB-5FA2-01F6-42BF-FDFB87223578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2A70894-4406-3EF6-B349-D3F72EC69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5503D5-B35D-0088-09CF-3E425D891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사각형: 둥근 모서리 67">
            <a:extLst>
              <a:ext uri="{FF2B5EF4-FFF2-40B4-BE49-F238E27FC236}">
                <a16:creationId xmlns:a16="http://schemas.microsoft.com/office/drawing/2014/main" id="{09746D12-A08C-35F7-FA4A-D77B875C6783}"/>
              </a:ext>
            </a:extLst>
          </p:cNvPr>
          <p:cNvSpPr/>
          <p:nvPr/>
        </p:nvSpPr>
        <p:spPr>
          <a:xfrm>
            <a:off x="2971160" y="3416619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04298DF-E80F-77AD-9CFF-79B8C99FA0DA}"/>
              </a:ext>
            </a:extLst>
          </p:cNvPr>
          <p:cNvGrpSpPr/>
          <p:nvPr/>
        </p:nvGrpSpPr>
        <p:grpSpPr>
          <a:xfrm>
            <a:off x="1326185" y="4216431"/>
            <a:ext cx="1215549" cy="840161"/>
            <a:chOff x="454550" y="1998910"/>
            <a:chExt cx="2996668" cy="346918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F22EA1-5108-71C9-8BDF-265806470E20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BFF64CB-B11F-A516-F1AA-AC36284C2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62B11B1-5DBE-6B00-1EB7-AB15612EC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사각형: 둥근 모서리 67">
            <a:extLst>
              <a:ext uri="{FF2B5EF4-FFF2-40B4-BE49-F238E27FC236}">
                <a16:creationId xmlns:a16="http://schemas.microsoft.com/office/drawing/2014/main" id="{FF2D5DFE-CB3B-EDD2-7AC2-668661B91546}"/>
              </a:ext>
            </a:extLst>
          </p:cNvPr>
          <p:cNvSpPr/>
          <p:nvPr/>
        </p:nvSpPr>
        <p:spPr>
          <a:xfrm>
            <a:off x="1540898" y="4476535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32EA0D-1C28-A4AF-737B-26BD15C32676}"/>
              </a:ext>
            </a:extLst>
          </p:cNvPr>
          <p:cNvGrpSpPr/>
          <p:nvPr/>
        </p:nvGrpSpPr>
        <p:grpSpPr>
          <a:xfrm>
            <a:off x="2756447" y="4213505"/>
            <a:ext cx="1215549" cy="840161"/>
            <a:chOff x="454550" y="1998910"/>
            <a:chExt cx="2996668" cy="346918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0FC6436-0377-39FE-C9B7-00A42CDE1D9E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2DCCD4B-5F88-9FAE-D511-8D0C161CE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0489747-5932-3305-61C0-9514D977A3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사각형: 둥근 모서리 67">
            <a:extLst>
              <a:ext uri="{FF2B5EF4-FFF2-40B4-BE49-F238E27FC236}">
                <a16:creationId xmlns:a16="http://schemas.microsoft.com/office/drawing/2014/main" id="{C8D1BBDE-F14A-5D58-93C6-7FDFED9446C0}"/>
              </a:ext>
            </a:extLst>
          </p:cNvPr>
          <p:cNvSpPr/>
          <p:nvPr/>
        </p:nvSpPr>
        <p:spPr>
          <a:xfrm>
            <a:off x="2971160" y="4473609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9085DC4-6D03-0278-79F7-7D4D071A3C27}"/>
              </a:ext>
            </a:extLst>
          </p:cNvPr>
          <p:cNvGrpSpPr/>
          <p:nvPr/>
        </p:nvGrpSpPr>
        <p:grpSpPr>
          <a:xfrm>
            <a:off x="5472921" y="3159441"/>
            <a:ext cx="1215549" cy="840161"/>
            <a:chOff x="454550" y="1998910"/>
            <a:chExt cx="2996668" cy="346918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3285D3-943B-C1A2-4D8C-33F9396E39B0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5662C9-4A12-FF27-56C4-BAD04DDE1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4C58D5A-ACB9-39E5-F631-FDBF95482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F5BF8A-3F38-19DF-C6C8-ACDB2A2FD61E}"/>
              </a:ext>
            </a:extLst>
          </p:cNvPr>
          <p:cNvSpPr txBox="1"/>
          <p:nvPr/>
        </p:nvSpPr>
        <p:spPr>
          <a:xfrm>
            <a:off x="5472920" y="2552359"/>
            <a:ext cx="26458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코딩토이 마이빅</a:t>
            </a:r>
            <a:endParaRPr lang="en-US" altLang="ko-KR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67">
            <a:extLst>
              <a:ext uri="{FF2B5EF4-FFF2-40B4-BE49-F238E27FC236}">
                <a16:creationId xmlns:a16="http://schemas.microsoft.com/office/drawing/2014/main" id="{2F22A98D-E01C-B5A4-299F-D3CEABAECDF1}"/>
              </a:ext>
            </a:extLst>
          </p:cNvPr>
          <p:cNvSpPr/>
          <p:nvPr/>
        </p:nvSpPr>
        <p:spPr>
          <a:xfrm>
            <a:off x="5687634" y="3419545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FD3BB4F-0EDB-9026-9098-8E8AF5FE6D6F}"/>
              </a:ext>
            </a:extLst>
          </p:cNvPr>
          <p:cNvGrpSpPr/>
          <p:nvPr/>
        </p:nvGrpSpPr>
        <p:grpSpPr>
          <a:xfrm>
            <a:off x="6903183" y="3156515"/>
            <a:ext cx="1215549" cy="840161"/>
            <a:chOff x="454550" y="1998910"/>
            <a:chExt cx="2996668" cy="346918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21561C-2F2F-CDEC-F905-60319C559A89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5877AD5-64FB-CB54-845B-C85D642D0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40ACFEC-49F2-588E-EDCE-42D8FC47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사각형: 둥근 모서리 67">
            <a:extLst>
              <a:ext uri="{FF2B5EF4-FFF2-40B4-BE49-F238E27FC236}">
                <a16:creationId xmlns:a16="http://schemas.microsoft.com/office/drawing/2014/main" id="{E71E9CE3-9FF0-C4B5-2CEB-25345CEA7091}"/>
              </a:ext>
            </a:extLst>
          </p:cNvPr>
          <p:cNvSpPr/>
          <p:nvPr/>
        </p:nvSpPr>
        <p:spPr>
          <a:xfrm>
            <a:off x="7117896" y="3416619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2257C9-912F-17FC-6891-F0C7B43DB5D9}"/>
              </a:ext>
            </a:extLst>
          </p:cNvPr>
          <p:cNvGrpSpPr/>
          <p:nvPr/>
        </p:nvGrpSpPr>
        <p:grpSpPr>
          <a:xfrm>
            <a:off x="5472921" y="4216431"/>
            <a:ext cx="1215549" cy="840161"/>
            <a:chOff x="454550" y="1998910"/>
            <a:chExt cx="2996668" cy="346918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FFC5777-4F19-B566-678C-227AF2472D89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5F2DF75-3D1F-CB23-5E83-D36DBC22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0DB2241-9C2D-719E-2B3D-E411A68ED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사각형: 둥근 모서리 67">
            <a:extLst>
              <a:ext uri="{FF2B5EF4-FFF2-40B4-BE49-F238E27FC236}">
                <a16:creationId xmlns:a16="http://schemas.microsoft.com/office/drawing/2014/main" id="{C1152CE3-DB4F-7039-5D48-B29537C582DA}"/>
              </a:ext>
            </a:extLst>
          </p:cNvPr>
          <p:cNvSpPr/>
          <p:nvPr/>
        </p:nvSpPr>
        <p:spPr>
          <a:xfrm>
            <a:off x="5687634" y="4476535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6A3B898-5B85-9CBC-6490-067E9DFE487A}"/>
              </a:ext>
            </a:extLst>
          </p:cNvPr>
          <p:cNvGrpSpPr/>
          <p:nvPr/>
        </p:nvGrpSpPr>
        <p:grpSpPr>
          <a:xfrm>
            <a:off x="6903183" y="4213505"/>
            <a:ext cx="1215549" cy="840161"/>
            <a:chOff x="454550" y="1998910"/>
            <a:chExt cx="2996668" cy="346918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CDD55A5-CBFE-E101-3E3C-BBAC1B42ACD0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9196B9D-5E08-358E-B429-4FA0F8D5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BFE5B85-436B-615C-9EA7-C7E6A4B337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사각형: 둥근 모서리 67">
            <a:extLst>
              <a:ext uri="{FF2B5EF4-FFF2-40B4-BE49-F238E27FC236}">
                <a16:creationId xmlns:a16="http://schemas.microsoft.com/office/drawing/2014/main" id="{2EA34F52-25BB-6A75-9D34-CCAB372628A4}"/>
              </a:ext>
            </a:extLst>
          </p:cNvPr>
          <p:cNvSpPr/>
          <p:nvPr/>
        </p:nvSpPr>
        <p:spPr>
          <a:xfrm>
            <a:off x="7117896" y="4473609"/>
            <a:ext cx="786121" cy="316054"/>
          </a:xfrm>
          <a:prstGeom prst="roundRect">
            <a:avLst>
              <a:gd name="adj" fmla="val 473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→</a:t>
            </a:r>
            <a:endParaRPr kumimoji="0" lang="en-US" altLang="ko-KR" sz="1000" b="1" i="0" u="none" strike="noStrike" kern="1200" cap="none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3" name="Group 499">
            <a:extLst>
              <a:ext uri="{FF2B5EF4-FFF2-40B4-BE49-F238E27FC236}">
                <a16:creationId xmlns:a16="http://schemas.microsoft.com/office/drawing/2014/main" id="{DDF7B146-8AA1-7ED8-258E-553C059D1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73349"/>
              </p:ext>
            </p:extLst>
          </p:nvPr>
        </p:nvGraphicFramePr>
        <p:xfrm>
          <a:off x="9797143" y="772412"/>
          <a:ext cx="2311698" cy="2094979"/>
        </p:xfrm>
        <a:graphic>
          <a:graphicData uri="http://schemas.openxmlformats.org/drawingml/2006/table">
            <a:tbl>
              <a:tblPr/>
              <a:tblGrid>
                <a:gridCol w="27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새창으로 시안 이미지 노출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레이어 창으로 시안 이미지 노출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183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6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7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8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4" name="타원 83">
            <a:extLst>
              <a:ext uri="{FF2B5EF4-FFF2-40B4-BE49-F238E27FC236}">
                <a16:creationId xmlns:a16="http://schemas.microsoft.com/office/drawing/2014/main" id="{EAF90E06-A9E7-F463-E8C6-402639907093}"/>
              </a:ext>
            </a:extLst>
          </p:cNvPr>
          <p:cNvSpPr/>
          <p:nvPr/>
        </p:nvSpPr>
        <p:spPr>
          <a:xfrm>
            <a:off x="1442944" y="3381122"/>
            <a:ext cx="192989" cy="177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latin typeface="SamsungOneKorean 400" panose="020B0503030303020204" pitchFamily="50" charset="-127"/>
                <a:ea typeface="SamsungOneKorean 400" panose="020B0503030303020204" pitchFamily="50" charset="-127"/>
              </a:rPr>
              <a:t>1</a:t>
            </a:r>
            <a:endParaRPr lang="ko-KR" altLang="en-US" sz="800" dirty="0">
              <a:latin typeface="SamsungOneKorean 400" panose="020B0503030303020204" pitchFamily="50" charset="-127"/>
              <a:ea typeface="SamsungOneKorean 400" panose="020B05030303030202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95F3739-F242-7AA5-1EE2-376071B05644}"/>
              </a:ext>
            </a:extLst>
          </p:cNvPr>
          <p:cNvSpPr/>
          <p:nvPr/>
        </p:nvSpPr>
        <p:spPr>
          <a:xfrm>
            <a:off x="5589680" y="3414613"/>
            <a:ext cx="192989" cy="177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latin typeface="SamsungOneKorean 400" panose="020B0503030303020204" pitchFamily="50" charset="-127"/>
                <a:ea typeface="SamsungOneKorean 400" panose="020B0503030303020204" pitchFamily="50" charset="-127"/>
              </a:rPr>
              <a:t>2</a:t>
            </a:r>
            <a:endParaRPr lang="ko-KR" altLang="en-US" sz="800" dirty="0">
              <a:latin typeface="SamsungOneKorean 400" panose="020B0503030303020204" pitchFamily="50" charset="-127"/>
              <a:ea typeface="SamsungOneKorean 400" panose="020B05030303030202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30B7EB-71DC-9970-65F4-CE2FB181AF6E}"/>
              </a:ext>
            </a:extLst>
          </p:cNvPr>
          <p:cNvSpPr txBox="1"/>
          <p:nvPr/>
        </p:nvSpPr>
        <p:spPr>
          <a:xfrm>
            <a:off x="1079104" y="335272"/>
            <a:ext cx="1892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게이트 페이지</a:t>
            </a:r>
          </a:p>
        </p:txBody>
      </p:sp>
    </p:spTree>
    <p:extLst>
      <p:ext uri="{BB962C8B-B14F-4D97-AF65-F5344CB8AC3E}">
        <p14:creationId xmlns:p14="http://schemas.microsoft.com/office/powerpoint/2010/main" val="9185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FA7D7-2277-B2A0-2B44-ECFE512B1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CA2D6-3E23-4DC7-B8A8-A2CF9AA6F45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9662DE-5224-0AED-4355-123511D51790}"/>
              </a:ext>
            </a:extLst>
          </p:cNvPr>
          <p:cNvSpPr/>
          <p:nvPr/>
        </p:nvSpPr>
        <p:spPr>
          <a:xfrm>
            <a:off x="124475" y="772412"/>
            <a:ext cx="9307760" cy="574765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40B485-69ED-2749-1C2F-ECA884EEFBAB}"/>
              </a:ext>
            </a:extLst>
          </p:cNvPr>
          <p:cNvGrpSpPr/>
          <p:nvPr/>
        </p:nvGrpSpPr>
        <p:grpSpPr>
          <a:xfrm>
            <a:off x="3227845" y="1942164"/>
            <a:ext cx="3093441" cy="2973672"/>
            <a:chOff x="454550" y="1998910"/>
            <a:chExt cx="2996668" cy="346918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89B594-0B41-26DC-0C18-982BC653A838}"/>
                </a:ext>
              </a:extLst>
            </p:cNvPr>
            <p:cNvSpPr/>
            <p:nvPr/>
          </p:nvSpPr>
          <p:spPr>
            <a:xfrm>
              <a:off x="454550" y="2010993"/>
              <a:ext cx="2996668" cy="34570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611969-25F5-D6F8-F7A7-32CDE01A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50" y="1998910"/>
              <a:ext cx="2996668" cy="34570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B813491-1B5B-41E4-B368-5F2E64C072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550" y="1998910"/>
              <a:ext cx="2996668" cy="34570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7CA945-FAA4-2894-EF1E-F40535C2E580}"/>
              </a:ext>
            </a:extLst>
          </p:cNvPr>
          <p:cNvGrpSpPr/>
          <p:nvPr/>
        </p:nvGrpSpPr>
        <p:grpSpPr>
          <a:xfrm>
            <a:off x="5912030" y="1385076"/>
            <a:ext cx="367940" cy="367940"/>
            <a:chOff x="7363002" y="1660781"/>
            <a:chExt cx="367940" cy="36794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8579632-5979-859F-F8BA-0F6E98D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7363002" y="1660781"/>
              <a:ext cx="367940" cy="367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C9682B-D10A-94E3-AD03-892BD54EF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3002" y="1660781"/>
              <a:ext cx="367940" cy="367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6767D0DA-A961-535E-152E-CA1C969B345D}"/>
              </a:ext>
            </a:extLst>
          </p:cNvPr>
          <p:cNvSpPr/>
          <p:nvPr/>
        </p:nvSpPr>
        <p:spPr>
          <a:xfrm>
            <a:off x="6633659" y="3222408"/>
            <a:ext cx="221501" cy="41318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2D0CD11C-18DA-7795-F590-806D1825F526}"/>
              </a:ext>
            </a:extLst>
          </p:cNvPr>
          <p:cNvSpPr/>
          <p:nvPr/>
        </p:nvSpPr>
        <p:spPr>
          <a:xfrm rot="10800000">
            <a:off x="2759765" y="3217229"/>
            <a:ext cx="221501" cy="41318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Group 499">
            <a:extLst>
              <a:ext uri="{FF2B5EF4-FFF2-40B4-BE49-F238E27FC236}">
                <a16:creationId xmlns:a16="http://schemas.microsoft.com/office/drawing/2014/main" id="{F0F3B5B5-A2D3-76A2-B337-072D1242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9323"/>
              </p:ext>
            </p:extLst>
          </p:nvPr>
        </p:nvGraphicFramePr>
        <p:xfrm>
          <a:off x="9797143" y="772412"/>
          <a:ext cx="2311698" cy="2208393"/>
        </p:xfrm>
        <a:graphic>
          <a:graphicData uri="http://schemas.openxmlformats.org/drawingml/2006/table">
            <a:tbl>
              <a:tblPr/>
              <a:tblGrid>
                <a:gridCol w="27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5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타입별 첫번째 이미지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이미지로 구성되며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 화살표 클릭 시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이미지로 이동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183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6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7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3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8</a:t>
                      </a:r>
                    </a:p>
                  </a:txBody>
                  <a:tcPr marL="38081" marR="38081" marT="37923" marB="37923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989" marR="53989" marT="35844" marB="35844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32F62B6-8248-2DE2-BACF-95E3CC031E35}"/>
              </a:ext>
            </a:extLst>
          </p:cNvPr>
          <p:cNvSpPr txBox="1"/>
          <p:nvPr/>
        </p:nvSpPr>
        <p:spPr>
          <a:xfrm>
            <a:off x="1079104" y="335272"/>
            <a:ext cx="1892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SNS </a:t>
            </a:r>
            <a:r>
              <a:rPr lang="ko-KR" altLang="en-US" sz="800"/>
              <a:t>이벤트 레이어 팝업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A90E61-F962-ACEC-95F8-1EE3373301B1}"/>
              </a:ext>
            </a:extLst>
          </p:cNvPr>
          <p:cNvSpPr/>
          <p:nvPr/>
        </p:nvSpPr>
        <p:spPr>
          <a:xfrm>
            <a:off x="3295161" y="2057212"/>
            <a:ext cx="192989" cy="177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latin typeface="SamsungOneKorean 400" panose="020B0503030303020204" pitchFamily="50" charset="-127"/>
                <a:ea typeface="SamsungOneKorean 400" panose="020B0503030303020204" pitchFamily="50" charset="-127"/>
              </a:rPr>
              <a:t>1</a:t>
            </a:r>
            <a:endParaRPr lang="ko-KR" altLang="en-US" sz="800" dirty="0">
              <a:latin typeface="SamsungOneKorean 400" panose="020B0503030303020204" pitchFamily="50" charset="-127"/>
              <a:ea typeface="SamsungOneKorean 400" panose="020B05030303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13297</TotalTime>
  <Words>103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SamsungOneKorean 400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adjordan</dc:creator>
  <cp:lastModifiedBy>동욱 설</cp:lastModifiedBy>
  <cp:revision>1390</cp:revision>
  <dcterms:created xsi:type="dcterms:W3CDTF">2019-12-16T06:03:17Z</dcterms:created>
  <dcterms:modified xsi:type="dcterms:W3CDTF">2023-06-08T02:10:39Z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