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4" r:id="rId3"/>
    <p:sldId id="262" r:id="rId4"/>
    <p:sldId id="265" r:id="rId5"/>
    <p:sldId id="263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6210" autoAdjust="0"/>
  </p:normalViewPr>
  <p:slideViewPr>
    <p:cSldViewPr>
      <p:cViewPr varScale="1">
        <p:scale>
          <a:sx n="106" d="100"/>
          <a:sy n="106" d="100"/>
        </p:scale>
        <p:origin x="21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0463-4A5A-4791-9E78-2CEA29211610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C0E50-2175-49F3-9CF9-8D7C2E0C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9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5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9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4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5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4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4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6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F1EA-8334-408B-A05E-73C8667652CB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6732-B9C0-489D-A522-5EF30A03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from%20frequency%20to%20semantics/2017/04/09/glove/" TargetMode="External"/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39DAE2C-29C2-4D48-8D5A-DAB55769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7ABD2C-809A-4249-8194-B043383C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Split datasets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Select features and engineering </a:t>
            </a:r>
          </a:p>
          <a:p>
            <a:pPr marL="457200" indent="-457200">
              <a:buAutoNum type="arabicPeriod"/>
            </a:pPr>
            <a:r>
              <a:rPr lang="en-US" altLang="ko-KR" dirty="0"/>
              <a:t>Token (text </a:t>
            </a:r>
            <a:r>
              <a:rPr lang="en-US" altLang="ko-KR" dirty="0">
                <a:sym typeface="Wingdings" panose="05000000000000000000" pitchFamily="2" charset="2"/>
              </a:rPr>
              <a:t> num)</a:t>
            </a:r>
          </a:p>
          <a:p>
            <a:pPr marL="457200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Set sample weights</a:t>
            </a:r>
          </a:p>
          <a:p>
            <a:pPr marL="457200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Text embedding</a:t>
            </a:r>
          </a:p>
          <a:p>
            <a:pPr marL="457200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Train model </a:t>
            </a:r>
          </a:p>
          <a:p>
            <a:pPr marL="457200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Average predictions</a:t>
            </a:r>
          </a:p>
          <a:p>
            <a:pPr marL="457200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submit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10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445C-99D4-4F1A-BFC0-6E0F6B03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embedding algorithms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6D46E-E71D-4154-9BE0-E5361F5C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Word2vec, </a:t>
            </a:r>
            <a:r>
              <a:rPr lang="ko-KR" altLang="en-US" dirty="0"/>
              <a:t>구글 </a:t>
            </a:r>
            <a:r>
              <a:rPr lang="en-US" altLang="ko-KR" dirty="0"/>
              <a:t>2013</a:t>
            </a:r>
          </a:p>
          <a:p>
            <a:r>
              <a:rPr lang="en-US" altLang="ko-KR" dirty="0"/>
              <a:t>Glove, Stanford 2014</a:t>
            </a:r>
          </a:p>
          <a:p>
            <a:r>
              <a:rPr lang="en-US" altLang="ko-KR" dirty="0" err="1"/>
              <a:t>FastText</a:t>
            </a:r>
            <a:r>
              <a:rPr lang="en-US" altLang="ko-KR" dirty="0"/>
              <a:t>, Facebook, 2015-2018</a:t>
            </a:r>
          </a:p>
          <a:p>
            <a:r>
              <a:rPr lang="en-US" altLang="ko-KR" dirty="0"/>
              <a:t>BERT, </a:t>
            </a:r>
            <a:r>
              <a:rPr lang="ko-KR" altLang="en-US" dirty="0"/>
              <a:t>구글 </a:t>
            </a:r>
            <a:r>
              <a:rPr lang="en-US" altLang="ko-KR" dirty="0"/>
              <a:t>2018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764320-B7AC-4F44-B307-09C883551B47}"/>
              </a:ext>
            </a:extLst>
          </p:cNvPr>
          <p:cNvSpPr/>
          <p:nvPr/>
        </p:nvSpPr>
        <p:spPr>
          <a:xfrm>
            <a:off x="1422507" y="4581128"/>
            <a:ext cx="12151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68499D-54C4-40FD-BF88-B37D8117A5DA}"/>
              </a:ext>
            </a:extLst>
          </p:cNvPr>
          <p:cNvSpPr/>
          <p:nvPr/>
        </p:nvSpPr>
        <p:spPr>
          <a:xfrm>
            <a:off x="3171424" y="4581128"/>
            <a:ext cx="12151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glove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B061F3-0954-437F-A2C1-59CAE4F1FE25}"/>
              </a:ext>
            </a:extLst>
          </p:cNvPr>
          <p:cNvSpPr/>
          <p:nvPr/>
        </p:nvSpPr>
        <p:spPr>
          <a:xfrm>
            <a:off x="4920341" y="4581128"/>
            <a:ext cx="12151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FastText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F37F16-3DA6-45A8-B17D-64E311883CA3}"/>
              </a:ext>
            </a:extLst>
          </p:cNvPr>
          <p:cNvSpPr/>
          <p:nvPr/>
        </p:nvSpPr>
        <p:spPr>
          <a:xfrm>
            <a:off x="6669258" y="4581128"/>
            <a:ext cx="12151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BERT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3C8F46-A919-41ED-B79A-EE14A5FAA6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37617" y="4905164"/>
            <a:ext cx="533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AAEC74-6819-413A-A5F5-E3759B83541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386534" y="4905164"/>
            <a:ext cx="533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3B051E-02D9-4D85-AA00-C399E403AD9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135451" y="4905164"/>
            <a:ext cx="533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8A10A-2B05-4B12-8AEB-15827192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GloVe</a:t>
            </a:r>
            <a:r>
              <a:rPr lang="en-US" altLang="ko-KR" dirty="0"/>
              <a:t>: Global Vectors for Word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9B5F0-0F4A-410B-AF18-6D456FD4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pre-trained word vectors by Stanford</a:t>
            </a:r>
            <a:r>
              <a:rPr lang="ko-KR" altLang="en-US" b="1" dirty="0"/>
              <a:t> </a:t>
            </a:r>
            <a:r>
              <a:rPr lang="en-US" altLang="ko-KR" b="1" dirty="0"/>
              <a:t>Uni</a:t>
            </a:r>
            <a:endParaRPr lang="en-US" altLang="ko-KR" dirty="0"/>
          </a:p>
          <a:p>
            <a:r>
              <a:rPr lang="en-US" altLang="ko-KR" dirty="0"/>
              <a:t>glove.840B.300d.txt</a:t>
            </a:r>
          </a:p>
          <a:p>
            <a:r>
              <a:rPr lang="en-US" altLang="ko-KR" dirty="0">
                <a:hlinkClick r:id="rId2"/>
              </a:rPr>
              <a:t>https://nlp.stanford.edu/projects/glove/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https://ratsgo.github.io/from%20frequency%20to%20semantics/2017/04/09/glove/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6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07963-F6E5-47B3-87A9-A5AF3292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399AF-6C6E-4813-8FCF-B2C46156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https://www.kaggle.com/christofhenkel/bert-embeddings-lstm</a:t>
            </a:r>
            <a:endParaRPr lang="ko-KR" altLang="en-US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14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5E1B-6E09-4E12-8E3B-544EDB5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FastText</a:t>
            </a:r>
            <a:r>
              <a:rPr lang="en-US" altLang="ko-KR" dirty="0"/>
              <a:t> crawl 300d 2M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4462-B81E-4F3B-BBE9-0E873CA7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300-dimensional pretrained </a:t>
            </a:r>
            <a:r>
              <a:rPr lang="en-US" altLang="ko-KR" dirty="0" err="1"/>
              <a:t>FastText</a:t>
            </a:r>
            <a:r>
              <a:rPr lang="en-US" altLang="ko-KR" dirty="0"/>
              <a:t> English word vectors released by Facebook.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241F2-B0C5-4E22-B53D-411437EB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9" y="2708920"/>
            <a:ext cx="7382382" cy="33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EF7945-09D9-43CB-AE1E-25AD4E43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weights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0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B5AC-6988-4657-885C-D782FC3B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08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5C892-6285-4523-8A11-6A4BB672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130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순서</vt:lpstr>
      <vt:lpstr>Word embedding algorithms</vt:lpstr>
      <vt:lpstr>GloVe: Global Vectors for Word Representation</vt:lpstr>
      <vt:lpstr>BERT</vt:lpstr>
      <vt:lpstr>FastText crawl 300d 2M</vt:lpstr>
      <vt:lpstr>Sample weights</vt:lpstr>
      <vt:lpstr>BERT</vt:lpstr>
      <vt:lpstr>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종열 현</cp:lastModifiedBy>
  <cp:revision>30</cp:revision>
  <dcterms:created xsi:type="dcterms:W3CDTF">2019-05-03T08:26:24Z</dcterms:created>
  <dcterms:modified xsi:type="dcterms:W3CDTF">2019-05-19T05:53:20Z</dcterms:modified>
</cp:coreProperties>
</file>