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7CBD01-E7AF-4939-9961-0E510C17AC9A}" v="164" dt="2020-11-13T05:36:41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37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minhan" userId="d7fe28d4-da6e-4410-b191-aa6ab34bf1f1" providerId="ADAL" clId="{D57CBD01-E7AF-4939-9961-0E510C17AC9A}"/>
    <pc:docChg chg="undo custSel addSld modSld">
      <pc:chgData name="xu minhan" userId="d7fe28d4-da6e-4410-b191-aa6ab34bf1f1" providerId="ADAL" clId="{D57CBD01-E7AF-4939-9961-0E510C17AC9A}" dt="2020-11-13T05:36:41.082" v="161" actId="20577"/>
      <pc:docMkLst>
        <pc:docMk/>
      </pc:docMkLst>
      <pc:sldChg chg="addSp delSp modSp add">
        <pc:chgData name="xu minhan" userId="d7fe28d4-da6e-4410-b191-aa6ab34bf1f1" providerId="ADAL" clId="{D57CBD01-E7AF-4939-9961-0E510C17AC9A}" dt="2020-11-13T05:36:41.082" v="161" actId="20577"/>
        <pc:sldMkLst>
          <pc:docMk/>
          <pc:sldMk cId="213682190" sldId="268"/>
        </pc:sldMkLst>
        <pc:spChg chg="mod">
          <ac:chgData name="xu minhan" userId="d7fe28d4-da6e-4410-b191-aa6ab34bf1f1" providerId="ADAL" clId="{D57CBD01-E7AF-4939-9961-0E510C17AC9A}" dt="2020-11-13T05:33:00.514" v="28" actId="20577"/>
          <ac:spMkLst>
            <pc:docMk/>
            <pc:sldMk cId="213682190" sldId="268"/>
            <ac:spMk id="2" creationId="{B2A51DF2-E943-4410-BF04-2F17CC5668FC}"/>
          </ac:spMkLst>
        </pc:spChg>
        <pc:spChg chg="del">
          <ac:chgData name="xu minhan" userId="d7fe28d4-da6e-4410-b191-aa6ab34bf1f1" providerId="ADAL" clId="{D57CBD01-E7AF-4939-9961-0E510C17AC9A}" dt="2020-11-13T05:32:49.607" v="1"/>
          <ac:spMkLst>
            <pc:docMk/>
            <pc:sldMk cId="213682190" sldId="268"/>
            <ac:spMk id="3" creationId="{669EC158-D1D6-49E6-B4FA-6DB2D8419D1F}"/>
          </ac:spMkLst>
        </pc:spChg>
        <pc:spChg chg="add mod">
          <ac:chgData name="xu minhan" userId="d7fe28d4-da6e-4410-b191-aa6ab34bf1f1" providerId="ADAL" clId="{D57CBD01-E7AF-4939-9961-0E510C17AC9A}" dt="2020-11-13T05:36:41.082" v="161" actId="20577"/>
          <ac:spMkLst>
            <pc:docMk/>
            <pc:sldMk cId="213682190" sldId="268"/>
            <ac:spMk id="5" creationId="{C2AC15F5-7B39-4D27-AD36-70E5917FB7AC}"/>
          </ac:spMkLst>
        </pc:spChg>
        <pc:picChg chg="add mod">
          <ac:chgData name="xu minhan" userId="d7fe28d4-da6e-4410-b191-aa6ab34bf1f1" providerId="ADAL" clId="{D57CBD01-E7AF-4939-9961-0E510C17AC9A}" dt="2020-11-13T05:34:54.753" v="31" actId="1076"/>
          <ac:picMkLst>
            <pc:docMk/>
            <pc:sldMk cId="213682190" sldId="268"/>
            <ac:picMk id="1026" creationId="{91C9309D-0C05-4033-8FB8-23CEE010534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5C8E3-CEB4-4050-912C-9C6FF5627D37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F2E83-5966-4E52-A50C-1722A5F10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9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集成学习归属于机器学习，他是一种「训练思路」，并不是某种具体的方法或者算法。现实生活中，大家都知道「人多力量大」，「</a:t>
            </a:r>
            <a:r>
              <a:rPr lang="en-US" altLang="zh-CN" b="1" dirty="0"/>
              <a:t>3 </a:t>
            </a:r>
            <a:r>
              <a:rPr lang="zh-CN" altLang="en-US" b="1" dirty="0"/>
              <a:t>个臭皮匠顶个诸葛亮」。而集成学习的核心思路就是「人多力量大」，它并没有创造出新的算法，而是把已有的算法进行结合，从而得到更好的效果。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F2E83-5966-4E52-A50C-1722A5F10B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1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F2E83-5966-4E52-A50C-1722A5F10B4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32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F2E83-5966-4E52-A50C-1722A5F10B4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82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F2E83-5966-4E52-A50C-1722A5F10B4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6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F2E83-5966-4E52-A50C-1722A5F10B4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800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F2E83-5966-4E52-A50C-1722A5F10B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6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F2E83-5966-4E52-A50C-1722A5F10B4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A45D7-A693-4261-AEE1-9BD13467A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CF90A8-2D5A-43B4-B5FE-4AF8CDF7C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51D02-A47D-48D1-978F-4077C9EE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1298-9154-4F0C-89F2-758E3BD725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75182-8F6B-45FE-BB34-3D5A56CE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7865A-9342-4400-B472-00086234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B24-BE44-4A06-866D-2195BC442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E8C21-205A-4F79-9AA0-FEE6A515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73949D-335F-4E65-9920-D209F32A4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76BDF-6539-4BC1-8367-09F389C6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1298-9154-4F0C-89F2-758E3BD725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C3B1C-DF14-4D24-905E-419A121F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5601A-DD3D-4416-954F-CDEEB2D3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B24-BE44-4A06-866D-2195BC442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7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7A95F0-C512-48B5-86B2-9BEA48819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29B0C2-8ABA-481A-98A2-C7BB73FA2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48B4C-2F83-4043-A0B3-8CB8D392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1298-9154-4F0C-89F2-758E3BD725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A693C-E911-495D-9C89-7A5B494A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5591C-F708-4BCD-BEE7-1FF52011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B24-BE44-4A06-866D-2195BC442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0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C55D5-ED6C-49DF-B7F5-15A80C23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4AC51-13FB-4151-AA96-D8F61ABD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BF51D-B6E1-47F3-B5DD-9E2A0A1B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1298-9154-4F0C-89F2-758E3BD725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D8EEC-962C-4EC2-A534-740AEC5B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CB932-025F-4A8F-A35D-68AD8E8A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B24-BE44-4A06-866D-2195BC442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4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4D0C4-481D-4B17-8D04-6FFB9613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946EBF-5F6B-4108-AAB9-1AF385356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4F7F4-0410-48AA-969F-E0E5C846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1298-9154-4F0C-89F2-758E3BD725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061E9-DF1D-4FCC-8677-991434EF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36C32-C9BD-4963-B126-5378784B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B24-BE44-4A06-866D-2195BC442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8906F-2B01-44EF-B84E-6480FC8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80722-545F-4BFC-898D-72BEF9CBE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BC9B9-35B8-4B99-9A9C-8DA50F669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D3C4B1-3E6E-4901-BA18-8472D6EF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1298-9154-4F0C-89F2-758E3BD725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99977-491C-4948-BCEF-36656190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A4178-6C4D-43B6-9846-BD510501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B24-BE44-4A06-866D-2195BC442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9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43E25-86CF-4D29-9430-8BBC18F1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010AD-F9AB-402B-B2EA-2AAF883E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66B602-E3A2-4F95-A1F8-F8C0C3F50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968BAC-F38E-4CED-AF62-4A2D05528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C5C805-9702-4817-9383-8ADE866FD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E2BF4A-BAD0-4D28-9835-07F09B82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1298-9154-4F0C-89F2-758E3BD725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CF1EEE-5EC6-4DCF-BBA1-8E04E582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2EC54E-8E05-4A55-862B-DE9B3275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B24-BE44-4A06-866D-2195BC442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6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D271B-C2A2-436C-A071-46A8C7B8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C66A3F-E8F3-460A-A1BC-6CE4D0B3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1298-9154-4F0C-89F2-758E3BD725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FD62EB-D87B-4B0C-9F15-62D87F87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407FF1-5FBF-4AF8-BE5F-C16ED3BF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B24-BE44-4A06-866D-2195BC442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34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A963EC-E651-4F29-BA44-6B9FC969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1298-9154-4F0C-89F2-758E3BD725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2CF1ED-D3B9-427A-A176-BEE069D5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F48DF6-61D1-469D-B0F3-A796D97C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B24-BE44-4A06-866D-2195BC442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4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DC915-3E32-4691-ABED-7BBF7642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2028B-92E2-44F8-9EC0-DF4D1DFC2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73C59-FA8F-4CA0-B3B2-B0E41F561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CA5FE1-9B5B-4B20-99FD-CA387F9D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1298-9154-4F0C-89F2-758E3BD725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1029C-A9F5-43CA-A374-A9C377FE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515C24-CC43-49A0-83A1-1FBAFC32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B24-BE44-4A06-866D-2195BC442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97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9AB70-2D20-4182-800E-3E60EF74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136A1A-2A43-4272-B077-0831FB01A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952A5F-D909-4357-8892-316E86AC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918237-6C6C-4BAB-B203-CF65BBAC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1298-9154-4F0C-89F2-758E3BD725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AAF662-1E2F-4FF1-9855-4ED85746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001BE7-6B18-444B-B26D-24A0A622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8B24-BE44-4A06-866D-2195BC442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0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3C264D-C5C2-45CD-A9BD-69788ECC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92D23-EB8A-41AA-84F3-F3603BF7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14563-E2DA-4E50-8184-0FBD429EC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1298-9154-4F0C-89F2-758E3BD725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E05CC-7DE0-4416-9F05-450C3890B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41BBE-8EFD-40F0-9469-31E825E4D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18B24-BE44-4A06-866D-2195BC442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94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39756-37B4-4E91-8ED0-F50009E50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A16DE5-2AFF-463E-AEA4-95C725076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Ensemble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816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1149A-2715-44B7-BC21-1CD7AC36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adaboost</a:t>
            </a:r>
            <a:r>
              <a:rPr lang="zh-CN" altLang="en-US" dirty="0"/>
              <a:t>步骤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07B237-4D53-4E84-B3D5-212ECCC37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057687"/>
                <a:ext cx="10515600" cy="38199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Step 3: </a:t>
                </a:r>
                <a:r>
                  <a:rPr lang="en-US" altLang="zh-CN" b="1" dirty="0"/>
                  <a:t>Calculate this decision tree’s weight </a:t>
                </a:r>
                <a:r>
                  <a:rPr lang="en-US" altLang="zh-CN" dirty="0"/>
                  <a:t>in the ensemble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the weight of this tree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𝑎𝑙𝑝h𝑎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½ * log( (1 — e) / e)</a:t>
                </a:r>
              </a:p>
              <a:p>
                <a:r>
                  <a:rPr lang="en-US" altLang="zh-CN" dirty="0"/>
                  <a:t>Step 4: </a:t>
                </a:r>
                <a:r>
                  <a:rPr lang="en-US" altLang="zh-CN" b="1" dirty="0"/>
                  <a:t>Update weights</a:t>
                </a:r>
                <a:r>
                  <a:rPr lang="en-US" altLang="zh-CN" dirty="0"/>
                  <a:t> of data points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the weight of each data point =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07B237-4D53-4E84-B3D5-212ECCC37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057687"/>
                <a:ext cx="10515600" cy="381990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1A95A0D-7185-4333-9F66-A75B79A4D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488" y="0"/>
            <a:ext cx="3838095" cy="3038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F7DDB5-80DD-435F-890F-9FC8D2584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583" y="0"/>
            <a:ext cx="4187417" cy="24984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09A122-6A2C-40BE-981B-439BA41E6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2683" y="3950856"/>
            <a:ext cx="4339317" cy="9580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25E85C-997C-4E7D-8168-8B30BB027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0377" y="5659576"/>
            <a:ext cx="5488632" cy="7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2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0419A2A-E2C5-40E9-AE31-C0297191A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949" y="2165666"/>
            <a:ext cx="3152381" cy="382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34F797-EAA1-4BA6-9FF5-3ABC3156B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8999"/>
            <a:ext cx="3257143" cy="3895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B786F7-1278-4A52-9AF0-F19FD1397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16" y="605795"/>
            <a:ext cx="5488632" cy="7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35C32-3F51-482D-9EBF-0F81AF40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adaboost</a:t>
            </a:r>
            <a:r>
              <a:rPr lang="zh-CN" altLang="en-US" dirty="0"/>
              <a:t>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79B33-E34A-487E-895A-1814722A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8103"/>
            <a:ext cx="10515600" cy="254886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Step 5: </a:t>
            </a:r>
            <a:r>
              <a:rPr lang="en-US" altLang="zh-CN" b="1" dirty="0"/>
              <a:t>Repeat </a:t>
            </a:r>
            <a:r>
              <a:rPr lang="en-US" altLang="zh-CN" dirty="0"/>
              <a:t>Step 1(until the number of trees we set to train is reached)</a:t>
            </a:r>
          </a:p>
          <a:p>
            <a:r>
              <a:rPr lang="en-US" altLang="zh-CN" dirty="0"/>
              <a:t>Step 6: </a:t>
            </a:r>
            <a:r>
              <a:rPr lang="en-US" altLang="zh-CN" b="1" dirty="0"/>
              <a:t>Make the final prediction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终止条件可以是</a:t>
            </a:r>
            <a:r>
              <a:rPr lang="en-US" altLang="zh-CN" dirty="0"/>
              <a:t>a.</a:t>
            </a:r>
            <a:r>
              <a:rPr lang="zh-CN" altLang="en-US" dirty="0"/>
              <a:t>达到了一个我们需要的正确率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 b.</a:t>
            </a:r>
            <a:r>
              <a:rPr lang="zh-CN" altLang="en-US" dirty="0"/>
              <a:t>达到了预先设定的弱分类器个数（循环次数</a:t>
            </a:r>
            <a:r>
              <a:rPr lang="en-US" altLang="zh-CN" dirty="0"/>
              <a:t>/</a:t>
            </a:r>
            <a:r>
              <a:rPr lang="zh-CN" altLang="en-US" dirty="0"/>
              <a:t>训练步数）。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D83D39-844A-4CAA-B1EC-B8563B0A7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488" y="0"/>
            <a:ext cx="3838095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8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51DF2-E943-4410-BF04-2F17CC56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prediction</a:t>
            </a:r>
            <a:endParaRPr lang="zh-CN" alt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91C9309D-0C05-4033-8FB8-23CEE01053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2531680"/>
            <a:ext cx="103155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C2AC15F5-7B39-4D27-AD36-70E5917FB7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68745"/>
                <a:ext cx="10515600" cy="25488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树的权重*预测值</a:t>
                </a:r>
                <a:r>
                  <a:rPr lang="en-US" altLang="zh-CN" dirty="0"/>
                  <a:t>)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C2AC15F5-7B39-4D27-AD36-70E5917FB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68745"/>
                <a:ext cx="10515600" cy="2548860"/>
              </a:xfrm>
              <a:prstGeom prst="rect">
                <a:avLst/>
              </a:prstGeom>
              <a:blipFill>
                <a:blip r:embed="rId4"/>
                <a:stretch>
                  <a:fillRect t="-5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8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46751-AFB0-4B60-B0DD-64CC6FB3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什么是集成学习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C3436-6D38-4CF6-ADAA-77562BA54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集成学习（</a:t>
            </a:r>
            <a:r>
              <a:rPr lang="en-US" altLang="zh-CN" dirty="0"/>
              <a:t>Ensemble Learning</a:t>
            </a:r>
            <a:r>
              <a:rPr lang="zh-CN" altLang="en-US" dirty="0"/>
              <a:t>）就是通过某种策略将多个模型集成起来，通过群体决策来提高决策准确率．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主要分为两类方法：</a:t>
            </a:r>
            <a:r>
              <a:rPr lang="en-US" altLang="zh-CN" dirty="0"/>
              <a:t>Bagging (Bootstrap Aggregating)</a:t>
            </a:r>
            <a:r>
              <a:rPr lang="zh-CN" altLang="en-US" dirty="0"/>
              <a:t>和 </a:t>
            </a:r>
            <a:r>
              <a:rPr lang="en-US" altLang="zh-CN" dirty="0"/>
              <a:t>Boosting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Bagging</a:t>
            </a:r>
            <a:r>
              <a:rPr lang="zh-CN" altLang="en-US" dirty="0"/>
              <a:t>：以一种并行的方式训练一堆单独的模型。每个模型都由数据的一个随机子集来训练。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Boosting</a:t>
            </a:r>
            <a:r>
              <a:rPr lang="zh-CN" altLang="en-US" dirty="0"/>
              <a:t>：以连续的方式训练一堆单独的模型。每个单独的模型都能从前一个模型所犯的错误中吸取教训。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981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D88DA-1443-4C02-BA65-45248521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Bagging</a:t>
            </a:r>
            <a:r>
              <a:rPr lang="zh-CN" altLang="en-US" dirty="0"/>
              <a:t>类中的一种方法：随机森林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59745-BF6A-43F8-B289-5357E8CC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决策树：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7CCCBCEA-9B00-49DE-9772-281FD56A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6" y="2607340"/>
            <a:ext cx="4819642" cy="278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for post">
            <a:extLst>
              <a:ext uri="{FF2B5EF4-FFF2-40B4-BE49-F238E27FC236}">
                <a16:creationId xmlns:a16="http://schemas.microsoft.com/office/drawing/2014/main" id="{EAC3BBD0-35CF-40F7-8156-1F2087DA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283" y="1569321"/>
            <a:ext cx="501015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28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80F0C-B279-48FF-AB81-C41F1568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forest work</a:t>
            </a:r>
            <a:r>
              <a:rPr lang="zh-CN" altLang="en-US" dirty="0"/>
              <a:t>的两个条件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99CC7-D48A-4930-9113-162EB1311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特征中需要有一些可供分类的信号，以便使用这些特征构建的模型比随机猜测要好。</a:t>
            </a:r>
            <a:endParaRPr lang="en-US" altLang="zh-CN" dirty="0"/>
          </a:p>
          <a:p>
            <a:r>
              <a:rPr lang="zh-CN" altLang="en-US" dirty="0"/>
              <a:t>每棵树做出的预测之间具有较低的相关性。（模型的多样性）</a:t>
            </a:r>
          </a:p>
        </p:txBody>
      </p:sp>
    </p:spTree>
    <p:extLst>
      <p:ext uri="{BB962C8B-B14F-4D97-AF65-F5344CB8AC3E}">
        <p14:creationId xmlns:p14="http://schemas.microsoft.com/office/powerpoint/2010/main" val="279179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5BEB3-5175-4372-ACA3-9F223B58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如何保证决策树的多样性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B4B22-CC97-4971-AD07-6DD73371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3242" cy="4351338"/>
          </a:xfrm>
        </p:spPr>
        <p:txBody>
          <a:bodyPr/>
          <a:lstStyle/>
          <a:p>
            <a:r>
              <a:rPr lang="en-US" altLang="zh-CN" b="1" dirty="0"/>
              <a:t>Bootstrap 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1103AF0E-DA85-476D-9AE5-988650588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38" y="2773323"/>
            <a:ext cx="4489559" cy="278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66454F0-2D77-4AF7-B1DD-28166D01D2D2}"/>
              </a:ext>
            </a:extLst>
          </p:cNvPr>
          <p:cNvSpPr txBox="1">
            <a:spLocks/>
          </p:cNvSpPr>
          <p:nvPr/>
        </p:nvSpPr>
        <p:spPr>
          <a:xfrm>
            <a:off x="6552738" y="1825625"/>
            <a:ext cx="4673242" cy="76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Feature Randomness</a:t>
            </a:r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065BCB-C4E8-44F0-8925-E9E904BE8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215" y="2449191"/>
            <a:ext cx="4419048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5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A8BF3-B033-495A-80F2-42FBA0EE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Bagging </a:t>
            </a:r>
            <a:r>
              <a:rPr lang="zh-CN" altLang="en-US" dirty="0"/>
              <a:t>（</a:t>
            </a:r>
            <a:r>
              <a:rPr lang="en-US" altLang="zh-CN" dirty="0"/>
              <a:t>bootstrap aggregating</a:t>
            </a:r>
            <a:r>
              <a:rPr lang="zh-CN" altLang="en-US" dirty="0"/>
              <a:t>）的结构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F523D6AD-05DF-4152-8681-ABC008A82D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6" y="1825625"/>
            <a:ext cx="102144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头: 下 3">
            <a:extLst>
              <a:ext uri="{FF2B5EF4-FFF2-40B4-BE49-F238E27FC236}">
                <a16:creationId xmlns:a16="http://schemas.microsoft.com/office/drawing/2014/main" id="{E2686549-2D14-495C-9757-FC54ED7809AF}"/>
              </a:ext>
            </a:extLst>
          </p:cNvPr>
          <p:cNvSpPr/>
          <p:nvPr/>
        </p:nvSpPr>
        <p:spPr>
          <a:xfrm rot="908681">
            <a:off x="4034585" y="1317357"/>
            <a:ext cx="550607" cy="1320422"/>
          </a:xfrm>
          <a:prstGeom prst="downArrow">
            <a:avLst>
              <a:gd name="adj1" fmla="val 50000"/>
              <a:gd name="adj2" fmla="val 5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1D664834-5F81-4C34-AE0A-28499A30AE7F}"/>
              </a:ext>
            </a:extLst>
          </p:cNvPr>
          <p:cNvSpPr/>
          <p:nvPr/>
        </p:nvSpPr>
        <p:spPr>
          <a:xfrm rot="21108037">
            <a:off x="7796883" y="1331255"/>
            <a:ext cx="550607" cy="1398925"/>
          </a:xfrm>
          <a:prstGeom prst="downArrow">
            <a:avLst>
              <a:gd name="adj1" fmla="val 50000"/>
              <a:gd name="adj2" fmla="val 5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810B7690-7F9E-48F5-8FC3-B122D127BF6A}"/>
              </a:ext>
            </a:extLst>
          </p:cNvPr>
          <p:cNvSpPr/>
          <p:nvPr/>
        </p:nvSpPr>
        <p:spPr>
          <a:xfrm>
            <a:off x="8962920" y="1611459"/>
            <a:ext cx="2147532" cy="1150835"/>
          </a:xfrm>
          <a:prstGeom prst="wedgeEllipseCallout">
            <a:avLst>
              <a:gd name="adj1" fmla="val -58937"/>
              <a:gd name="adj2" fmla="val 71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民主的思想</a:t>
            </a:r>
          </a:p>
        </p:txBody>
      </p:sp>
    </p:spTree>
    <p:extLst>
      <p:ext uri="{BB962C8B-B14F-4D97-AF65-F5344CB8AC3E}">
        <p14:creationId xmlns:p14="http://schemas.microsoft.com/office/powerpoint/2010/main" val="391343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FF9ED-B59B-438E-AAAF-667EDBCE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r>
              <a:rPr lang="zh-CN" altLang="en-US" dirty="0"/>
              <a:t>类的一种方法：</a:t>
            </a:r>
            <a:r>
              <a:rPr lang="en-US" altLang="zh-CN" dirty="0" err="1"/>
              <a:t>adaboost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						   ( adaptive boost)</a:t>
            </a:r>
            <a:endParaRPr lang="zh-CN" altLang="en-US" dirty="0"/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D6E8A8D6-C310-42DD-8BF1-EE7CE3CA1F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48" y="2169574"/>
            <a:ext cx="87344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63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1149A-2715-44B7-BC21-1CD7AC36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adaboost</a:t>
            </a:r>
            <a:r>
              <a:rPr lang="zh-CN" altLang="en-US" dirty="0"/>
              <a:t>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7B237-4D53-4E84-B3D5-212ECCC3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8095"/>
            <a:ext cx="10515600" cy="313886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Step 0: </a:t>
            </a:r>
            <a:r>
              <a:rPr lang="en-US" altLang="zh-CN" b="1" dirty="0"/>
              <a:t>Initialize the weights</a:t>
            </a:r>
            <a:r>
              <a:rPr lang="en-US" altLang="zh-CN" dirty="0"/>
              <a:t> of data points. if the training set has 100 data points, then each point’s initial weight should be 1/100 = 0.01.</a:t>
            </a:r>
          </a:p>
          <a:p>
            <a:r>
              <a:rPr lang="en-US" altLang="zh-CN" dirty="0"/>
              <a:t>Step 2: </a:t>
            </a:r>
            <a:r>
              <a:rPr lang="en-US" altLang="zh-CN" b="1" dirty="0"/>
              <a:t>Calculate the weighted error rate (e) </a:t>
            </a:r>
            <a:r>
              <a:rPr lang="en-US" altLang="zh-CN" dirty="0"/>
              <a:t>of the decision tree. </a:t>
            </a:r>
            <a:r>
              <a:rPr lang="en-US" altLang="zh-CN" b="1" dirty="0"/>
              <a:t>The weighted error rate (e)</a:t>
            </a:r>
            <a:r>
              <a:rPr lang="en-US" altLang="zh-CN" dirty="0"/>
              <a:t> is just how many wrong predictions out of total and you treat the wrong predictions differently based on its data point’s weight. 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A95A0D-7185-4333-9F66-A75B79A4D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477" y="294968"/>
            <a:ext cx="3838095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8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F5A8C-1899-40EE-869A-F2E15FEE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weighted error rate </a:t>
            </a:r>
            <a:r>
              <a:rPr lang="zh-CN" altLang="en-US" dirty="0"/>
              <a:t>计算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E4606D-0B1D-4FFA-A30C-D163339B9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852" y="3580916"/>
            <a:ext cx="3657143" cy="30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9C7E53-4F12-42DE-9CF3-5187F6954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52" y="2035423"/>
            <a:ext cx="4057143" cy="1047619"/>
          </a:xfrm>
          <a:prstGeom prst="rect">
            <a:avLst/>
          </a:prstGeom>
        </p:spPr>
      </p:pic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0B952972-5F41-4AFF-833F-2D62D14F6C2C}"/>
              </a:ext>
            </a:extLst>
          </p:cNvPr>
          <p:cNvSpPr/>
          <p:nvPr/>
        </p:nvSpPr>
        <p:spPr>
          <a:xfrm>
            <a:off x="4827639" y="1455174"/>
            <a:ext cx="2487561" cy="580249"/>
          </a:xfrm>
          <a:prstGeom prst="wedgeEllipseCallout">
            <a:avLst>
              <a:gd name="adj1" fmla="val -54717"/>
              <a:gd name="adj2" fmla="val 67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预测错误输出</a:t>
            </a:r>
            <a:r>
              <a:rPr lang="en-US" altLang="zh-CN" dirty="0"/>
              <a:t>1</a:t>
            </a:r>
            <a:r>
              <a:rPr lang="zh-CN" altLang="en-US" dirty="0"/>
              <a:t>，正确输出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A5F6B0E-D026-4B05-8A77-0211E0D3E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165" y="3774959"/>
            <a:ext cx="6666667" cy="9714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64E32D4-553C-4C8C-BB83-D62807645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884" y="5017112"/>
            <a:ext cx="3238095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1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516</Words>
  <Application>Microsoft Office PowerPoint</Application>
  <PresentationFormat>宽屏</PresentationFormat>
  <Paragraphs>50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宋体</vt:lpstr>
      <vt:lpstr>Arial</vt:lpstr>
      <vt:lpstr>Cambria Math</vt:lpstr>
      <vt:lpstr>Times New Roman</vt:lpstr>
      <vt:lpstr>Wingdings</vt:lpstr>
      <vt:lpstr>Office 主题​​</vt:lpstr>
      <vt:lpstr>集成学习</vt:lpstr>
      <vt:lpstr>什么是集成学习</vt:lpstr>
      <vt:lpstr>Bagging类中的一种方法：随机森林</vt:lpstr>
      <vt:lpstr>Random forest work的两个条件</vt:lpstr>
      <vt:lpstr>如何保证决策树的多样性</vt:lpstr>
      <vt:lpstr>Bagging （bootstrap aggregating）的结构</vt:lpstr>
      <vt:lpstr>Boosting类的一种方法：adaboost           ( adaptive boost)</vt:lpstr>
      <vt:lpstr>adaboost步骤</vt:lpstr>
      <vt:lpstr>weighted error rate 计算</vt:lpstr>
      <vt:lpstr>adaboost步骤</vt:lpstr>
      <vt:lpstr>PowerPoint 演示文稿</vt:lpstr>
      <vt:lpstr>adaboost步骤</vt:lpstr>
      <vt:lpstr>Final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集成学习</dc:title>
  <dc:creator>m x</dc:creator>
  <cp:lastModifiedBy>m x</cp:lastModifiedBy>
  <cp:revision>22</cp:revision>
  <dcterms:created xsi:type="dcterms:W3CDTF">2020-11-10T08:05:39Z</dcterms:created>
  <dcterms:modified xsi:type="dcterms:W3CDTF">2020-11-13T05:36:49Z</dcterms:modified>
</cp:coreProperties>
</file>