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9"/>
  </p:notesMasterIdLst>
  <p:sldIdLst>
    <p:sldId id="256" r:id="rId2"/>
    <p:sldId id="301" r:id="rId3"/>
    <p:sldId id="303" r:id="rId4"/>
    <p:sldId id="330" r:id="rId5"/>
    <p:sldId id="334" r:id="rId6"/>
    <p:sldId id="320" r:id="rId7"/>
    <p:sldId id="322" r:id="rId8"/>
    <p:sldId id="323" r:id="rId9"/>
    <p:sldId id="324" r:id="rId10"/>
    <p:sldId id="326" r:id="rId11"/>
    <p:sldId id="325" r:id="rId12"/>
    <p:sldId id="328" r:id="rId13"/>
    <p:sldId id="327" r:id="rId14"/>
    <p:sldId id="333" r:id="rId15"/>
    <p:sldId id="335" r:id="rId16"/>
    <p:sldId id="318" r:id="rId17"/>
    <p:sldId id="31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22"/>
    <a:srgbClr val="FFBB33"/>
    <a:srgbClr val="33B5E5"/>
    <a:srgbClr val="466085"/>
    <a:srgbClr val="FE0000"/>
    <a:srgbClr val="9715CF"/>
    <a:srgbClr val="2B2B2B"/>
    <a:srgbClr val="EAEAEA"/>
    <a:srgbClr val="9B9B9B"/>
    <a:srgbClr val="E3F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9117" autoAdjust="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6:58:00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27,'1219'0,"-1187"-1,-1-2,26-6,-25 4,0 1,21 0,1290 3,-619 3,508-2,-971 12,-69-1,-52-4,2 6,91 8,-87-9,112-7,60 4,570 8,-598-19,-229 2,-33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6:58:22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1,'-563'0,"6575"0,-5997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6:58:53.5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1,'2782'0,"-2749"0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45234-1924-4C3B-AB5E-8748031CBD43}" type="datetimeFigureOut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C1CC3-9048-40D0-8870-169278D9C5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8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C1CC3-9048-40D0-8870-169278D9C59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3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6609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0"/>
            <a:ext cx="12193588" cy="396875"/>
            <a:chOff x="0" y="0"/>
            <a:chExt cx="12193588" cy="396875"/>
          </a:xfrm>
        </p:grpSpPr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2032000" y="0"/>
              <a:ext cx="2032000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20320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 userDrawn="1"/>
          </p:nvSpPr>
          <p:spPr bwMode="auto">
            <a:xfrm>
              <a:off x="6096000" y="0"/>
              <a:ext cx="20320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 userDrawn="1"/>
          </p:nvSpPr>
          <p:spPr bwMode="auto">
            <a:xfrm>
              <a:off x="4064000" y="0"/>
              <a:ext cx="2032000" cy="3968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 userDrawn="1"/>
          </p:nvSpPr>
          <p:spPr bwMode="auto">
            <a:xfrm>
              <a:off x="12192000" y="0"/>
              <a:ext cx="1588" cy="396875"/>
            </a:xfrm>
            <a:prstGeom prst="rect">
              <a:avLst/>
            </a:prstGeom>
            <a:solidFill>
              <a:srgbClr val="11B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 userDrawn="1"/>
          </p:nvSpPr>
          <p:spPr bwMode="auto">
            <a:xfrm>
              <a:off x="10160000" y="0"/>
              <a:ext cx="2032000" cy="3968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 userDrawn="1"/>
          </p:nvSpPr>
          <p:spPr bwMode="auto">
            <a:xfrm>
              <a:off x="8128000" y="0"/>
              <a:ext cx="2032000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14"/>
          <p:cNvSpPr>
            <a:spLocks/>
          </p:cNvSpPr>
          <p:nvPr userDrawn="1"/>
        </p:nvSpPr>
        <p:spPr bwMode="auto">
          <a:xfrm>
            <a:off x="7756525" y="396875"/>
            <a:ext cx="4435475" cy="4260850"/>
          </a:xfrm>
          <a:custGeom>
            <a:avLst/>
            <a:gdLst>
              <a:gd name="T0" fmla="*/ 2794 w 2794"/>
              <a:gd name="T1" fmla="*/ 0 h 2684"/>
              <a:gd name="T2" fmla="*/ 1840 w 2794"/>
              <a:gd name="T3" fmla="*/ 0 h 2684"/>
              <a:gd name="T4" fmla="*/ 0 w 2794"/>
              <a:gd name="T5" fmla="*/ 2684 h 2684"/>
              <a:gd name="T6" fmla="*/ 2794 w 2794"/>
              <a:gd name="T7" fmla="*/ 2684 h 2684"/>
              <a:gd name="T8" fmla="*/ 2794 w 2794"/>
              <a:gd name="T9" fmla="*/ 0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4" h="2684">
                <a:moveTo>
                  <a:pt x="2794" y="0"/>
                </a:moveTo>
                <a:lnTo>
                  <a:pt x="1840" y="0"/>
                </a:lnTo>
                <a:lnTo>
                  <a:pt x="0" y="2684"/>
                </a:lnTo>
                <a:lnTo>
                  <a:pt x="2794" y="2684"/>
                </a:lnTo>
                <a:lnTo>
                  <a:pt x="2794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6921500" y="1190625"/>
            <a:ext cx="4724400" cy="3267075"/>
            <a:chOff x="6921500" y="1190625"/>
            <a:chExt cx="4724400" cy="3267075"/>
          </a:xfrm>
        </p:grpSpPr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6921500" y="1190625"/>
              <a:ext cx="4724400" cy="2974975"/>
            </a:xfrm>
            <a:custGeom>
              <a:avLst/>
              <a:gdLst>
                <a:gd name="T0" fmla="*/ 1680 w 2976"/>
                <a:gd name="T1" fmla="*/ 1486 h 1874"/>
                <a:gd name="T2" fmla="*/ 1606 w 2976"/>
                <a:gd name="T3" fmla="*/ 1462 h 1874"/>
                <a:gd name="T4" fmla="*/ 1528 w 2976"/>
                <a:gd name="T5" fmla="*/ 1466 h 1874"/>
                <a:gd name="T6" fmla="*/ 1440 w 2976"/>
                <a:gd name="T7" fmla="*/ 1514 h 1874"/>
                <a:gd name="T8" fmla="*/ 1004 w 2976"/>
                <a:gd name="T9" fmla="*/ 1380 h 1874"/>
                <a:gd name="T10" fmla="*/ 1002 w 2976"/>
                <a:gd name="T11" fmla="*/ 1308 h 1874"/>
                <a:gd name="T12" fmla="*/ 970 w 2976"/>
                <a:gd name="T13" fmla="*/ 1234 h 1874"/>
                <a:gd name="T14" fmla="*/ 914 w 2976"/>
                <a:gd name="T15" fmla="*/ 1178 h 1874"/>
                <a:gd name="T16" fmla="*/ 840 w 2976"/>
                <a:gd name="T17" fmla="*/ 1148 h 1874"/>
                <a:gd name="T18" fmla="*/ 778 w 2976"/>
                <a:gd name="T19" fmla="*/ 1144 h 1874"/>
                <a:gd name="T20" fmla="*/ 700 w 2976"/>
                <a:gd name="T21" fmla="*/ 1168 h 1874"/>
                <a:gd name="T22" fmla="*/ 640 w 2976"/>
                <a:gd name="T23" fmla="*/ 1218 h 1874"/>
                <a:gd name="T24" fmla="*/ 602 w 2976"/>
                <a:gd name="T25" fmla="*/ 1288 h 1874"/>
                <a:gd name="T26" fmla="*/ 592 w 2976"/>
                <a:gd name="T27" fmla="*/ 1350 h 1874"/>
                <a:gd name="T28" fmla="*/ 0 w 2976"/>
                <a:gd name="T29" fmla="*/ 1814 h 1874"/>
                <a:gd name="T30" fmla="*/ 668 w 2976"/>
                <a:gd name="T31" fmla="*/ 1510 h 1874"/>
                <a:gd name="T32" fmla="*/ 752 w 2976"/>
                <a:gd name="T33" fmla="*/ 1552 h 1874"/>
                <a:gd name="T34" fmla="*/ 826 w 2976"/>
                <a:gd name="T35" fmla="*/ 1556 h 1874"/>
                <a:gd name="T36" fmla="*/ 920 w 2976"/>
                <a:gd name="T37" fmla="*/ 1518 h 1874"/>
                <a:gd name="T38" fmla="*/ 1374 w 2976"/>
                <a:gd name="T39" fmla="*/ 1636 h 1874"/>
                <a:gd name="T40" fmla="*/ 1372 w 2976"/>
                <a:gd name="T41" fmla="*/ 1688 h 1874"/>
                <a:gd name="T42" fmla="*/ 1396 w 2976"/>
                <a:gd name="T43" fmla="*/ 1766 h 1874"/>
                <a:gd name="T44" fmla="*/ 1446 w 2976"/>
                <a:gd name="T45" fmla="*/ 1826 h 1874"/>
                <a:gd name="T46" fmla="*/ 1516 w 2976"/>
                <a:gd name="T47" fmla="*/ 1864 h 1874"/>
                <a:gd name="T48" fmla="*/ 1578 w 2976"/>
                <a:gd name="T49" fmla="*/ 1874 h 1874"/>
                <a:gd name="T50" fmla="*/ 1658 w 2976"/>
                <a:gd name="T51" fmla="*/ 1858 h 1874"/>
                <a:gd name="T52" fmla="*/ 1724 w 2976"/>
                <a:gd name="T53" fmla="*/ 1814 h 1874"/>
                <a:gd name="T54" fmla="*/ 1770 w 2976"/>
                <a:gd name="T55" fmla="*/ 1748 h 1874"/>
                <a:gd name="T56" fmla="*/ 1786 w 2976"/>
                <a:gd name="T57" fmla="*/ 1666 h 1874"/>
                <a:gd name="T58" fmla="*/ 1780 w 2976"/>
                <a:gd name="T59" fmla="*/ 1618 h 1874"/>
                <a:gd name="T60" fmla="*/ 1754 w 2976"/>
                <a:gd name="T61" fmla="*/ 1558 h 1874"/>
                <a:gd name="T62" fmla="*/ 2902 w 2976"/>
                <a:gd name="T63" fmla="*/ 406 h 1874"/>
                <a:gd name="T64" fmla="*/ 800 w 2976"/>
                <a:gd name="T65" fmla="*/ 1468 h 1874"/>
                <a:gd name="T66" fmla="*/ 734 w 2976"/>
                <a:gd name="T67" fmla="*/ 1448 h 1874"/>
                <a:gd name="T68" fmla="*/ 684 w 2976"/>
                <a:gd name="T69" fmla="*/ 1374 h 1874"/>
                <a:gd name="T70" fmla="*/ 682 w 2976"/>
                <a:gd name="T71" fmla="*/ 1338 h 1874"/>
                <a:gd name="T72" fmla="*/ 716 w 2976"/>
                <a:gd name="T73" fmla="*/ 1266 h 1874"/>
                <a:gd name="T74" fmla="*/ 788 w 2976"/>
                <a:gd name="T75" fmla="*/ 1232 h 1874"/>
                <a:gd name="T76" fmla="*/ 822 w 2976"/>
                <a:gd name="T77" fmla="*/ 1234 h 1874"/>
                <a:gd name="T78" fmla="*/ 898 w 2976"/>
                <a:gd name="T79" fmla="*/ 1284 h 1874"/>
                <a:gd name="T80" fmla="*/ 918 w 2976"/>
                <a:gd name="T81" fmla="*/ 1350 h 1874"/>
                <a:gd name="T82" fmla="*/ 908 w 2976"/>
                <a:gd name="T83" fmla="*/ 1396 h 1874"/>
                <a:gd name="T84" fmla="*/ 846 w 2976"/>
                <a:gd name="T85" fmla="*/ 1458 h 1874"/>
                <a:gd name="T86" fmla="*/ 800 w 2976"/>
                <a:gd name="T87" fmla="*/ 1468 h 1874"/>
                <a:gd name="T88" fmla="*/ 1554 w 2976"/>
                <a:gd name="T89" fmla="*/ 1782 h 1874"/>
                <a:gd name="T90" fmla="*/ 1480 w 2976"/>
                <a:gd name="T91" fmla="*/ 1732 h 1874"/>
                <a:gd name="T92" fmla="*/ 1460 w 2976"/>
                <a:gd name="T93" fmla="*/ 1666 h 1874"/>
                <a:gd name="T94" fmla="*/ 1470 w 2976"/>
                <a:gd name="T95" fmla="*/ 1620 h 1874"/>
                <a:gd name="T96" fmla="*/ 1532 w 2976"/>
                <a:gd name="T97" fmla="*/ 1558 h 1874"/>
                <a:gd name="T98" fmla="*/ 1578 w 2976"/>
                <a:gd name="T99" fmla="*/ 1548 h 1874"/>
                <a:gd name="T100" fmla="*/ 1644 w 2976"/>
                <a:gd name="T101" fmla="*/ 1568 h 1874"/>
                <a:gd name="T102" fmla="*/ 1694 w 2976"/>
                <a:gd name="T103" fmla="*/ 1644 h 1874"/>
                <a:gd name="T104" fmla="*/ 1696 w 2976"/>
                <a:gd name="T105" fmla="*/ 1678 h 1874"/>
                <a:gd name="T106" fmla="*/ 1662 w 2976"/>
                <a:gd name="T107" fmla="*/ 1750 h 1874"/>
                <a:gd name="T108" fmla="*/ 1590 w 2976"/>
                <a:gd name="T109" fmla="*/ 1784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76" h="1874">
                  <a:moveTo>
                    <a:pt x="2596" y="160"/>
                  </a:moveTo>
                  <a:lnTo>
                    <a:pt x="2712" y="254"/>
                  </a:lnTo>
                  <a:lnTo>
                    <a:pt x="2712" y="254"/>
                  </a:lnTo>
                  <a:lnTo>
                    <a:pt x="1680" y="1486"/>
                  </a:lnTo>
                  <a:lnTo>
                    <a:pt x="1680" y="1486"/>
                  </a:lnTo>
                  <a:lnTo>
                    <a:pt x="1656" y="1476"/>
                  </a:lnTo>
                  <a:lnTo>
                    <a:pt x="1632" y="1466"/>
                  </a:lnTo>
                  <a:lnTo>
                    <a:pt x="1606" y="1462"/>
                  </a:lnTo>
                  <a:lnTo>
                    <a:pt x="1578" y="1460"/>
                  </a:lnTo>
                  <a:lnTo>
                    <a:pt x="1578" y="1460"/>
                  </a:lnTo>
                  <a:lnTo>
                    <a:pt x="1552" y="1462"/>
                  </a:lnTo>
                  <a:lnTo>
                    <a:pt x="1528" y="1466"/>
                  </a:lnTo>
                  <a:lnTo>
                    <a:pt x="1504" y="1474"/>
                  </a:lnTo>
                  <a:lnTo>
                    <a:pt x="1480" y="1484"/>
                  </a:lnTo>
                  <a:lnTo>
                    <a:pt x="1458" y="1498"/>
                  </a:lnTo>
                  <a:lnTo>
                    <a:pt x="1440" y="1514"/>
                  </a:lnTo>
                  <a:lnTo>
                    <a:pt x="1422" y="1532"/>
                  </a:lnTo>
                  <a:lnTo>
                    <a:pt x="1406" y="1552"/>
                  </a:lnTo>
                  <a:lnTo>
                    <a:pt x="1004" y="1380"/>
                  </a:lnTo>
                  <a:lnTo>
                    <a:pt x="1004" y="1380"/>
                  </a:lnTo>
                  <a:lnTo>
                    <a:pt x="1006" y="1350"/>
                  </a:lnTo>
                  <a:lnTo>
                    <a:pt x="1006" y="1350"/>
                  </a:lnTo>
                  <a:lnTo>
                    <a:pt x="1004" y="1328"/>
                  </a:lnTo>
                  <a:lnTo>
                    <a:pt x="1002" y="1308"/>
                  </a:lnTo>
                  <a:lnTo>
                    <a:pt x="996" y="1288"/>
                  </a:lnTo>
                  <a:lnTo>
                    <a:pt x="990" y="1270"/>
                  </a:lnTo>
                  <a:lnTo>
                    <a:pt x="980" y="1252"/>
                  </a:lnTo>
                  <a:lnTo>
                    <a:pt x="970" y="1234"/>
                  </a:lnTo>
                  <a:lnTo>
                    <a:pt x="958" y="1218"/>
                  </a:lnTo>
                  <a:lnTo>
                    <a:pt x="946" y="1204"/>
                  </a:lnTo>
                  <a:lnTo>
                    <a:pt x="930" y="1190"/>
                  </a:lnTo>
                  <a:lnTo>
                    <a:pt x="914" y="1178"/>
                  </a:lnTo>
                  <a:lnTo>
                    <a:pt x="898" y="1168"/>
                  </a:lnTo>
                  <a:lnTo>
                    <a:pt x="880" y="1160"/>
                  </a:lnTo>
                  <a:lnTo>
                    <a:pt x="860" y="1152"/>
                  </a:lnTo>
                  <a:lnTo>
                    <a:pt x="840" y="1148"/>
                  </a:lnTo>
                  <a:lnTo>
                    <a:pt x="820" y="1144"/>
                  </a:lnTo>
                  <a:lnTo>
                    <a:pt x="800" y="1144"/>
                  </a:lnTo>
                  <a:lnTo>
                    <a:pt x="800" y="1144"/>
                  </a:lnTo>
                  <a:lnTo>
                    <a:pt x="778" y="1144"/>
                  </a:lnTo>
                  <a:lnTo>
                    <a:pt x="758" y="1148"/>
                  </a:lnTo>
                  <a:lnTo>
                    <a:pt x="738" y="1152"/>
                  </a:lnTo>
                  <a:lnTo>
                    <a:pt x="718" y="1160"/>
                  </a:lnTo>
                  <a:lnTo>
                    <a:pt x="700" y="1168"/>
                  </a:lnTo>
                  <a:lnTo>
                    <a:pt x="684" y="1178"/>
                  </a:lnTo>
                  <a:lnTo>
                    <a:pt x="668" y="1190"/>
                  </a:lnTo>
                  <a:lnTo>
                    <a:pt x="652" y="1204"/>
                  </a:lnTo>
                  <a:lnTo>
                    <a:pt x="640" y="1218"/>
                  </a:lnTo>
                  <a:lnTo>
                    <a:pt x="628" y="1234"/>
                  </a:lnTo>
                  <a:lnTo>
                    <a:pt x="618" y="1252"/>
                  </a:lnTo>
                  <a:lnTo>
                    <a:pt x="608" y="1270"/>
                  </a:lnTo>
                  <a:lnTo>
                    <a:pt x="602" y="1288"/>
                  </a:lnTo>
                  <a:lnTo>
                    <a:pt x="596" y="1308"/>
                  </a:lnTo>
                  <a:lnTo>
                    <a:pt x="594" y="1330"/>
                  </a:lnTo>
                  <a:lnTo>
                    <a:pt x="592" y="1350"/>
                  </a:lnTo>
                  <a:lnTo>
                    <a:pt x="592" y="1350"/>
                  </a:lnTo>
                  <a:lnTo>
                    <a:pt x="594" y="1374"/>
                  </a:lnTo>
                  <a:lnTo>
                    <a:pt x="598" y="1396"/>
                  </a:lnTo>
                  <a:lnTo>
                    <a:pt x="0" y="1712"/>
                  </a:lnTo>
                  <a:lnTo>
                    <a:pt x="0" y="1814"/>
                  </a:lnTo>
                  <a:lnTo>
                    <a:pt x="636" y="1476"/>
                  </a:lnTo>
                  <a:lnTo>
                    <a:pt x="636" y="1476"/>
                  </a:lnTo>
                  <a:lnTo>
                    <a:pt x="652" y="1494"/>
                  </a:lnTo>
                  <a:lnTo>
                    <a:pt x="668" y="1510"/>
                  </a:lnTo>
                  <a:lnTo>
                    <a:pt x="688" y="1524"/>
                  </a:lnTo>
                  <a:lnTo>
                    <a:pt x="708" y="1536"/>
                  </a:lnTo>
                  <a:lnTo>
                    <a:pt x="730" y="1544"/>
                  </a:lnTo>
                  <a:lnTo>
                    <a:pt x="752" y="1552"/>
                  </a:lnTo>
                  <a:lnTo>
                    <a:pt x="776" y="1556"/>
                  </a:lnTo>
                  <a:lnTo>
                    <a:pt x="800" y="1556"/>
                  </a:lnTo>
                  <a:lnTo>
                    <a:pt x="800" y="1556"/>
                  </a:lnTo>
                  <a:lnTo>
                    <a:pt x="826" y="1556"/>
                  </a:lnTo>
                  <a:lnTo>
                    <a:pt x="850" y="1550"/>
                  </a:lnTo>
                  <a:lnTo>
                    <a:pt x="874" y="1542"/>
                  </a:lnTo>
                  <a:lnTo>
                    <a:pt x="898" y="1532"/>
                  </a:lnTo>
                  <a:lnTo>
                    <a:pt x="920" y="1518"/>
                  </a:lnTo>
                  <a:lnTo>
                    <a:pt x="938" y="1502"/>
                  </a:lnTo>
                  <a:lnTo>
                    <a:pt x="956" y="1484"/>
                  </a:lnTo>
                  <a:lnTo>
                    <a:pt x="972" y="1464"/>
                  </a:lnTo>
                  <a:lnTo>
                    <a:pt x="1374" y="1636"/>
                  </a:lnTo>
                  <a:lnTo>
                    <a:pt x="1374" y="1636"/>
                  </a:lnTo>
                  <a:lnTo>
                    <a:pt x="1372" y="1666"/>
                  </a:lnTo>
                  <a:lnTo>
                    <a:pt x="1372" y="1666"/>
                  </a:lnTo>
                  <a:lnTo>
                    <a:pt x="1372" y="1688"/>
                  </a:lnTo>
                  <a:lnTo>
                    <a:pt x="1376" y="1708"/>
                  </a:lnTo>
                  <a:lnTo>
                    <a:pt x="1380" y="1728"/>
                  </a:lnTo>
                  <a:lnTo>
                    <a:pt x="1388" y="1748"/>
                  </a:lnTo>
                  <a:lnTo>
                    <a:pt x="1396" y="1766"/>
                  </a:lnTo>
                  <a:lnTo>
                    <a:pt x="1406" y="1782"/>
                  </a:lnTo>
                  <a:lnTo>
                    <a:pt x="1418" y="1798"/>
                  </a:lnTo>
                  <a:lnTo>
                    <a:pt x="1432" y="1814"/>
                  </a:lnTo>
                  <a:lnTo>
                    <a:pt x="1446" y="1826"/>
                  </a:lnTo>
                  <a:lnTo>
                    <a:pt x="1462" y="1838"/>
                  </a:lnTo>
                  <a:lnTo>
                    <a:pt x="1480" y="1848"/>
                  </a:lnTo>
                  <a:lnTo>
                    <a:pt x="1498" y="1858"/>
                  </a:lnTo>
                  <a:lnTo>
                    <a:pt x="1516" y="1864"/>
                  </a:lnTo>
                  <a:lnTo>
                    <a:pt x="1536" y="1870"/>
                  </a:lnTo>
                  <a:lnTo>
                    <a:pt x="1558" y="1872"/>
                  </a:lnTo>
                  <a:lnTo>
                    <a:pt x="1578" y="1874"/>
                  </a:lnTo>
                  <a:lnTo>
                    <a:pt x="1578" y="1874"/>
                  </a:lnTo>
                  <a:lnTo>
                    <a:pt x="1600" y="1872"/>
                  </a:lnTo>
                  <a:lnTo>
                    <a:pt x="1620" y="1870"/>
                  </a:lnTo>
                  <a:lnTo>
                    <a:pt x="1640" y="1864"/>
                  </a:lnTo>
                  <a:lnTo>
                    <a:pt x="1658" y="1858"/>
                  </a:lnTo>
                  <a:lnTo>
                    <a:pt x="1676" y="1848"/>
                  </a:lnTo>
                  <a:lnTo>
                    <a:pt x="1694" y="1838"/>
                  </a:lnTo>
                  <a:lnTo>
                    <a:pt x="1710" y="1826"/>
                  </a:lnTo>
                  <a:lnTo>
                    <a:pt x="1724" y="1814"/>
                  </a:lnTo>
                  <a:lnTo>
                    <a:pt x="1738" y="1798"/>
                  </a:lnTo>
                  <a:lnTo>
                    <a:pt x="1750" y="1782"/>
                  </a:lnTo>
                  <a:lnTo>
                    <a:pt x="1760" y="1766"/>
                  </a:lnTo>
                  <a:lnTo>
                    <a:pt x="1770" y="1748"/>
                  </a:lnTo>
                  <a:lnTo>
                    <a:pt x="1776" y="1728"/>
                  </a:lnTo>
                  <a:lnTo>
                    <a:pt x="1782" y="1708"/>
                  </a:lnTo>
                  <a:lnTo>
                    <a:pt x="1784" y="1688"/>
                  </a:lnTo>
                  <a:lnTo>
                    <a:pt x="1786" y="1666"/>
                  </a:lnTo>
                  <a:lnTo>
                    <a:pt x="1786" y="1666"/>
                  </a:lnTo>
                  <a:lnTo>
                    <a:pt x="1784" y="1650"/>
                  </a:lnTo>
                  <a:lnTo>
                    <a:pt x="1782" y="1634"/>
                  </a:lnTo>
                  <a:lnTo>
                    <a:pt x="1780" y="1618"/>
                  </a:lnTo>
                  <a:lnTo>
                    <a:pt x="1774" y="1602"/>
                  </a:lnTo>
                  <a:lnTo>
                    <a:pt x="1770" y="1588"/>
                  </a:lnTo>
                  <a:lnTo>
                    <a:pt x="1762" y="1572"/>
                  </a:lnTo>
                  <a:lnTo>
                    <a:pt x="1754" y="1558"/>
                  </a:lnTo>
                  <a:lnTo>
                    <a:pt x="1746" y="1546"/>
                  </a:lnTo>
                  <a:lnTo>
                    <a:pt x="1746" y="1546"/>
                  </a:lnTo>
                  <a:lnTo>
                    <a:pt x="2782" y="310"/>
                  </a:lnTo>
                  <a:lnTo>
                    <a:pt x="2902" y="406"/>
                  </a:lnTo>
                  <a:lnTo>
                    <a:pt x="2976" y="0"/>
                  </a:lnTo>
                  <a:lnTo>
                    <a:pt x="2596" y="160"/>
                  </a:lnTo>
                  <a:close/>
                  <a:moveTo>
                    <a:pt x="800" y="1468"/>
                  </a:moveTo>
                  <a:lnTo>
                    <a:pt x="800" y="1468"/>
                  </a:lnTo>
                  <a:lnTo>
                    <a:pt x="788" y="1468"/>
                  </a:lnTo>
                  <a:lnTo>
                    <a:pt x="776" y="1466"/>
                  </a:lnTo>
                  <a:lnTo>
                    <a:pt x="754" y="1458"/>
                  </a:lnTo>
                  <a:lnTo>
                    <a:pt x="734" y="1448"/>
                  </a:lnTo>
                  <a:lnTo>
                    <a:pt x="716" y="1434"/>
                  </a:lnTo>
                  <a:lnTo>
                    <a:pt x="702" y="1416"/>
                  </a:lnTo>
                  <a:lnTo>
                    <a:pt x="690" y="1396"/>
                  </a:lnTo>
                  <a:lnTo>
                    <a:pt x="684" y="1374"/>
                  </a:lnTo>
                  <a:lnTo>
                    <a:pt x="682" y="1362"/>
                  </a:lnTo>
                  <a:lnTo>
                    <a:pt x="682" y="1350"/>
                  </a:lnTo>
                  <a:lnTo>
                    <a:pt x="682" y="1350"/>
                  </a:lnTo>
                  <a:lnTo>
                    <a:pt x="682" y="1338"/>
                  </a:lnTo>
                  <a:lnTo>
                    <a:pt x="684" y="1326"/>
                  </a:lnTo>
                  <a:lnTo>
                    <a:pt x="690" y="1304"/>
                  </a:lnTo>
                  <a:lnTo>
                    <a:pt x="702" y="1284"/>
                  </a:lnTo>
                  <a:lnTo>
                    <a:pt x="716" y="1266"/>
                  </a:lnTo>
                  <a:lnTo>
                    <a:pt x="734" y="1252"/>
                  </a:lnTo>
                  <a:lnTo>
                    <a:pt x="754" y="1242"/>
                  </a:lnTo>
                  <a:lnTo>
                    <a:pt x="776" y="1234"/>
                  </a:lnTo>
                  <a:lnTo>
                    <a:pt x="788" y="1232"/>
                  </a:lnTo>
                  <a:lnTo>
                    <a:pt x="800" y="1232"/>
                  </a:lnTo>
                  <a:lnTo>
                    <a:pt x="800" y="1232"/>
                  </a:lnTo>
                  <a:lnTo>
                    <a:pt x="812" y="1232"/>
                  </a:lnTo>
                  <a:lnTo>
                    <a:pt x="822" y="1234"/>
                  </a:lnTo>
                  <a:lnTo>
                    <a:pt x="846" y="1242"/>
                  </a:lnTo>
                  <a:lnTo>
                    <a:pt x="866" y="1252"/>
                  </a:lnTo>
                  <a:lnTo>
                    <a:pt x="882" y="1266"/>
                  </a:lnTo>
                  <a:lnTo>
                    <a:pt x="898" y="1284"/>
                  </a:lnTo>
                  <a:lnTo>
                    <a:pt x="908" y="1304"/>
                  </a:lnTo>
                  <a:lnTo>
                    <a:pt x="914" y="1326"/>
                  </a:lnTo>
                  <a:lnTo>
                    <a:pt x="916" y="1338"/>
                  </a:lnTo>
                  <a:lnTo>
                    <a:pt x="918" y="1350"/>
                  </a:lnTo>
                  <a:lnTo>
                    <a:pt x="918" y="1350"/>
                  </a:lnTo>
                  <a:lnTo>
                    <a:pt x="916" y="1362"/>
                  </a:lnTo>
                  <a:lnTo>
                    <a:pt x="914" y="1374"/>
                  </a:lnTo>
                  <a:lnTo>
                    <a:pt x="908" y="1396"/>
                  </a:lnTo>
                  <a:lnTo>
                    <a:pt x="898" y="1416"/>
                  </a:lnTo>
                  <a:lnTo>
                    <a:pt x="882" y="1434"/>
                  </a:lnTo>
                  <a:lnTo>
                    <a:pt x="866" y="1448"/>
                  </a:lnTo>
                  <a:lnTo>
                    <a:pt x="846" y="1458"/>
                  </a:lnTo>
                  <a:lnTo>
                    <a:pt x="822" y="1466"/>
                  </a:lnTo>
                  <a:lnTo>
                    <a:pt x="812" y="1468"/>
                  </a:lnTo>
                  <a:lnTo>
                    <a:pt x="800" y="1468"/>
                  </a:lnTo>
                  <a:lnTo>
                    <a:pt x="800" y="1468"/>
                  </a:lnTo>
                  <a:close/>
                  <a:moveTo>
                    <a:pt x="1578" y="1784"/>
                  </a:moveTo>
                  <a:lnTo>
                    <a:pt x="1578" y="1784"/>
                  </a:lnTo>
                  <a:lnTo>
                    <a:pt x="1566" y="1784"/>
                  </a:lnTo>
                  <a:lnTo>
                    <a:pt x="1554" y="1782"/>
                  </a:lnTo>
                  <a:lnTo>
                    <a:pt x="1532" y="1776"/>
                  </a:lnTo>
                  <a:lnTo>
                    <a:pt x="1512" y="1764"/>
                  </a:lnTo>
                  <a:lnTo>
                    <a:pt x="1494" y="1750"/>
                  </a:lnTo>
                  <a:lnTo>
                    <a:pt x="1480" y="1732"/>
                  </a:lnTo>
                  <a:lnTo>
                    <a:pt x="1470" y="1712"/>
                  </a:lnTo>
                  <a:lnTo>
                    <a:pt x="1462" y="1690"/>
                  </a:lnTo>
                  <a:lnTo>
                    <a:pt x="1460" y="1680"/>
                  </a:lnTo>
                  <a:lnTo>
                    <a:pt x="1460" y="1666"/>
                  </a:lnTo>
                  <a:lnTo>
                    <a:pt x="1460" y="1666"/>
                  </a:lnTo>
                  <a:lnTo>
                    <a:pt x="1460" y="1654"/>
                  </a:lnTo>
                  <a:lnTo>
                    <a:pt x="1462" y="1644"/>
                  </a:lnTo>
                  <a:lnTo>
                    <a:pt x="1470" y="1620"/>
                  </a:lnTo>
                  <a:lnTo>
                    <a:pt x="1480" y="1600"/>
                  </a:lnTo>
                  <a:lnTo>
                    <a:pt x="1494" y="1584"/>
                  </a:lnTo>
                  <a:lnTo>
                    <a:pt x="1512" y="1568"/>
                  </a:lnTo>
                  <a:lnTo>
                    <a:pt x="1532" y="1558"/>
                  </a:lnTo>
                  <a:lnTo>
                    <a:pt x="1554" y="1552"/>
                  </a:lnTo>
                  <a:lnTo>
                    <a:pt x="1566" y="1550"/>
                  </a:lnTo>
                  <a:lnTo>
                    <a:pt x="1578" y="1548"/>
                  </a:lnTo>
                  <a:lnTo>
                    <a:pt x="1578" y="1548"/>
                  </a:lnTo>
                  <a:lnTo>
                    <a:pt x="1590" y="1550"/>
                  </a:lnTo>
                  <a:lnTo>
                    <a:pt x="1602" y="1552"/>
                  </a:lnTo>
                  <a:lnTo>
                    <a:pt x="1624" y="1558"/>
                  </a:lnTo>
                  <a:lnTo>
                    <a:pt x="1644" y="1568"/>
                  </a:lnTo>
                  <a:lnTo>
                    <a:pt x="1662" y="1584"/>
                  </a:lnTo>
                  <a:lnTo>
                    <a:pt x="1676" y="1600"/>
                  </a:lnTo>
                  <a:lnTo>
                    <a:pt x="1688" y="1620"/>
                  </a:lnTo>
                  <a:lnTo>
                    <a:pt x="1694" y="1644"/>
                  </a:lnTo>
                  <a:lnTo>
                    <a:pt x="1696" y="1654"/>
                  </a:lnTo>
                  <a:lnTo>
                    <a:pt x="1696" y="1666"/>
                  </a:lnTo>
                  <a:lnTo>
                    <a:pt x="1696" y="1666"/>
                  </a:lnTo>
                  <a:lnTo>
                    <a:pt x="1696" y="1678"/>
                  </a:lnTo>
                  <a:lnTo>
                    <a:pt x="1694" y="1690"/>
                  </a:lnTo>
                  <a:lnTo>
                    <a:pt x="1688" y="1712"/>
                  </a:lnTo>
                  <a:lnTo>
                    <a:pt x="1676" y="1732"/>
                  </a:lnTo>
                  <a:lnTo>
                    <a:pt x="1662" y="1750"/>
                  </a:lnTo>
                  <a:lnTo>
                    <a:pt x="1644" y="1764"/>
                  </a:lnTo>
                  <a:lnTo>
                    <a:pt x="1624" y="1776"/>
                  </a:lnTo>
                  <a:lnTo>
                    <a:pt x="1602" y="1782"/>
                  </a:lnTo>
                  <a:lnTo>
                    <a:pt x="1590" y="1784"/>
                  </a:lnTo>
                  <a:lnTo>
                    <a:pt x="1578" y="1784"/>
                  </a:lnTo>
                  <a:lnTo>
                    <a:pt x="1578" y="178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/>
            <p:cNvGrpSpPr/>
            <p:nvPr userDrawn="1"/>
          </p:nvGrpSpPr>
          <p:grpSpPr>
            <a:xfrm>
              <a:off x="7058025" y="1603375"/>
              <a:ext cx="3641725" cy="2854325"/>
              <a:chOff x="7058025" y="1603375"/>
              <a:chExt cx="3641725" cy="2854325"/>
            </a:xfrm>
            <a:solidFill>
              <a:schemeClr val="bg1">
                <a:alpha val="20000"/>
              </a:schemeClr>
            </a:solidFill>
          </p:grpSpPr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9321800" y="3835400"/>
                <a:ext cx="622300" cy="622300"/>
              </a:xfrm>
              <a:custGeom>
                <a:avLst/>
                <a:gdLst>
                  <a:gd name="T0" fmla="*/ 36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286 h 392"/>
                  <a:gd name="T20" fmla="*/ 0 w 392"/>
                  <a:gd name="T21" fmla="*/ 286 h 392"/>
                  <a:gd name="T22" fmla="*/ 32 w 392"/>
                  <a:gd name="T23" fmla="*/ 292 h 392"/>
                  <a:gd name="T24" fmla="*/ 68 w 392"/>
                  <a:gd name="T25" fmla="*/ 294 h 392"/>
                  <a:gd name="T26" fmla="*/ 68 w 392"/>
                  <a:gd name="T27" fmla="*/ 294 h 392"/>
                  <a:gd name="T28" fmla="*/ 98 w 392"/>
                  <a:gd name="T29" fmla="*/ 292 h 392"/>
                  <a:gd name="T30" fmla="*/ 126 w 392"/>
                  <a:gd name="T31" fmla="*/ 288 h 392"/>
                  <a:gd name="T32" fmla="*/ 154 w 392"/>
                  <a:gd name="T33" fmla="*/ 280 h 392"/>
                  <a:gd name="T34" fmla="*/ 182 w 392"/>
                  <a:gd name="T35" fmla="*/ 270 h 392"/>
                  <a:gd name="T36" fmla="*/ 206 w 392"/>
                  <a:gd name="T37" fmla="*/ 258 h 392"/>
                  <a:gd name="T38" fmla="*/ 232 w 392"/>
                  <a:gd name="T39" fmla="*/ 244 h 392"/>
                  <a:gd name="T40" fmla="*/ 254 w 392"/>
                  <a:gd name="T41" fmla="*/ 226 h 392"/>
                  <a:gd name="T42" fmla="*/ 274 w 392"/>
                  <a:gd name="T43" fmla="*/ 208 h 392"/>
                  <a:gd name="T44" fmla="*/ 294 w 392"/>
                  <a:gd name="T45" fmla="*/ 186 h 392"/>
                  <a:gd name="T46" fmla="*/ 310 w 392"/>
                  <a:gd name="T47" fmla="*/ 164 h 392"/>
                  <a:gd name="T48" fmla="*/ 326 w 392"/>
                  <a:gd name="T49" fmla="*/ 140 h 392"/>
                  <a:gd name="T50" fmla="*/ 338 w 392"/>
                  <a:gd name="T51" fmla="*/ 114 h 392"/>
                  <a:gd name="T52" fmla="*/ 348 w 392"/>
                  <a:gd name="T53" fmla="*/ 88 h 392"/>
                  <a:gd name="T54" fmla="*/ 354 w 392"/>
                  <a:gd name="T55" fmla="*/ 60 h 392"/>
                  <a:gd name="T56" fmla="*/ 358 w 392"/>
                  <a:gd name="T57" fmla="*/ 30 h 392"/>
                  <a:gd name="T58" fmla="*/ 360 w 392"/>
                  <a:gd name="T59" fmla="*/ 0 h 392"/>
                  <a:gd name="T60" fmla="*/ 360 w 392"/>
                  <a:gd name="T61" fmla="*/ 0 h 392"/>
                  <a:gd name="T62" fmla="*/ 368 w 392"/>
                  <a:gd name="T63" fmla="*/ 2 h 392"/>
                  <a:gd name="T64" fmla="*/ 374 w 392"/>
                  <a:gd name="T65" fmla="*/ 6 h 392"/>
                  <a:gd name="T66" fmla="*/ 384 w 392"/>
                  <a:gd name="T67" fmla="*/ 14 h 392"/>
                  <a:gd name="T68" fmla="*/ 390 w 392"/>
                  <a:gd name="T69" fmla="*/ 26 h 392"/>
                  <a:gd name="T70" fmla="*/ 392 w 392"/>
                  <a:gd name="T71" fmla="*/ 32 h 392"/>
                  <a:gd name="T72" fmla="*/ 392 w 392"/>
                  <a:gd name="T73" fmla="*/ 40 h 392"/>
                  <a:gd name="T74" fmla="*/ 392 w 392"/>
                  <a:gd name="T75" fmla="*/ 364 h 392"/>
                  <a:gd name="T76" fmla="*/ 392 w 392"/>
                  <a:gd name="T77" fmla="*/ 364 h 392"/>
                  <a:gd name="T78" fmla="*/ 392 w 392"/>
                  <a:gd name="T79" fmla="*/ 370 h 392"/>
                  <a:gd name="T80" fmla="*/ 390 w 392"/>
                  <a:gd name="T81" fmla="*/ 374 h 392"/>
                  <a:gd name="T82" fmla="*/ 384 w 392"/>
                  <a:gd name="T83" fmla="*/ 384 h 392"/>
                  <a:gd name="T84" fmla="*/ 374 w 392"/>
                  <a:gd name="T85" fmla="*/ 390 h 392"/>
                  <a:gd name="T86" fmla="*/ 368 w 392"/>
                  <a:gd name="T87" fmla="*/ 392 h 392"/>
                  <a:gd name="T88" fmla="*/ 364 w 392"/>
                  <a:gd name="T89" fmla="*/ 392 h 392"/>
                  <a:gd name="T90" fmla="*/ 364 w 392"/>
                  <a:gd name="T91" fmla="*/ 392 h 392"/>
                  <a:gd name="T92" fmla="*/ 364 w 392"/>
                  <a:gd name="T9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2" h="392">
                    <a:moveTo>
                      <a:pt x="36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32" y="292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98" y="292"/>
                    </a:lnTo>
                    <a:lnTo>
                      <a:pt x="126" y="288"/>
                    </a:lnTo>
                    <a:lnTo>
                      <a:pt x="154" y="280"/>
                    </a:lnTo>
                    <a:lnTo>
                      <a:pt x="182" y="270"/>
                    </a:lnTo>
                    <a:lnTo>
                      <a:pt x="206" y="258"/>
                    </a:lnTo>
                    <a:lnTo>
                      <a:pt x="232" y="244"/>
                    </a:lnTo>
                    <a:lnTo>
                      <a:pt x="254" y="226"/>
                    </a:lnTo>
                    <a:lnTo>
                      <a:pt x="274" y="208"/>
                    </a:lnTo>
                    <a:lnTo>
                      <a:pt x="294" y="186"/>
                    </a:lnTo>
                    <a:lnTo>
                      <a:pt x="310" y="164"/>
                    </a:lnTo>
                    <a:lnTo>
                      <a:pt x="326" y="140"/>
                    </a:lnTo>
                    <a:lnTo>
                      <a:pt x="338" y="114"/>
                    </a:lnTo>
                    <a:lnTo>
                      <a:pt x="348" y="88"/>
                    </a:lnTo>
                    <a:lnTo>
                      <a:pt x="354" y="60"/>
                    </a:lnTo>
                    <a:lnTo>
                      <a:pt x="358" y="3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4" y="14"/>
                    </a:lnTo>
                    <a:lnTo>
                      <a:pt x="390" y="26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7"/>
              <p:cNvSpPr>
                <a:spLocks/>
              </p:cNvSpPr>
              <p:nvPr userDrawn="1"/>
            </p:nvSpPr>
            <p:spPr bwMode="auto">
              <a:xfrm>
                <a:off x="10074275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10 w 394"/>
                  <a:gd name="T11" fmla="*/ 384 h 392"/>
                  <a:gd name="T12" fmla="*/ 2 w 394"/>
                  <a:gd name="T13" fmla="*/ 374 h 392"/>
                  <a:gd name="T14" fmla="*/ 2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2 w 394"/>
                  <a:gd name="T23" fmla="*/ 24 h 392"/>
                  <a:gd name="T24" fmla="*/ 2 w 394"/>
                  <a:gd name="T25" fmla="*/ 18 h 392"/>
                  <a:gd name="T26" fmla="*/ 10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354 w 394"/>
                  <a:gd name="T35" fmla="*/ 0 h 392"/>
                  <a:gd name="T36" fmla="*/ 354 w 394"/>
                  <a:gd name="T37" fmla="*/ 0 h 392"/>
                  <a:gd name="T38" fmla="*/ 362 w 394"/>
                  <a:gd name="T39" fmla="*/ 0 h 392"/>
                  <a:gd name="T40" fmla="*/ 370 w 394"/>
                  <a:gd name="T41" fmla="*/ 2 h 392"/>
                  <a:gd name="T42" fmla="*/ 376 w 394"/>
                  <a:gd name="T43" fmla="*/ 6 h 392"/>
                  <a:gd name="T44" fmla="*/ 382 w 394"/>
                  <a:gd name="T45" fmla="*/ 12 h 392"/>
                  <a:gd name="T46" fmla="*/ 386 w 394"/>
                  <a:gd name="T47" fmla="*/ 18 h 392"/>
                  <a:gd name="T48" fmla="*/ 390 w 394"/>
                  <a:gd name="T49" fmla="*/ 24 h 392"/>
                  <a:gd name="T50" fmla="*/ 392 w 394"/>
                  <a:gd name="T51" fmla="*/ 32 h 392"/>
                  <a:gd name="T52" fmla="*/ 394 w 394"/>
                  <a:gd name="T53" fmla="*/ 40 h 392"/>
                  <a:gd name="T54" fmla="*/ 394 w 394"/>
                  <a:gd name="T55" fmla="*/ 364 h 392"/>
                  <a:gd name="T56" fmla="*/ 394 w 394"/>
                  <a:gd name="T57" fmla="*/ 364 h 392"/>
                  <a:gd name="T58" fmla="*/ 392 w 394"/>
                  <a:gd name="T59" fmla="*/ 370 h 392"/>
                  <a:gd name="T60" fmla="*/ 392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10" y="384"/>
                    </a:lnTo>
                    <a:lnTo>
                      <a:pt x="2" y="374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70" y="2"/>
                    </a:lnTo>
                    <a:lnTo>
                      <a:pt x="376" y="6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10074275" y="1603375"/>
                <a:ext cx="625475" cy="625475"/>
              </a:xfrm>
              <a:custGeom>
                <a:avLst/>
                <a:gdLst>
                  <a:gd name="T0" fmla="*/ 270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30 h 394"/>
                  <a:gd name="T20" fmla="*/ 0 w 394"/>
                  <a:gd name="T21" fmla="*/ 30 h 394"/>
                  <a:gd name="T22" fmla="*/ 2 w 394"/>
                  <a:gd name="T23" fmla="*/ 24 h 394"/>
                  <a:gd name="T24" fmla="*/ 2 w 394"/>
                  <a:gd name="T25" fmla="*/ 18 h 394"/>
                  <a:gd name="T26" fmla="*/ 10 w 394"/>
                  <a:gd name="T27" fmla="*/ 10 h 394"/>
                  <a:gd name="T28" fmla="*/ 18 w 394"/>
                  <a:gd name="T29" fmla="*/ 2 h 394"/>
                  <a:gd name="T30" fmla="*/ 24 w 394"/>
                  <a:gd name="T31" fmla="*/ 2 h 394"/>
                  <a:gd name="T32" fmla="*/ 30 w 394"/>
                  <a:gd name="T33" fmla="*/ 0 h 394"/>
                  <a:gd name="T34" fmla="*/ 354 w 394"/>
                  <a:gd name="T35" fmla="*/ 0 h 394"/>
                  <a:gd name="T36" fmla="*/ 354 w 394"/>
                  <a:gd name="T37" fmla="*/ 0 h 394"/>
                  <a:gd name="T38" fmla="*/ 362 w 394"/>
                  <a:gd name="T39" fmla="*/ 2 h 394"/>
                  <a:gd name="T40" fmla="*/ 370 w 394"/>
                  <a:gd name="T41" fmla="*/ 4 h 394"/>
                  <a:gd name="T42" fmla="*/ 376 w 394"/>
                  <a:gd name="T43" fmla="*/ 8 h 394"/>
                  <a:gd name="T44" fmla="*/ 382 w 394"/>
                  <a:gd name="T45" fmla="*/ 12 h 394"/>
                  <a:gd name="T46" fmla="*/ 386 w 394"/>
                  <a:gd name="T47" fmla="*/ 18 h 394"/>
                  <a:gd name="T48" fmla="*/ 390 w 394"/>
                  <a:gd name="T49" fmla="*/ 24 h 394"/>
                  <a:gd name="T50" fmla="*/ 392 w 394"/>
                  <a:gd name="T51" fmla="*/ 32 h 394"/>
                  <a:gd name="T52" fmla="*/ 394 w 394"/>
                  <a:gd name="T53" fmla="*/ 40 h 394"/>
                  <a:gd name="T54" fmla="*/ 394 w 394"/>
                  <a:gd name="T55" fmla="*/ 250 h 394"/>
                  <a:gd name="T56" fmla="*/ 270 w 394"/>
                  <a:gd name="T57" fmla="*/ 394 h 394"/>
                  <a:gd name="T58" fmla="*/ 270 w 394"/>
                  <a:gd name="T5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4" h="394">
                    <a:moveTo>
                      <a:pt x="270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250"/>
                    </a:lnTo>
                    <a:lnTo>
                      <a:pt x="270" y="394"/>
                    </a:lnTo>
                    <a:lnTo>
                      <a:pt x="270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9"/>
              <p:cNvSpPr>
                <a:spLocks/>
              </p:cNvSpPr>
              <p:nvPr userDrawn="1"/>
            </p:nvSpPr>
            <p:spPr bwMode="auto">
              <a:xfrm>
                <a:off x="7058025" y="3854450"/>
                <a:ext cx="625475" cy="603250"/>
              </a:xfrm>
              <a:custGeom>
                <a:avLst/>
                <a:gdLst>
                  <a:gd name="T0" fmla="*/ 364 w 394"/>
                  <a:gd name="T1" fmla="*/ 380 h 380"/>
                  <a:gd name="T2" fmla="*/ 30 w 394"/>
                  <a:gd name="T3" fmla="*/ 380 h 380"/>
                  <a:gd name="T4" fmla="*/ 30 w 394"/>
                  <a:gd name="T5" fmla="*/ 380 h 380"/>
                  <a:gd name="T6" fmla="*/ 24 w 394"/>
                  <a:gd name="T7" fmla="*/ 380 h 380"/>
                  <a:gd name="T8" fmla="*/ 18 w 394"/>
                  <a:gd name="T9" fmla="*/ 378 h 380"/>
                  <a:gd name="T10" fmla="*/ 8 w 394"/>
                  <a:gd name="T11" fmla="*/ 372 h 380"/>
                  <a:gd name="T12" fmla="*/ 2 w 394"/>
                  <a:gd name="T13" fmla="*/ 362 h 380"/>
                  <a:gd name="T14" fmla="*/ 0 w 394"/>
                  <a:gd name="T15" fmla="*/ 358 h 380"/>
                  <a:gd name="T16" fmla="*/ 0 w 394"/>
                  <a:gd name="T17" fmla="*/ 352 h 380"/>
                  <a:gd name="T18" fmla="*/ 0 w 394"/>
                  <a:gd name="T19" fmla="*/ 192 h 380"/>
                  <a:gd name="T20" fmla="*/ 382 w 394"/>
                  <a:gd name="T21" fmla="*/ 0 h 380"/>
                  <a:gd name="T22" fmla="*/ 382 w 394"/>
                  <a:gd name="T23" fmla="*/ 0 h 380"/>
                  <a:gd name="T24" fmla="*/ 388 w 394"/>
                  <a:gd name="T25" fmla="*/ 6 h 380"/>
                  <a:gd name="T26" fmla="*/ 390 w 394"/>
                  <a:gd name="T27" fmla="*/ 12 h 380"/>
                  <a:gd name="T28" fmla="*/ 392 w 394"/>
                  <a:gd name="T29" fmla="*/ 20 h 380"/>
                  <a:gd name="T30" fmla="*/ 394 w 394"/>
                  <a:gd name="T31" fmla="*/ 28 h 380"/>
                  <a:gd name="T32" fmla="*/ 394 w 394"/>
                  <a:gd name="T33" fmla="*/ 352 h 380"/>
                  <a:gd name="T34" fmla="*/ 394 w 394"/>
                  <a:gd name="T35" fmla="*/ 352 h 380"/>
                  <a:gd name="T36" fmla="*/ 392 w 394"/>
                  <a:gd name="T37" fmla="*/ 358 h 380"/>
                  <a:gd name="T38" fmla="*/ 390 w 394"/>
                  <a:gd name="T39" fmla="*/ 362 h 380"/>
                  <a:gd name="T40" fmla="*/ 384 w 394"/>
                  <a:gd name="T41" fmla="*/ 372 h 380"/>
                  <a:gd name="T42" fmla="*/ 376 w 394"/>
                  <a:gd name="T43" fmla="*/ 378 h 380"/>
                  <a:gd name="T44" fmla="*/ 370 w 394"/>
                  <a:gd name="T45" fmla="*/ 380 h 380"/>
                  <a:gd name="T46" fmla="*/ 364 w 394"/>
                  <a:gd name="T47" fmla="*/ 380 h 380"/>
                  <a:gd name="T48" fmla="*/ 364 w 394"/>
                  <a:gd name="T49" fmla="*/ 380 h 380"/>
                  <a:gd name="T50" fmla="*/ 364 w 394"/>
                  <a:gd name="T51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4" h="380">
                    <a:moveTo>
                      <a:pt x="364" y="380"/>
                    </a:moveTo>
                    <a:lnTo>
                      <a:pt x="30" y="380"/>
                    </a:lnTo>
                    <a:lnTo>
                      <a:pt x="30" y="380"/>
                    </a:lnTo>
                    <a:lnTo>
                      <a:pt x="24" y="380"/>
                    </a:lnTo>
                    <a:lnTo>
                      <a:pt x="18" y="378"/>
                    </a:lnTo>
                    <a:lnTo>
                      <a:pt x="8" y="372"/>
                    </a:lnTo>
                    <a:lnTo>
                      <a:pt x="2" y="362"/>
                    </a:lnTo>
                    <a:lnTo>
                      <a:pt x="0" y="358"/>
                    </a:lnTo>
                    <a:lnTo>
                      <a:pt x="0" y="352"/>
                    </a:lnTo>
                    <a:lnTo>
                      <a:pt x="0" y="192"/>
                    </a:lnTo>
                    <a:lnTo>
                      <a:pt x="382" y="0"/>
                    </a:lnTo>
                    <a:lnTo>
                      <a:pt x="382" y="0"/>
                    </a:lnTo>
                    <a:lnTo>
                      <a:pt x="388" y="6"/>
                    </a:lnTo>
                    <a:lnTo>
                      <a:pt x="390" y="12"/>
                    </a:lnTo>
                    <a:lnTo>
                      <a:pt x="392" y="20"/>
                    </a:lnTo>
                    <a:lnTo>
                      <a:pt x="394" y="28"/>
                    </a:lnTo>
                    <a:lnTo>
                      <a:pt x="394" y="352"/>
                    </a:lnTo>
                    <a:lnTo>
                      <a:pt x="394" y="352"/>
                    </a:lnTo>
                    <a:lnTo>
                      <a:pt x="392" y="358"/>
                    </a:lnTo>
                    <a:lnTo>
                      <a:pt x="390" y="362"/>
                    </a:lnTo>
                    <a:lnTo>
                      <a:pt x="384" y="372"/>
                    </a:lnTo>
                    <a:lnTo>
                      <a:pt x="376" y="378"/>
                    </a:lnTo>
                    <a:lnTo>
                      <a:pt x="370" y="380"/>
                    </a:lnTo>
                    <a:lnTo>
                      <a:pt x="364" y="380"/>
                    </a:lnTo>
                    <a:lnTo>
                      <a:pt x="364" y="380"/>
                    </a:lnTo>
                    <a:lnTo>
                      <a:pt x="364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0"/>
              <p:cNvSpPr>
                <a:spLocks/>
              </p:cNvSpPr>
              <p:nvPr userDrawn="1"/>
            </p:nvSpPr>
            <p:spPr bwMode="auto">
              <a:xfrm>
                <a:off x="8566150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8 w 394"/>
                  <a:gd name="T11" fmla="*/ 384 h 392"/>
                  <a:gd name="T12" fmla="*/ 2 w 394"/>
                  <a:gd name="T13" fmla="*/ 374 h 392"/>
                  <a:gd name="T14" fmla="*/ 0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0 w 394"/>
                  <a:gd name="T23" fmla="*/ 24 h 392"/>
                  <a:gd name="T24" fmla="*/ 2 w 394"/>
                  <a:gd name="T25" fmla="*/ 18 h 392"/>
                  <a:gd name="T26" fmla="*/ 8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154 w 394"/>
                  <a:gd name="T35" fmla="*/ 0 h 392"/>
                  <a:gd name="T36" fmla="*/ 254 w 394"/>
                  <a:gd name="T37" fmla="*/ 44 h 392"/>
                  <a:gd name="T38" fmla="*/ 254 w 394"/>
                  <a:gd name="T39" fmla="*/ 44 h 392"/>
                  <a:gd name="T40" fmla="*/ 260 w 394"/>
                  <a:gd name="T41" fmla="*/ 76 h 392"/>
                  <a:gd name="T42" fmla="*/ 270 w 394"/>
                  <a:gd name="T43" fmla="*/ 108 h 392"/>
                  <a:gd name="T44" fmla="*/ 284 w 394"/>
                  <a:gd name="T45" fmla="*/ 138 h 392"/>
                  <a:gd name="T46" fmla="*/ 300 w 394"/>
                  <a:gd name="T47" fmla="*/ 164 h 392"/>
                  <a:gd name="T48" fmla="*/ 320 w 394"/>
                  <a:gd name="T49" fmla="*/ 190 h 392"/>
                  <a:gd name="T50" fmla="*/ 342 w 394"/>
                  <a:gd name="T51" fmla="*/ 214 h 392"/>
                  <a:gd name="T52" fmla="*/ 366 w 394"/>
                  <a:gd name="T53" fmla="*/ 234 h 392"/>
                  <a:gd name="T54" fmla="*/ 394 w 394"/>
                  <a:gd name="T55" fmla="*/ 252 h 392"/>
                  <a:gd name="T56" fmla="*/ 394 w 394"/>
                  <a:gd name="T57" fmla="*/ 364 h 392"/>
                  <a:gd name="T58" fmla="*/ 394 w 394"/>
                  <a:gd name="T59" fmla="*/ 364 h 392"/>
                  <a:gd name="T60" fmla="*/ 390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154" y="0"/>
                    </a:lnTo>
                    <a:lnTo>
                      <a:pt x="254" y="44"/>
                    </a:lnTo>
                    <a:lnTo>
                      <a:pt x="254" y="44"/>
                    </a:lnTo>
                    <a:lnTo>
                      <a:pt x="260" y="76"/>
                    </a:lnTo>
                    <a:lnTo>
                      <a:pt x="270" y="108"/>
                    </a:lnTo>
                    <a:lnTo>
                      <a:pt x="284" y="138"/>
                    </a:lnTo>
                    <a:lnTo>
                      <a:pt x="300" y="164"/>
                    </a:lnTo>
                    <a:lnTo>
                      <a:pt x="320" y="190"/>
                    </a:lnTo>
                    <a:lnTo>
                      <a:pt x="342" y="214"/>
                    </a:lnTo>
                    <a:lnTo>
                      <a:pt x="366" y="234"/>
                    </a:lnTo>
                    <a:lnTo>
                      <a:pt x="394" y="252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"/>
              <p:cNvSpPr>
                <a:spLocks/>
              </p:cNvSpPr>
              <p:nvPr userDrawn="1"/>
            </p:nvSpPr>
            <p:spPr bwMode="auto">
              <a:xfrm>
                <a:off x="7813675" y="3835400"/>
                <a:ext cx="622300" cy="622300"/>
              </a:xfrm>
              <a:custGeom>
                <a:avLst/>
                <a:gdLst>
                  <a:gd name="T0" fmla="*/ 36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30 h 392"/>
                  <a:gd name="T20" fmla="*/ 0 w 392"/>
                  <a:gd name="T21" fmla="*/ 30 h 392"/>
                  <a:gd name="T22" fmla="*/ 0 w 392"/>
                  <a:gd name="T23" fmla="*/ 24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2 h 392"/>
                  <a:gd name="T46" fmla="*/ 386 w 392"/>
                  <a:gd name="T47" fmla="*/ 18 h 392"/>
                  <a:gd name="T48" fmla="*/ 388 w 392"/>
                  <a:gd name="T49" fmla="*/ 24 h 392"/>
                  <a:gd name="T50" fmla="*/ 392 w 392"/>
                  <a:gd name="T51" fmla="*/ 32 h 392"/>
                  <a:gd name="T52" fmla="*/ 392 w 392"/>
                  <a:gd name="T53" fmla="*/ 40 h 392"/>
                  <a:gd name="T54" fmla="*/ 392 w 392"/>
                  <a:gd name="T55" fmla="*/ 364 h 392"/>
                  <a:gd name="T56" fmla="*/ 392 w 392"/>
                  <a:gd name="T57" fmla="*/ 364 h 392"/>
                  <a:gd name="T58" fmla="*/ 392 w 392"/>
                  <a:gd name="T59" fmla="*/ 370 h 392"/>
                  <a:gd name="T60" fmla="*/ 390 w 392"/>
                  <a:gd name="T61" fmla="*/ 374 h 392"/>
                  <a:gd name="T62" fmla="*/ 384 w 392"/>
                  <a:gd name="T63" fmla="*/ 384 h 392"/>
                  <a:gd name="T64" fmla="*/ 374 w 392"/>
                  <a:gd name="T65" fmla="*/ 390 h 392"/>
                  <a:gd name="T66" fmla="*/ 368 w 392"/>
                  <a:gd name="T67" fmla="*/ 392 h 392"/>
                  <a:gd name="T68" fmla="*/ 362 w 392"/>
                  <a:gd name="T69" fmla="*/ 392 h 392"/>
                  <a:gd name="T70" fmla="*/ 362 w 392"/>
                  <a:gd name="T71" fmla="*/ 392 h 392"/>
                  <a:gd name="T72" fmla="*/ 362 w 392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6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2"/>
                    </a:lnTo>
                    <a:lnTo>
                      <a:pt x="386" y="18"/>
                    </a:lnTo>
                    <a:lnTo>
                      <a:pt x="388" y="24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2" y="392"/>
                    </a:lnTo>
                    <a:lnTo>
                      <a:pt x="362" y="392"/>
                    </a:lnTo>
                    <a:lnTo>
                      <a:pt x="36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"/>
              <p:cNvSpPr>
                <a:spLocks/>
              </p:cNvSpPr>
              <p:nvPr userDrawn="1"/>
            </p:nvSpPr>
            <p:spPr bwMode="auto">
              <a:xfrm>
                <a:off x="9861550" y="3568700"/>
                <a:ext cx="82550" cy="149225"/>
              </a:xfrm>
              <a:custGeom>
                <a:avLst/>
                <a:gdLst>
                  <a:gd name="T0" fmla="*/ 24 w 52"/>
                  <a:gd name="T1" fmla="*/ 94 h 94"/>
                  <a:gd name="T2" fmla="*/ 10 w 52"/>
                  <a:gd name="T3" fmla="*/ 94 h 94"/>
                  <a:gd name="T4" fmla="*/ 10 w 52"/>
                  <a:gd name="T5" fmla="*/ 94 h 94"/>
                  <a:gd name="T6" fmla="*/ 0 w 52"/>
                  <a:gd name="T7" fmla="*/ 60 h 94"/>
                  <a:gd name="T8" fmla="*/ 52 w 52"/>
                  <a:gd name="T9" fmla="*/ 0 h 94"/>
                  <a:gd name="T10" fmla="*/ 52 w 52"/>
                  <a:gd name="T11" fmla="*/ 64 h 94"/>
                  <a:gd name="T12" fmla="*/ 52 w 52"/>
                  <a:gd name="T13" fmla="*/ 64 h 94"/>
                  <a:gd name="T14" fmla="*/ 52 w 52"/>
                  <a:gd name="T15" fmla="*/ 70 h 94"/>
                  <a:gd name="T16" fmla="*/ 50 w 52"/>
                  <a:gd name="T17" fmla="*/ 76 h 94"/>
                  <a:gd name="T18" fmla="*/ 44 w 52"/>
                  <a:gd name="T19" fmla="*/ 84 h 94"/>
                  <a:gd name="T20" fmla="*/ 34 w 52"/>
                  <a:gd name="T21" fmla="*/ 92 h 94"/>
                  <a:gd name="T22" fmla="*/ 28 w 52"/>
                  <a:gd name="T23" fmla="*/ 92 h 94"/>
                  <a:gd name="T24" fmla="*/ 24 w 52"/>
                  <a:gd name="T25" fmla="*/ 94 h 94"/>
                  <a:gd name="T26" fmla="*/ 24 w 52"/>
                  <a:gd name="T27" fmla="*/ 94 h 94"/>
                  <a:gd name="T28" fmla="*/ 24 w 52"/>
                  <a:gd name="T2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94">
                    <a:moveTo>
                      <a:pt x="24" y="94"/>
                    </a:moveTo>
                    <a:lnTo>
                      <a:pt x="10" y="94"/>
                    </a:lnTo>
                    <a:lnTo>
                      <a:pt x="10" y="94"/>
                    </a:lnTo>
                    <a:lnTo>
                      <a:pt x="0" y="60"/>
                    </a:lnTo>
                    <a:lnTo>
                      <a:pt x="52" y="0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2" y="70"/>
                    </a:lnTo>
                    <a:lnTo>
                      <a:pt x="50" y="76"/>
                    </a:lnTo>
                    <a:lnTo>
                      <a:pt x="44" y="84"/>
                    </a:lnTo>
                    <a:lnTo>
                      <a:pt x="34" y="92"/>
                    </a:lnTo>
                    <a:lnTo>
                      <a:pt x="28" y="92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3"/>
              <p:cNvSpPr>
                <a:spLocks/>
              </p:cNvSpPr>
              <p:nvPr userDrawn="1"/>
            </p:nvSpPr>
            <p:spPr bwMode="auto">
              <a:xfrm>
                <a:off x="9321800" y="3092450"/>
                <a:ext cx="441325" cy="288925"/>
              </a:xfrm>
              <a:custGeom>
                <a:avLst/>
                <a:gdLst>
                  <a:gd name="T0" fmla="*/ 0 w 278"/>
                  <a:gd name="T1" fmla="*/ 182 h 182"/>
                  <a:gd name="T2" fmla="*/ 0 w 278"/>
                  <a:gd name="T3" fmla="*/ 30 h 182"/>
                  <a:gd name="T4" fmla="*/ 0 w 278"/>
                  <a:gd name="T5" fmla="*/ 30 h 182"/>
                  <a:gd name="T6" fmla="*/ 0 w 278"/>
                  <a:gd name="T7" fmla="*/ 24 h 182"/>
                  <a:gd name="T8" fmla="*/ 2 w 278"/>
                  <a:gd name="T9" fmla="*/ 18 h 182"/>
                  <a:gd name="T10" fmla="*/ 8 w 278"/>
                  <a:gd name="T11" fmla="*/ 10 h 182"/>
                  <a:gd name="T12" fmla="*/ 18 w 278"/>
                  <a:gd name="T13" fmla="*/ 2 h 182"/>
                  <a:gd name="T14" fmla="*/ 24 w 278"/>
                  <a:gd name="T15" fmla="*/ 2 h 182"/>
                  <a:gd name="T16" fmla="*/ 28 w 278"/>
                  <a:gd name="T17" fmla="*/ 0 h 182"/>
                  <a:gd name="T18" fmla="*/ 278 w 278"/>
                  <a:gd name="T19" fmla="*/ 0 h 182"/>
                  <a:gd name="T20" fmla="*/ 122 w 278"/>
                  <a:gd name="T21" fmla="*/ 180 h 182"/>
                  <a:gd name="T22" fmla="*/ 122 w 278"/>
                  <a:gd name="T23" fmla="*/ 180 h 182"/>
                  <a:gd name="T24" fmla="*/ 94 w 278"/>
                  <a:gd name="T25" fmla="*/ 176 h 182"/>
                  <a:gd name="T26" fmla="*/ 68 w 278"/>
                  <a:gd name="T27" fmla="*/ 174 h 182"/>
                  <a:gd name="T28" fmla="*/ 68 w 278"/>
                  <a:gd name="T29" fmla="*/ 174 h 182"/>
                  <a:gd name="T30" fmla="*/ 32 w 278"/>
                  <a:gd name="T31" fmla="*/ 176 h 182"/>
                  <a:gd name="T32" fmla="*/ 0 w 278"/>
                  <a:gd name="T33" fmla="*/ 182 h 182"/>
                  <a:gd name="T34" fmla="*/ 0 w 278"/>
                  <a:gd name="T3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82">
                    <a:moveTo>
                      <a:pt x="0" y="182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78" y="0"/>
                    </a:lnTo>
                    <a:lnTo>
                      <a:pt x="122" y="180"/>
                    </a:lnTo>
                    <a:lnTo>
                      <a:pt x="122" y="180"/>
                    </a:lnTo>
                    <a:lnTo>
                      <a:pt x="94" y="176"/>
                    </a:lnTo>
                    <a:lnTo>
                      <a:pt x="68" y="174"/>
                    </a:lnTo>
                    <a:lnTo>
                      <a:pt x="68" y="174"/>
                    </a:lnTo>
                    <a:lnTo>
                      <a:pt x="32" y="176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4"/>
              <p:cNvSpPr>
                <a:spLocks/>
              </p:cNvSpPr>
              <p:nvPr userDrawn="1"/>
            </p:nvSpPr>
            <p:spPr bwMode="auto">
              <a:xfrm>
                <a:off x="10074275" y="3092450"/>
                <a:ext cx="625475" cy="625475"/>
              </a:xfrm>
              <a:custGeom>
                <a:avLst/>
                <a:gdLst>
                  <a:gd name="T0" fmla="*/ 364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206 h 394"/>
                  <a:gd name="T20" fmla="*/ 180 w 394"/>
                  <a:gd name="T21" fmla="*/ 0 h 394"/>
                  <a:gd name="T22" fmla="*/ 354 w 394"/>
                  <a:gd name="T23" fmla="*/ 0 h 394"/>
                  <a:gd name="T24" fmla="*/ 354 w 394"/>
                  <a:gd name="T25" fmla="*/ 0 h 394"/>
                  <a:gd name="T26" fmla="*/ 362 w 394"/>
                  <a:gd name="T27" fmla="*/ 2 h 394"/>
                  <a:gd name="T28" fmla="*/ 370 w 394"/>
                  <a:gd name="T29" fmla="*/ 4 h 394"/>
                  <a:gd name="T30" fmla="*/ 376 w 394"/>
                  <a:gd name="T31" fmla="*/ 8 h 394"/>
                  <a:gd name="T32" fmla="*/ 382 w 394"/>
                  <a:gd name="T33" fmla="*/ 12 h 394"/>
                  <a:gd name="T34" fmla="*/ 386 w 394"/>
                  <a:gd name="T35" fmla="*/ 18 h 394"/>
                  <a:gd name="T36" fmla="*/ 390 w 394"/>
                  <a:gd name="T37" fmla="*/ 24 h 394"/>
                  <a:gd name="T38" fmla="*/ 392 w 394"/>
                  <a:gd name="T39" fmla="*/ 32 h 394"/>
                  <a:gd name="T40" fmla="*/ 394 w 394"/>
                  <a:gd name="T41" fmla="*/ 40 h 394"/>
                  <a:gd name="T42" fmla="*/ 394 w 394"/>
                  <a:gd name="T43" fmla="*/ 364 h 394"/>
                  <a:gd name="T44" fmla="*/ 394 w 394"/>
                  <a:gd name="T45" fmla="*/ 364 h 394"/>
                  <a:gd name="T46" fmla="*/ 392 w 394"/>
                  <a:gd name="T47" fmla="*/ 370 h 394"/>
                  <a:gd name="T48" fmla="*/ 392 w 394"/>
                  <a:gd name="T49" fmla="*/ 376 h 394"/>
                  <a:gd name="T50" fmla="*/ 384 w 394"/>
                  <a:gd name="T51" fmla="*/ 384 h 394"/>
                  <a:gd name="T52" fmla="*/ 376 w 394"/>
                  <a:gd name="T53" fmla="*/ 392 h 394"/>
                  <a:gd name="T54" fmla="*/ 370 w 394"/>
                  <a:gd name="T55" fmla="*/ 392 h 394"/>
                  <a:gd name="T56" fmla="*/ 364 w 394"/>
                  <a:gd name="T57" fmla="*/ 394 h 394"/>
                  <a:gd name="T58" fmla="*/ 364 w 394"/>
                  <a:gd name="T59" fmla="*/ 394 h 394"/>
                  <a:gd name="T60" fmla="*/ 364 w 394"/>
                  <a:gd name="T61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94">
                    <a:moveTo>
                      <a:pt x="364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206"/>
                    </a:lnTo>
                    <a:lnTo>
                      <a:pt x="18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6"/>
                    </a:lnTo>
                    <a:lnTo>
                      <a:pt x="384" y="384"/>
                    </a:lnTo>
                    <a:lnTo>
                      <a:pt x="376" y="392"/>
                    </a:lnTo>
                    <a:lnTo>
                      <a:pt x="370" y="392"/>
                    </a:lnTo>
                    <a:lnTo>
                      <a:pt x="364" y="394"/>
                    </a:lnTo>
                    <a:lnTo>
                      <a:pt x="364" y="394"/>
                    </a:lnTo>
                    <a:lnTo>
                      <a:pt x="364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5"/>
              <p:cNvSpPr>
                <a:spLocks/>
              </p:cNvSpPr>
              <p:nvPr userDrawn="1"/>
            </p:nvSpPr>
            <p:spPr bwMode="auto">
              <a:xfrm>
                <a:off x="7058025" y="3092450"/>
                <a:ext cx="625475" cy="561975"/>
              </a:xfrm>
              <a:custGeom>
                <a:avLst/>
                <a:gdLst>
                  <a:gd name="T0" fmla="*/ 0 w 394"/>
                  <a:gd name="T1" fmla="*/ 354 h 354"/>
                  <a:gd name="T2" fmla="*/ 0 w 394"/>
                  <a:gd name="T3" fmla="*/ 30 h 354"/>
                  <a:gd name="T4" fmla="*/ 0 w 394"/>
                  <a:gd name="T5" fmla="*/ 30 h 354"/>
                  <a:gd name="T6" fmla="*/ 0 w 394"/>
                  <a:gd name="T7" fmla="*/ 24 h 354"/>
                  <a:gd name="T8" fmla="*/ 2 w 394"/>
                  <a:gd name="T9" fmla="*/ 18 h 354"/>
                  <a:gd name="T10" fmla="*/ 8 w 394"/>
                  <a:gd name="T11" fmla="*/ 10 h 354"/>
                  <a:gd name="T12" fmla="*/ 18 w 394"/>
                  <a:gd name="T13" fmla="*/ 2 h 354"/>
                  <a:gd name="T14" fmla="*/ 24 w 394"/>
                  <a:gd name="T15" fmla="*/ 2 h 354"/>
                  <a:gd name="T16" fmla="*/ 30 w 394"/>
                  <a:gd name="T17" fmla="*/ 0 h 354"/>
                  <a:gd name="T18" fmla="*/ 354 w 394"/>
                  <a:gd name="T19" fmla="*/ 0 h 354"/>
                  <a:gd name="T20" fmla="*/ 354 w 394"/>
                  <a:gd name="T21" fmla="*/ 0 h 354"/>
                  <a:gd name="T22" fmla="*/ 362 w 394"/>
                  <a:gd name="T23" fmla="*/ 2 h 354"/>
                  <a:gd name="T24" fmla="*/ 368 w 394"/>
                  <a:gd name="T25" fmla="*/ 4 h 354"/>
                  <a:gd name="T26" fmla="*/ 376 w 394"/>
                  <a:gd name="T27" fmla="*/ 8 h 354"/>
                  <a:gd name="T28" fmla="*/ 382 w 394"/>
                  <a:gd name="T29" fmla="*/ 12 h 354"/>
                  <a:gd name="T30" fmla="*/ 386 w 394"/>
                  <a:gd name="T31" fmla="*/ 18 h 354"/>
                  <a:gd name="T32" fmla="*/ 390 w 394"/>
                  <a:gd name="T33" fmla="*/ 24 h 354"/>
                  <a:gd name="T34" fmla="*/ 392 w 394"/>
                  <a:gd name="T35" fmla="*/ 32 h 354"/>
                  <a:gd name="T36" fmla="*/ 394 w 394"/>
                  <a:gd name="T37" fmla="*/ 40 h 354"/>
                  <a:gd name="T38" fmla="*/ 394 w 394"/>
                  <a:gd name="T39" fmla="*/ 158 h 354"/>
                  <a:gd name="T40" fmla="*/ 0 w 394"/>
                  <a:gd name="T41" fmla="*/ 354 h 354"/>
                  <a:gd name="T42" fmla="*/ 0 w 394"/>
                  <a:gd name="T43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4" h="354">
                    <a:moveTo>
                      <a:pt x="0" y="354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68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158"/>
                    </a:lnTo>
                    <a:lnTo>
                      <a:pt x="0" y="35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6"/>
              <p:cNvSpPr>
                <a:spLocks/>
              </p:cNvSpPr>
              <p:nvPr userDrawn="1"/>
            </p:nvSpPr>
            <p:spPr bwMode="auto">
              <a:xfrm>
                <a:off x="8591550" y="3092450"/>
                <a:ext cx="600075" cy="390525"/>
              </a:xfrm>
              <a:custGeom>
                <a:avLst/>
                <a:gdLst>
                  <a:gd name="T0" fmla="*/ 0 w 378"/>
                  <a:gd name="T1" fmla="*/ 4 h 246"/>
                  <a:gd name="T2" fmla="*/ 0 w 378"/>
                  <a:gd name="T3" fmla="*/ 4 h 246"/>
                  <a:gd name="T4" fmla="*/ 6 w 378"/>
                  <a:gd name="T5" fmla="*/ 2 h 246"/>
                  <a:gd name="T6" fmla="*/ 14 w 378"/>
                  <a:gd name="T7" fmla="*/ 0 h 246"/>
                  <a:gd name="T8" fmla="*/ 338 w 378"/>
                  <a:gd name="T9" fmla="*/ 0 h 246"/>
                  <a:gd name="T10" fmla="*/ 338 w 378"/>
                  <a:gd name="T11" fmla="*/ 0 h 246"/>
                  <a:gd name="T12" fmla="*/ 346 w 378"/>
                  <a:gd name="T13" fmla="*/ 2 h 246"/>
                  <a:gd name="T14" fmla="*/ 354 w 378"/>
                  <a:gd name="T15" fmla="*/ 4 h 246"/>
                  <a:gd name="T16" fmla="*/ 360 w 378"/>
                  <a:gd name="T17" fmla="*/ 8 h 246"/>
                  <a:gd name="T18" fmla="*/ 366 w 378"/>
                  <a:gd name="T19" fmla="*/ 12 h 246"/>
                  <a:gd name="T20" fmla="*/ 370 w 378"/>
                  <a:gd name="T21" fmla="*/ 18 h 246"/>
                  <a:gd name="T22" fmla="*/ 374 w 378"/>
                  <a:gd name="T23" fmla="*/ 24 h 246"/>
                  <a:gd name="T24" fmla="*/ 376 w 378"/>
                  <a:gd name="T25" fmla="*/ 32 h 246"/>
                  <a:gd name="T26" fmla="*/ 378 w 378"/>
                  <a:gd name="T27" fmla="*/ 40 h 246"/>
                  <a:gd name="T28" fmla="*/ 378 w 378"/>
                  <a:gd name="T29" fmla="*/ 216 h 246"/>
                  <a:gd name="T30" fmla="*/ 378 w 378"/>
                  <a:gd name="T31" fmla="*/ 216 h 246"/>
                  <a:gd name="T32" fmla="*/ 356 w 378"/>
                  <a:gd name="T33" fmla="*/ 230 h 246"/>
                  <a:gd name="T34" fmla="*/ 336 w 378"/>
                  <a:gd name="T35" fmla="*/ 246 h 246"/>
                  <a:gd name="T36" fmla="*/ 38 w 378"/>
                  <a:gd name="T37" fmla="*/ 114 h 246"/>
                  <a:gd name="T38" fmla="*/ 38 w 378"/>
                  <a:gd name="T39" fmla="*/ 114 h 246"/>
                  <a:gd name="T40" fmla="*/ 32 w 378"/>
                  <a:gd name="T41" fmla="*/ 84 h 246"/>
                  <a:gd name="T42" fmla="*/ 24 w 378"/>
                  <a:gd name="T43" fmla="*/ 56 h 246"/>
                  <a:gd name="T44" fmla="*/ 14 w 378"/>
                  <a:gd name="T45" fmla="*/ 30 h 246"/>
                  <a:gd name="T46" fmla="*/ 0 w 378"/>
                  <a:gd name="T47" fmla="*/ 4 h 246"/>
                  <a:gd name="T48" fmla="*/ 0 w 378"/>
                  <a:gd name="T49" fmla="*/ 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246">
                    <a:moveTo>
                      <a:pt x="0" y="4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14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46" y="2"/>
                    </a:lnTo>
                    <a:lnTo>
                      <a:pt x="354" y="4"/>
                    </a:lnTo>
                    <a:lnTo>
                      <a:pt x="360" y="8"/>
                    </a:lnTo>
                    <a:lnTo>
                      <a:pt x="366" y="12"/>
                    </a:lnTo>
                    <a:lnTo>
                      <a:pt x="370" y="18"/>
                    </a:lnTo>
                    <a:lnTo>
                      <a:pt x="374" y="24"/>
                    </a:lnTo>
                    <a:lnTo>
                      <a:pt x="376" y="32"/>
                    </a:lnTo>
                    <a:lnTo>
                      <a:pt x="378" y="40"/>
                    </a:lnTo>
                    <a:lnTo>
                      <a:pt x="378" y="216"/>
                    </a:lnTo>
                    <a:lnTo>
                      <a:pt x="378" y="216"/>
                    </a:lnTo>
                    <a:lnTo>
                      <a:pt x="356" y="230"/>
                    </a:lnTo>
                    <a:lnTo>
                      <a:pt x="336" y="246"/>
                    </a:lnTo>
                    <a:lnTo>
                      <a:pt x="38" y="114"/>
                    </a:lnTo>
                    <a:lnTo>
                      <a:pt x="38" y="114"/>
                    </a:lnTo>
                    <a:lnTo>
                      <a:pt x="32" y="84"/>
                    </a:lnTo>
                    <a:lnTo>
                      <a:pt x="24" y="56"/>
                    </a:lnTo>
                    <a:lnTo>
                      <a:pt x="14" y="3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7"/>
              <p:cNvSpPr>
                <a:spLocks/>
              </p:cNvSpPr>
              <p:nvPr userDrawn="1"/>
            </p:nvSpPr>
            <p:spPr bwMode="auto">
              <a:xfrm>
                <a:off x="9321800" y="2352675"/>
                <a:ext cx="622300" cy="622300"/>
              </a:xfrm>
              <a:custGeom>
                <a:avLst/>
                <a:gdLst>
                  <a:gd name="T0" fmla="*/ 34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4 w 392"/>
                  <a:gd name="T31" fmla="*/ 0 h 392"/>
                  <a:gd name="T32" fmla="*/ 28 w 392"/>
                  <a:gd name="T33" fmla="*/ 0 h 392"/>
                  <a:gd name="T34" fmla="*/ 354 w 392"/>
                  <a:gd name="T35" fmla="*/ 0 h 392"/>
                  <a:gd name="T36" fmla="*/ 354 w 392"/>
                  <a:gd name="T37" fmla="*/ 0 h 392"/>
                  <a:gd name="T38" fmla="*/ 362 w 392"/>
                  <a:gd name="T39" fmla="*/ 0 h 392"/>
                  <a:gd name="T40" fmla="*/ 368 w 392"/>
                  <a:gd name="T41" fmla="*/ 2 h 392"/>
                  <a:gd name="T42" fmla="*/ 376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90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34 h 392"/>
                  <a:gd name="T56" fmla="*/ 342 w 392"/>
                  <a:gd name="T57" fmla="*/ 392 h 392"/>
                  <a:gd name="T58" fmla="*/ 342 w 392"/>
                  <a:gd name="T5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2" h="392">
                    <a:moveTo>
                      <a:pt x="34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68" y="2"/>
                    </a:lnTo>
                    <a:lnTo>
                      <a:pt x="376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90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34"/>
                    </a:lnTo>
                    <a:lnTo>
                      <a:pt x="342" y="392"/>
                    </a:lnTo>
                    <a:lnTo>
                      <a:pt x="34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8"/>
              <p:cNvSpPr>
                <a:spLocks/>
              </p:cNvSpPr>
              <p:nvPr userDrawn="1"/>
            </p:nvSpPr>
            <p:spPr bwMode="auto">
              <a:xfrm>
                <a:off x="10461625" y="2701925"/>
                <a:ext cx="238125" cy="273050"/>
              </a:xfrm>
              <a:custGeom>
                <a:avLst/>
                <a:gdLst>
                  <a:gd name="T0" fmla="*/ 120 w 150"/>
                  <a:gd name="T1" fmla="*/ 172 h 172"/>
                  <a:gd name="T2" fmla="*/ 0 w 150"/>
                  <a:gd name="T3" fmla="*/ 172 h 172"/>
                  <a:gd name="T4" fmla="*/ 150 w 150"/>
                  <a:gd name="T5" fmla="*/ 0 h 172"/>
                  <a:gd name="T6" fmla="*/ 150 w 150"/>
                  <a:gd name="T7" fmla="*/ 142 h 172"/>
                  <a:gd name="T8" fmla="*/ 150 w 150"/>
                  <a:gd name="T9" fmla="*/ 142 h 172"/>
                  <a:gd name="T10" fmla="*/ 148 w 150"/>
                  <a:gd name="T11" fmla="*/ 148 h 172"/>
                  <a:gd name="T12" fmla="*/ 148 w 150"/>
                  <a:gd name="T13" fmla="*/ 154 h 172"/>
                  <a:gd name="T14" fmla="*/ 140 w 150"/>
                  <a:gd name="T15" fmla="*/ 164 h 172"/>
                  <a:gd name="T16" fmla="*/ 132 w 150"/>
                  <a:gd name="T17" fmla="*/ 170 h 172"/>
                  <a:gd name="T18" fmla="*/ 126 w 150"/>
                  <a:gd name="T19" fmla="*/ 172 h 172"/>
                  <a:gd name="T20" fmla="*/ 120 w 150"/>
                  <a:gd name="T21" fmla="*/ 172 h 172"/>
                  <a:gd name="T22" fmla="*/ 120 w 150"/>
                  <a:gd name="T2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172">
                    <a:moveTo>
                      <a:pt x="120" y="172"/>
                    </a:moveTo>
                    <a:lnTo>
                      <a:pt x="0" y="172"/>
                    </a:lnTo>
                    <a:lnTo>
                      <a:pt x="150" y="0"/>
                    </a:lnTo>
                    <a:lnTo>
                      <a:pt x="150" y="142"/>
                    </a:lnTo>
                    <a:lnTo>
                      <a:pt x="150" y="142"/>
                    </a:lnTo>
                    <a:lnTo>
                      <a:pt x="148" y="148"/>
                    </a:lnTo>
                    <a:lnTo>
                      <a:pt x="148" y="154"/>
                    </a:lnTo>
                    <a:lnTo>
                      <a:pt x="140" y="164"/>
                    </a:lnTo>
                    <a:lnTo>
                      <a:pt x="132" y="170"/>
                    </a:lnTo>
                    <a:lnTo>
                      <a:pt x="126" y="172"/>
                    </a:lnTo>
                    <a:lnTo>
                      <a:pt x="120" y="172"/>
                    </a:lnTo>
                    <a:lnTo>
                      <a:pt x="120" y="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"/>
              <p:cNvSpPr>
                <a:spLocks/>
              </p:cNvSpPr>
              <p:nvPr userDrawn="1"/>
            </p:nvSpPr>
            <p:spPr bwMode="auto">
              <a:xfrm>
                <a:off x="10074275" y="2352675"/>
                <a:ext cx="333375" cy="381000"/>
              </a:xfrm>
              <a:custGeom>
                <a:avLst/>
                <a:gdLst>
                  <a:gd name="T0" fmla="*/ 0 w 210"/>
                  <a:gd name="T1" fmla="*/ 240 h 240"/>
                  <a:gd name="T2" fmla="*/ 0 w 210"/>
                  <a:gd name="T3" fmla="*/ 28 h 240"/>
                  <a:gd name="T4" fmla="*/ 0 w 210"/>
                  <a:gd name="T5" fmla="*/ 28 h 240"/>
                  <a:gd name="T6" fmla="*/ 2 w 210"/>
                  <a:gd name="T7" fmla="*/ 22 h 240"/>
                  <a:gd name="T8" fmla="*/ 2 w 210"/>
                  <a:gd name="T9" fmla="*/ 18 h 240"/>
                  <a:gd name="T10" fmla="*/ 10 w 210"/>
                  <a:gd name="T11" fmla="*/ 8 h 240"/>
                  <a:gd name="T12" fmla="*/ 18 w 210"/>
                  <a:gd name="T13" fmla="*/ 2 h 240"/>
                  <a:gd name="T14" fmla="*/ 24 w 210"/>
                  <a:gd name="T15" fmla="*/ 0 h 240"/>
                  <a:gd name="T16" fmla="*/ 30 w 210"/>
                  <a:gd name="T17" fmla="*/ 0 h 240"/>
                  <a:gd name="T18" fmla="*/ 210 w 210"/>
                  <a:gd name="T19" fmla="*/ 0 h 240"/>
                  <a:gd name="T20" fmla="*/ 0 w 210"/>
                  <a:gd name="T21" fmla="*/ 240 h 240"/>
                  <a:gd name="T22" fmla="*/ 0 w 210"/>
                  <a:gd name="T2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240">
                    <a:moveTo>
                      <a:pt x="0" y="240"/>
                    </a:move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210" y="0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0"/>
              <p:cNvSpPr>
                <a:spLocks/>
              </p:cNvSpPr>
              <p:nvPr userDrawn="1"/>
            </p:nvSpPr>
            <p:spPr bwMode="auto">
              <a:xfrm>
                <a:off x="7813675" y="2352675"/>
                <a:ext cx="622300" cy="622300"/>
              </a:xfrm>
              <a:custGeom>
                <a:avLst/>
                <a:gdLst>
                  <a:gd name="T0" fmla="*/ 5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88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62 h 392"/>
                  <a:gd name="T56" fmla="*/ 392 w 392"/>
                  <a:gd name="T57" fmla="*/ 362 h 392"/>
                  <a:gd name="T58" fmla="*/ 392 w 392"/>
                  <a:gd name="T59" fmla="*/ 370 h 392"/>
                  <a:gd name="T60" fmla="*/ 392 w 392"/>
                  <a:gd name="T61" fmla="*/ 370 h 392"/>
                  <a:gd name="T62" fmla="*/ 374 w 392"/>
                  <a:gd name="T63" fmla="*/ 360 h 392"/>
                  <a:gd name="T64" fmla="*/ 356 w 392"/>
                  <a:gd name="T65" fmla="*/ 352 h 392"/>
                  <a:gd name="T66" fmla="*/ 338 w 392"/>
                  <a:gd name="T67" fmla="*/ 344 h 392"/>
                  <a:gd name="T68" fmla="*/ 318 w 392"/>
                  <a:gd name="T69" fmla="*/ 338 h 392"/>
                  <a:gd name="T70" fmla="*/ 300 w 392"/>
                  <a:gd name="T71" fmla="*/ 334 h 392"/>
                  <a:gd name="T72" fmla="*/ 280 w 392"/>
                  <a:gd name="T73" fmla="*/ 330 h 392"/>
                  <a:gd name="T74" fmla="*/ 258 w 392"/>
                  <a:gd name="T75" fmla="*/ 328 h 392"/>
                  <a:gd name="T76" fmla="*/ 238 w 392"/>
                  <a:gd name="T77" fmla="*/ 328 h 392"/>
                  <a:gd name="T78" fmla="*/ 238 w 392"/>
                  <a:gd name="T79" fmla="*/ 328 h 392"/>
                  <a:gd name="T80" fmla="*/ 212 w 392"/>
                  <a:gd name="T81" fmla="*/ 328 h 392"/>
                  <a:gd name="T82" fmla="*/ 188 w 392"/>
                  <a:gd name="T83" fmla="*/ 332 h 392"/>
                  <a:gd name="T84" fmla="*/ 162 w 392"/>
                  <a:gd name="T85" fmla="*/ 336 h 392"/>
                  <a:gd name="T86" fmla="*/ 138 w 392"/>
                  <a:gd name="T87" fmla="*/ 344 h 392"/>
                  <a:gd name="T88" fmla="*/ 116 w 392"/>
                  <a:gd name="T89" fmla="*/ 354 h 392"/>
                  <a:gd name="T90" fmla="*/ 94 w 392"/>
                  <a:gd name="T91" fmla="*/ 364 h 392"/>
                  <a:gd name="T92" fmla="*/ 74 w 392"/>
                  <a:gd name="T93" fmla="*/ 378 h 392"/>
                  <a:gd name="T94" fmla="*/ 54 w 392"/>
                  <a:gd name="T95" fmla="*/ 392 h 392"/>
                  <a:gd name="T96" fmla="*/ 54 w 392"/>
                  <a:gd name="T97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2" h="392">
                    <a:moveTo>
                      <a:pt x="5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88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62"/>
                    </a:lnTo>
                    <a:lnTo>
                      <a:pt x="392" y="362"/>
                    </a:lnTo>
                    <a:lnTo>
                      <a:pt x="392" y="370"/>
                    </a:lnTo>
                    <a:lnTo>
                      <a:pt x="392" y="370"/>
                    </a:lnTo>
                    <a:lnTo>
                      <a:pt x="374" y="360"/>
                    </a:lnTo>
                    <a:lnTo>
                      <a:pt x="356" y="352"/>
                    </a:lnTo>
                    <a:lnTo>
                      <a:pt x="338" y="344"/>
                    </a:lnTo>
                    <a:lnTo>
                      <a:pt x="318" y="338"/>
                    </a:lnTo>
                    <a:lnTo>
                      <a:pt x="300" y="334"/>
                    </a:lnTo>
                    <a:lnTo>
                      <a:pt x="280" y="330"/>
                    </a:lnTo>
                    <a:lnTo>
                      <a:pt x="258" y="328"/>
                    </a:lnTo>
                    <a:lnTo>
                      <a:pt x="238" y="328"/>
                    </a:lnTo>
                    <a:lnTo>
                      <a:pt x="238" y="328"/>
                    </a:lnTo>
                    <a:lnTo>
                      <a:pt x="212" y="328"/>
                    </a:lnTo>
                    <a:lnTo>
                      <a:pt x="188" y="332"/>
                    </a:lnTo>
                    <a:lnTo>
                      <a:pt x="162" y="336"/>
                    </a:lnTo>
                    <a:lnTo>
                      <a:pt x="138" y="344"/>
                    </a:lnTo>
                    <a:lnTo>
                      <a:pt x="116" y="354"/>
                    </a:lnTo>
                    <a:lnTo>
                      <a:pt x="94" y="364"/>
                    </a:lnTo>
                    <a:lnTo>
                      <a:pt x="74" y="378"/>
                    </a:lnTo>
                    <a:lnTo>
                      <a:pt x="54" y="392"/>
                    </a:lnTo>
                    <a:lnTo>
                      <a:pt x="5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" name="텍스트 개체 틀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3475" y="5027980"/>
            <a:ext cx="1336170" cy="324196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1">
                <a:solidFill>
                  <a:srgbClr val="9B9B9B"/>
                </a:solidFill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1133475" y="2453412"/>
            <a:ext cx="5384800" cy="715581"/>
          </a:xfrm>
        </p:spPr>
        <p:txBody>
          <a:bodyPr wrap="square" anchor="b">
            <a:spAutoFit/>
          </a:bodyPr>
          <a:lstStyle>
            <a:lvl1pPr algn="l">
              <a:defRPr sz="4500" b="1" baseline="0">
                <a:solidFill>
                  <a:schemeClr val="accent1"/>
                </a:solidFill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33475" y="3199224"/>
            <a:ext cx="5384800" cy="410882"/>
          </a:xfrm>
        </p:spPr>
        <p:txBody>
          <a:bodyPr wrap="square">
            <a:spAutoFit/>
          </a:bodyPr>
          <a:lstStyle>
            <a:lvl1pPr marL="0" indent="0" algn="l">
              <a:buNone/>
              <a:defRPr lang="ko-KR" altLang="en-US" sz="2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33475" y="3725184"/>
            <a:ext cx="4660496" cy="258532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2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자유형 13"/>
          <p:cNvSpPr>
            <a:spLocks noChangeAspect="1"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connsiteX0" fmla="*/ 470146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470146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0" y="0"/>
            <a:ext cx="12193588" cy="396875"/>
            <a:chOff x="0" y="0"/>
            <a:chExt cx="12193588" cy="396875"/>
          </a:xfrm>
        </p:grpSpPr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2032000" y="0"/>
              <a:ext cx="2032000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20320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6096000" y="0"/>
              <a:ext cx="20320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4064000" y="0"/>
              <a:ext cx="2032000" cy="3968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 userDrawn="1"/>
          </p:nvSpPr>
          <p:spPr bwMode="auto">
            <a:xfrm>
              <a:off x="12192000" y="0"/>
              <a:ext cx="1588" cy="396875"/>
            </a:xfrm>
            <a:prstGeom prst="rect">
              <a:avLst/>
            </a:prstGeom>
            <a:solidFill>
              <a:srgbClr val="11B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 userDrawn="1"/>
          </p:nvSpPr>
          <p:spPr bwMode="auto">
            <a:xfrm>
              <a:off x="10160000" y="0"/>
              <a:ext cx="2032000" cy="3968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 userDrawn="1"/>
          </p:nvSpPr>
          <p:spPr bwMode="auto">
            <a:xfrm>
              <a:off x="8128000" y="0"/>
              <a:ext cx="2032000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8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>
            <a:spLocks noChangeAspect="1"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connsiteX0" fmla="*/ 470146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470146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9262735" y="-1483"/>
            <a:ext cx="1844280" cy="4264200"/>
            <a:chOff x="9492706" y="176981"/>
            <a:chExt cx="1535420" cy="5488923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9748576" y="176981"/>
              <a:ext cx="255870" cy="54889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9492706" y="176981"/>
              <a:ext cx="255870" cy="5488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10260316" y="176981"/>
              <a:ext cx="255870" cy="5488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0004446" y="176981"/>
              <a:ext cx="255870" cy="54889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1027926" y="176981"/>
              <a:ext cx="200" cy="5488923"/>
            </a:xfrm>
            <a:prstGeom prst="rect">
              <a:avLst/>
            </a:prstGeom>
            <a:solidFill>
              <a:srgbClr val="11B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10772056" y="176981"/>
              <a:ext cx="255870" cy="54889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516186" y="176981"/>
              <a:ext cx="255870" cy="54889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텍스트 개체 틀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768646" y="2635623"/>
            <a:ext cx="4334988" cy="646331"/>
          </a:xfrm>
        </p:spPr>
        <p:txBody>
          <a:bodyPr>
            <a:spAutoFit/>
          </a:bodyPr>
          <a:lstStyle>
            <a:lvl1pPr marL="0" indent="0" algn="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1236" name="텍스트 개체 틀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154958" y="2635623"/>
            <a:ext cx="2059594" cy="1586754"/>
          </a:xfr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68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"/>
            <a:ext cx="12192000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503742" y="6356352"/>
            <a:ext cx="489174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999" y="720000"/>
            <a:ext cx="9007123" cy="646331"/>
          </a:xfrm>
        </p:spPr>
        <p:txBody>
          <a:bodyPr wrap="square" anchor="t">
            <a:sp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7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>
            <a:spLocks noChangeAspect="1"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connsiteX0" fmla="*/ 470146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470146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-1"/>
            <a:ext cx="12193588" cy="3009240"/>
            <a:chOff x="0" y="0"/>
            <a:chExt cx="12193588" cy="396875"/>
          </a:xfrm>
        </p:grpSpPr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2032000" y="0"/>
              <a:ext cx="2032000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20320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6096000" y="0"/>
              <a:ext cx="20320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4064000" y="0"/>
              <a:ext cx="2032000" cy="3968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auto">
            <a:xfrm>
              <a:off x="12192000" y="0"/>
              <a:ext cx="1588" cy="396875"/>
            </a:xfrm>
            <a:prstGeom prst="rect">
              <a:avLst/>
            </a:prstGeom>
            <a:solidFill>
              <a:srgbClr val="11B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160000" y="0"/>
              <a:ext cx="2032000" cy="3968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8128000" y="0"/>
              <a:ext cx="2032000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3108018" y="3933338"/>
            <a:ext cx="6045814" cy="410882"/>
          </a:xfrm>
        </p:spPr>
        <p:txBody>
          <a:bodyPr wrap="square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3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08018" y="3111602"/>
            <a:ext cx="6045814" cy="715581"/>
          </a:xfrm>
        </p:spPr>
        <p:txBody>
          <a:bodyPr wrap="square" anchor="t">
            <a:spAutoFit/>
          </a:bodyPr>
          <a:lstStyle>
            <a:lvl1pPr algn="ctr">
              <a:defRPr lang="ko-KR" altLang="en-US" sz="4500" b="1" kern="120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5428200" y="5588689"/>
            <a:ext cx="133560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3592" y="4450375"/>
            <a:ext cx="4354666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lang="ko-KR" altLang="en-US" sz="12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The Text here</a:t>
            </a:r>
            <a:endParaRPr lang="ko-KR" altLang="en-US" dirty="0"/>
          </a:p>
        </p:txBody>
      </p:sp>
      <p:grpSp>
        <p:nvGrpSpPr>
          <p:cNvPr id="18" name="그룹 17"/>
          <p:cNvGrpSpPr>
            <a:grpSpLocks noChangeAspect="1"/>
          </p:cNvGrpSpPr>
          <p:nvPr userDrawn="1"/>
        </p:nvGrpSpPr>
        <p:grpSpPr>
          <a:xfrm>
            <a:off x="5506680" y="1766154"/>
            <a:ext cx="1178640" cy="1043112"/>
            <a:chOff x="4411663" y="1938338"/>
            <a:chExt cx="3368675" cy="2981325"/>
          </a:xfrm>
        </p:grpSpPr>
        <p:sp>
          <p:nvSpPr>
            <p:cNvPr id="16" name="Freeform 5"/>
            <p:cNvSpPr>
              <a:spLocks/>
            </p:cNvSpPr>
            <p:nvPr userDrawn="1"/>
          </p:nvSpPr>
          <p:spPr bwMode="auto">
            <a:xfrm>
              <a:off x="4411663" y="2674938"/>
              <a:ext cx="3368675" cy="2244725"/>
            </a:xfrm>
            <a:custGeom>
              <a:avLst/>
              <a:gdLst>
                <a:gd name="T0" fmla="*/ 1942 w 2122"/>
                <a:gd name="T1" fmla="*/ 2 h 1414"/>
                <a:gd name="T2" fmla="*/ 1888 w 2122"/>
                <a:gd name="T3" fmla="*/ 26 h 1414"/>
                <a:gd name="T4" fmla="*/ 1848 w 2122"/>
                <a:gd name="T5" fmla="*/ 66 h 1414"/>
                <a:gd name="T6" fmla="*/ 1824 w 2122"/>
                <a:gd name="T7" fmla="*/ 120 h 1414"/>
                <a:gd name="T8" fmla="*/ 1822 w 2122"/>
                <a:gd name="T9" fmla="*/ 164 h 1414"/>
                <a:gd name="T10" fmla="*/ 1838 w 2122"/>
                <a:gd name="T11" fmla="*/ 216 h 1414"/>
                <a:gd name="T12" fmla="*/ 1446 w 2122"/>
                <a:gd name="T13" fmla="*/ 964 h 1414"/>
                <a:gd name="T14" fmla="*/ 1380 w 2122"/>
                <a:gd name="T15" fmla="*/ 960 h 1414"/>
                <a:gd name="T16" fmla="*/ 806 w 2122"/>
                <a:gd name="T17" fmla="*/ 618 h 1414"/>
                <a:gd name="T18" fmla="*/ 808 w 2122"/>
                <a:gd name="T19" fmla="*/ 576 h 1414"/>
                <a:gd name="T20" fmla="*/ 790 w 2122"/>
                <a:gd name="T21" fmla="*/ 520 h 1414"/>
                <a:gd name="T22" fmla="*/ 754 w 2122"/>
                <a:gd name="T23" fmla="*/ 476 h 1414"/>
                <a:gd name="T24" fmla="*/ 702 w 2122"/>
                <a:gd name="T25" fmla="*/ 448 h 1414"/>
                <a:gd name="T26" fmla="*/ 658 w 2122"/>
                <a:gd name="T27" fmla="*/ 440 h 1414"/>
                <a:gd name="T28" fmla="*/ 600 w 2122"/>
                <a:gd name="T29" fmla="*/ 452 h 1414"/>
                <a:gd name="T30" fmla="*/ 552 w 2122"/>
                <a:gd name="T31" fmla="*/ 484 h 1414"/>
                <a:gd name="T32" fmla="*/ 520 w 2122"/>
                <a:gd name="T33" fmla="*/ 532 h 1414"/>
                <a:gd name="T34" fmla="*/ 508 w 2122"/>
                <a:gd name="T35" fmla="*/ 592 h 1414"/>
                <a:gd name="T36" fmla="*/ 518 w 2122"/>
                <a:gd name="T37" fmla="*/ 648 h 1414"/>
                <a:gd name="T38" fmla="*/ 172 w 2122"/>
                <a:gd name="T39" fmla="*/ 1114 h 1414"/>
                <a:gd name="T40" fmla="*/ 122 w 2122"/>
                <a:gd name="T41" fmla="*/ 1116 h 1414"/>
                <a:gd name="T42" fmla="*/ 68 w 2122"/>
                <a:gd name="T43" fmla="*/ 1138 h 1414"/>
                <a:gd name="T44" fmla="*/ 26 w 2122"/>
                <a:gd name="T45" fmla="*/ 1180 h 1414"/>
                <a:gd name="T46" fmla="*/ 4 w 2122"/>
                <a:gd name="T47" fmla="*/ 1234 h 1414"/>
                <a:gd name="T48" fmla="*/ 2 w 2122"/>
                <a:gd name="T49" fmla="*/ 1278 h 1414"/>
                <a:gd name="T50" fmla="*/ 20 w 2122"/>
                <a:gd name="T51" fmla="*/ 1336 h 1414"/>
                <a:gd name="T52" fmla="*/ 56 w 2122"/>
                <a:gd name="T53" fmla="*/ 1380 h 1414"/>
                <a:gd name="T54" fmla="*/ 106 w 2122"/>
                <a:gd name="T55" fmla="*/ 1408 h 1414"/>
                <a:gd name="T56" fmla="*/ 152 w 2122"/>
                <a:gd name="T57" fmla="*/ 1414 h 1414"/>
                <a:gd name="T58" fmla="*/ 210 w 2122"/>
                <a:gd name="T59" fmla="*/ 1402 h 1414"/>
                <a:gd name="T60" fmla="*/ 258 w 2122"/>
                <a:gd name="T61" fmla="*/ 1370 h 1414"/>
                <a:gd name="T62" fmla="*/ 290 w 2122"/>
                <a:gd name="T63" fmla="*/ 1322 h 1414"/>
                <a:gd name="T64" fmla="*/ 302 w 2122"/>
                <a:gd name="T65" fmla="*/ 1264 h 1414"/>
                <a:gd name="T66" fmla="*/ 288 w 2122"/>
                <a:gd name="T67" fmla="*/ 1198 h 1414"/>
                <a:gd name="T68" fmla="*/ 632 w 2122"/>
                <a:gd name="T69" fmla="*/ 740 h 1414"/>
                <a:gd name="T70" fmla="*/ 708 w 2122"/>
                <a:gd name="T71" fmla="*/ 734 h 1414"/>
                <a:gd name="T72" fmla="*/ 1258 w 2122"/>
                <a:gd name="T73" fmla="*/ 1080 h 1414"/>
                <a:gd name="T74" fmla="*/ 1256 w 2122"/>
                <a:gd name="T75" fmla="*/ 1124 h 1414"/>
                <a:gd name="T76" fmla="*/ 1274 w 2122"/>
                <a:gd name="T77" fmla="*/ 1180 h 1414"/>
                <a:gd name="T78" fmla="*/ 1310 w 2122"/>
                <a:gd name="T79" fmla="*/ 1224 h 1414"/>
                <a:gd name="T80" fmla="*/ 1360 w 2122"/>
                <a:gd name="T81" fmla="*/ 1252 h 1414"/>
                <a:gd name="T82" fmla="*/ 1406 w 2122"/>
                <a:gd name="T83" fmla="*/ 1260 h 1414"/>
                <a:gd name="T84" fmla="*/ 1464 w 2122"/>
                <a:gd name="T85" fmla="*/ 1248 h 1414"/>
                <a:gd name="T86" fmla="*/ 1512 w 2122"/>
                <a:gd name="T87" fmla="*/ 1216 h 1414"/>
                <a:gd name="T88" fmla="*/ 1544 w 2122"/>
                <a:gd name="T89" fmla="*/ 1168 h 1414"/>
                <a:gd name="T90" fmla="*/ 1556 w 2122"/>
                <a:gd name="T91" fmla="*/ 1108 h 1414"/>
                <a:gd name="T92" fmla="*/ 1542 w 2122"/>
                <a:gd name="T93" fmla="*/ 1044 h 1414"/>
                <a:gd name="T94" fmla="*/ 1972 w 2122"/>
                <a:gd name="T95" fmla="*/ 300 h 1414"/>
                <a:gd name="T96" fmla="*/ 2018 w 2122"/>
                <a:gd name="T97" fmla="*/ 294 h 1414"/>
                <a:gd name="T98" fmla="*/ 2068 w 2122"/>
                <a:gd name="T99" fmla="*/ 266 h 1414"/>
                <a:gd name="T100" fmla="*/ 2104 w 2122"/>
                <a:gd name="T101" fmla="*/ 222 h 1414"/>
                <a:gd name="T102" fmla="*/ 2122 w 2122"/>
                <a:gd name="T103" fmla="*/ 166 h 1414"/>
                <a:gd name="T104" fmla="*/ 2120 w 2122"/>
                <a:gd name="T105" fmla="*/ 120 h 1414"/>
                <a:gd name="T106" fmla="*/ 2098 w 2122"/>
                <a:gd name="T107" fmla="*/ 66 h 1414"/>
                <a:gd name="T108" fmla="*/ 2056 w 2122"/>
                <a:gd name="T109" fmla="*/ 26 h 1414"/>
                <a:gd name="T110" fmla="*/ 2002 w 2122"/>
                <a:gd name="T111" fmla="*/ 2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22" h="1414">
                  <a:moveTo>
                    <a:pt x="1972" y="0"/>
                  </a:moveTo>
                  <a:lnTo>
                    <a:pt x="1972" y="0"/>
                  </a:lnTo>
                  <a:lnTo>
                    <a:pt x="1956" y="0"/>
                  </a:lnTo>
                  <a:lnTo>
                    <a:pt x="1942" y="2"/>
                  </a:lnTo>
                  <a:lnTo>
                    <a:pt x="1928" y="6"/>
                  </a:lnTo>
                  <a:lnTo>
                    <a:pt x="1914" y="12"/>
                  </a:lnTo>
                  <a:lnTo>
                    <a:pt x="1900" y="18"/>
                  </a:lnTo>
                  <a:lnTo>
                    <a:pt x="1888" y="26"/>
                  </a:lnTo>
                  <a:lnTo>
                    <a:pt x="1876" y="34"/>
                  </a:lnTo>
                  <a:lnTo>
                    <a:pt x="1866" y="44"/>
                  </a:lnTo>
                  <a:lnTo>
                    <a:pt x="1856" y="54"/>
                  </a:lnTo>
                  <a:lnTo>
                    <a:pt x="1848" y="66"/>
                  </a:lnTo>
                  <a:lnTo>
                    <a:pt x="1840" y="78"/>
                  </a:lnTo>
                  <a:lnTo>
                    <a:pt x="1834" y="92"/>
                  </a:lnTo>
                  <a:lnTo>
                    <a:pt x="1828" y="106"/>
                  </a:lnTo>
                  <a:lnTo>
                    <a:pt x="1824" y="120"/>
                  </a:lnTo>
                  <a:lnTo>
                    <a:pt x="1822" y="134"/>
                  </a:lnTo>
                  <a:lnTo>
                    <a:pt x="1822" y="150"/>
                  </a:lnTo>
                  <a:lnTo>
                    <a:pt x="1822" y="150"/>
                  </a:lnTo>
                  <a:lnTo>
                    <a:pt x="1822" y="164"/>
                  </a:lnTo>
                  <a:lnTo>
                    <a:pt x="1824" y="178"/>
                  </a:lnTo>
                  <a:lnTo>
                    <a:pt x="1828" y="192"/>
                  </a:lnTo>
                  <a:lnTo>
                    <a:pt x="1832" y="204"/>
                  </a:lnTo>
                  <a:lnTo>
                    <a:pt x="1838" y="216"/>
                  </a:lnTo>
                  <a:lnTo>
                    <a:pt x="1844" y="228"/>
                  </a:lnTo>
                  <a:lnTo>
                    <a:pt x="1860" y="250"/>
                  </a:lnTo>
                  <a:lnTo>
                    <a:pt x="1446" y="964"/>
                  </a:lnTo>
                  <a:lnTo>
                    <a:pt x="1446" y="964"/>
                  </a:lnTo>
                  <a:lnTo>
                    <a:pt x="1426" y="960"/>
                  </a:lnTo>
                  <a:lnTo>
                    <a:pt x="1406" y="958"/>
                  </a:lnTo>
                  <a:lnTo>
                    <a:pt x="1406" y="958"/>
                  </a:lnTo>
                  <a:lnTo>
                    <a:pt x="1380" y="960"/>
                  </a:lnTo>
                  <a:lnTo>
                    <a:pt x="1356" y="966"/>
                  </a:lnTo>
                  <a:lnTo>
                    <a:pt x="1334" y="976"/>
                  </a:lnTo>
                  <a:lnTo>
                    <a:pt x="1312" y="990"/>
                  </a:lnTo>
                  <a:lnTo>
                    <a:pt x="806" y="618"/>
                  </a:lnTo>
                  <a:lnTo>
                    <a:pt x="806" y="618"/>
                  </a:lnTo>
                  <a:lnTo>
                    <a:pt x="808" y="592"/>
                  </a:lnTo>
                  <a:lnTo>
                    <a:pt x="808" y="592"/>
                  </a:lnTo>
                  <a:lnTo>
                    <a:pt x="808" y="576"/>
                  </a:lnTo>
                  <a:lnTo>
                    <a:pt x="806" y="560"/>
                  </a:lnTo>
                  <a:lnTo>
                    <a:pt x="802" y="546"/>
                  </a:lnTo>
                  <a:lnTo>
                    <a:pt x="796" y="532"/>
                  </a:lnTo>
                  <a:lnTo>
                    <a:pt x="790" y="520"/>
                  </a:lnTo>
                  <a:lnTo>
                    <a:pt x="782" y="508"/>
                  </a:lnTo>
                  <a:lnTo>
                    <a:pt x="774" y="496"/>
                  </a:lnTo>
                  <a:lnTo>
                    <a:pt x="764" y="484"/>
                  </a:lnTo>
                  <a:lnTo>
                    <a:pt x="754" y="476"/>
                  </a:lnTo>
                  <a:lnTo>
                    <a:pt x="742" y="466"/>
                  </a:lnTo>
                  <a:lnTo>
                    <a:pt x="730" y="458"/>
                  </a:lnTo>
                  <a:lnTo>
                    <a:pt x="716" y="452"/>
                  </a:lnTo>
                  <a:lnTo>
                    <a:pt x="702" y="448"/>
                  </a:lnTo>
                  <a:lnTo>
                    <a:pt x="688" y="444"/>
                  </a:lnTo>
                  <a:lnTo>
                    <a:pt x="674" y="442"/>
                  </a:lnTo>
                  <a:lnTo>
                    <a:pt x="658" y="440"/>
                  </a:lnTo>
                  <a:lnTo>
                    <a:pt x="658" y="440"/>
                  </a:lnTo>
                  <a:lnTo>
                    <a:pt x="642" y="442"/>
                  </a:lnTo>
                  <a:lnTo>
                    <a:pt x="628" y="444"/>
                  </a:lnTo>
                  <a:lnTo>
                    <a:pt x="614" y="448"/>
                  </a:lnTo>
                  <a:lnTo>
                    <a:pt x="600" y="452"/>
                  </a:lnTo>
                  <a:lnTo>
                    <a:pt x="586" y="458"/>
                  </a:lnTo>
                  <a:lnTo>
                    <a:pt x="574" y="466"/>
                  </a:lnTo>
                  <a:lnTo>
                    <a:pt x="562" y="476"/>
                  </a:lnTo>
                  <a:lnTo>
                    <a:pt x="552" y="484"/>
                  </a:lnTo>
                  <a:lnTo>
                    <a:pt x="542" y="496"/>
                  </a:lnTo>
                  <a:lnTo>
                    <a:pt x="534" y="508"/>
                  </a:lnTo>
                  <a:lnTo>
                    <a:pt x="526" y="520"/>
                  </a:lnTo>
                  <a:lnTo>
                    <a:pt x="520" y="532"/>
                  </a:lnTo>
                  <a:lnTo>
                    <a:pt x="514" y="546"/>
                  </a:lnTo>
                  <a:lnTo>
                    <a:pt x="510" y="560"/>
                  </a:lnTo>
                  <a:lnTo>
                    <a:pt x="508" y="576"/>
                  </a:lnTo>
                  <a:lnTo>
                    <a:pt x="508" y="592"/>
                  </a:lnTo>
                  <a:lnTo>
                    <a:pt x="508" y="592"/>
                  </a:lnTo>
                  <a:lnTo>
                    <a:pt x="508" y="612"/>
                  </a:lnTo>
                  <a:lnTo>
                    <a:pt x="512" y="630"/>
                  </a:lnTo>
                  <a:lnTo>
                    <a:pt x="518" y="648"/>
                  </a:lnTo>
                  <a:lnTo>
                    <a:pt x="526" y="666"/>
                  </a:lnTo>
                  <a:lnTo>
                    <a:pt x="192" y="1118"/>
                  </a:lnTo>
                  <a:lnTo>
                    <a:pt x="192" y="1118"/>
                  </a:lnTo>
                  <a:lnTo>
                    <a:pt x="172" y="1114"/>
                  </a:lnTo>
                  <a:lnTo>
                    <a:pt x="152" y="1112"/>
                  </a:lnTo>
                  <a:lnTo>
                    <a:pt x="152" y="1112"/>
                  </a:lnTo>
                  <a:lnTo>
                    <a:pt x="136" y="1114"/>
                  </a:lnTo>
                  <a:lnTo>
                    <a:pt x="122" y="1116"/>
                  </a:lnTo>
                  <a:lnTo>
                    <a:pt x="106" y="1120"/>
                  </a:lnTo>
                  <a:lnTo>
                    <a:pt x="92" y="1124"/>
                  </a:lnTo>
                  <a:lnTo>
                    <a:pt x="80" y="1132"/>
                  </a:lnTo>
                  <a:lnTo>
                    <a:pt x="68" y="1138"/>
                  </a:lnTo>
                  <a:lnTo>
                    <a:pt x="56" y="1148"/>
                  </a:lnTo>
                  <a:lnTo>
                    <a:pt x="44" y="1158"/>
                  </a:lnTo>
                  <a:lnTo>
                    <a:pt x="36" y="1168"/>
                  </a:lnTo>
                  <a:lnTo>
                    <a:pt x="26" y="1180"/>
                  </a:lnTo>
                  <a:lnTo>
                    <a:pt x="20" y="1192"/>
                  </a:lnTo>
                  <a:lnTo>
                    <a:pt x="12" y="1204"/>
                  </a:lnTo>
                  <a:lnTo>
                    <a:pt x="8" y="1218"/>
                  </a:lnTo>
                  <a:lnTo>
                    <a:pt x="4" y="1234"/>
                  </a:lnTo>
                  <a:lnTo>
                    <a:pt x="2" y="1248"/>
                  </a:lnTo>
                  <a:lnTo>
                    <a:pt x="0" y="1264"/>
                  </a:lnTo>
                  <a:lnTo>
                    <a:pt x="0" y="1264"/>
                  </a:lnTo>
                  <a:lnTo>
                    <a:pt x="2" y="1278"/>
                  </a:lnTo>
                  <a:lnTo>
                    <a:pt x="4" y="1294"/>
                  </a:lnTo>
                  <a:lnTo>
                    <a:pt x="8" y="1308"/>
                  </a:lnTo>
                  <a:lnTo>
                    <a:pt x="12" y="1322"/>
                  </a:lnTo>
                  <a:lnTo>
                    <a:pt x="20" y="1336"/>
                  </a:lnTo>
                  <a:lnTo>
                    <a:pt x="26" y="1348"/>
                  </a:lnTo>
                  <a:lnTo>
                    <a:pt x="36" y="1360"/>
                  </a:lnTo>
                  <a:lnTo>
                    <a:pt x="44" y="1370"/>
                  </a:lnTo>
                  <a:lnTo>
                    <a:pt x="56" y="1380"/>
                  </a:lnTo>
                  <a:lnTo>
                    <a:pt x="68" y="1388"/>
                  </a:lnTo>
                  <a:lnTo>
                    <a:pt x="80" y="1396"/>
                  </a:lnTo>
                  <a:lnTo>
                    <a:pt x="92" y="1402"/>
                  </a:lnTo>
                  <a:lnTo>
                    <a:pt x="106" y="1408"/>
                  </a:lnTo>
                  <a:lnTo>
                    <a:pt x="122" y="1412"/>
                  </a:lnTo>
                  <a:lnTo>
                    <a:pt x="136" y="1414"/>
                  </a:lnTo>
                  <a:lnTo>
                    <a:pt x="152" y="1414"/>
                  </a:lnTo>
                  <a:lnTo>
                    <a:pt x="152" y="1414"/>
                  </a:lnTo>
                  <a:lnTo>
                    <a:pt x="166" y="1414"/>
                  </a:lnTo>
                  <a:lnTo>
                    <a:pt x="182" y="1412"/>
                  </a:lnTo>
                  <a:lnTo>
                    <a:pt x="196" y="1408"/>
                  </a:lnTo>
                  <a:lnTo>
                    <a:pt x="210" y="1402"/>
                  </a:lnTo>
                  <a:lnTo>
                    <a:pt x="224" y="1396"/>
                  </a:lnTo>
                  <a:lnTo>
                    <a:pt x="236" y="1388"/>
                  </a:lnTo>
                  <a:lnTo>
                    <a:pt x="248" y="1380"/>
                  </a:lnTo>
                  <a:lnTo>
                    <a:pt x="258" y="1370"/>
                  </a:lnTo>
                  <a:lnTo>
                    <a:pt x="268" y="1360"/>
                  </a:lnTo>
                  <a:lnTo>
                    <a:pt x="276" y="1348"/>
                  </a:lnTo>
                  <a:lnTo>
                    <a:pt x="284" y="1336"/>
                  </a:lnTo>
                  <a:lnTo>
                    <a:pt x="290" y="1322"/>
                  </a:lnTo>
                  <a:lnTo>
                    <a:pt x="296" y="1308"/>
                  </a:lnTo>
                  <a:lnTo>
                    <a:pt x="298" y="1294"/>
                  </a:lnTo>
                  <a:lnTo>
                    <a:pt x="302" y="1278"/>
                  </a:lnTo>
                  <a:lnTo>
                    <a:pt x="302" y="1264"/>
                  </a:lnTo>
                  <a:lnTo>
                    <a:pt x="302" y="1264"/>
                  </a:lnTo>
                  <a:lnTo>
                    <a:pt x="300" y="1240"/>
                  </a:lnTo>
                  <a:lnTo>
                    <a:pt x="296" y="1220"/>
                  </a:lnTo>
                  <a:lnTo>
                    <a:pt x="288" y="1198"/>
                  </a:lnTo>
                  <a:lnTo>
                    <a:pt x="276" y="1180"/>
                  </a:lnTo>
                  <a:lnTo>
                    <a:pt x="608" y="734"/>
                  </a:lnTo>
                  <a:lnTo>
                    <a:pt x="608" y="734"/>
                  </a:lnTo>
                  <a:lnTo>
                    <a:pt x="632" y="740"/>
                  </a:lnTo>
                  <a:lnTo>
                    <a:pt x="658" y="742"/>
                  </a:lnTo>
                  <a:lnTo>
                    <a:pt x="658" y="742"/>
                  </a:lnTo>
                  <a:lnTo>
                    <a:pt x="684" y="740"/>
                  </a:lnTo>
                  <a:lnTo>
                    <a:pt x="708" y="734"/>
                  </a:lnTo>
                  <a:lnTo>
                    <a:pt x="732" y="722"/>
                  </a:lnTo>
                  <a:lnTo>
                    <a:pt x="752" y="708"/>
                  </a:lnTo>
                  <a:lnTo>
                    <a:pt x="1258" y="1080"/>
                  </a:lnTo>
                  <a:lnTo>
                    <a:pt x="1258" y="1080"/>
                  </a:lnTo>
                  <a:lnTo>
                    <a:pt x="1256" y="1094"/>
                  </a:lnTo>
                  <a:lnTo>
                    <a:pt x="1254" y="1108"/>
                  </a:lnTo>
                  <a:lnTo>
                    <a:pt x="1254" y="1108"/>
                  </a:lnTo>
                  <a:lnTo>
                    <a:pt x="1256" y="1124"/>
                  </a:lnTo>
                  <a:lnTo>
                    <a:pt x="1258" y="1140"/>
                  </a:lnTo>
                  <a:lnTo>
                    <a:pt x="1262" y="1154"/>
                  </a:lnTo>
                  <a:lnTo>
                    <a:pt x="1266" y="1168"/>
                  </a:lnTo>
                  <a:lnTo>
                    <a:pt x="1274" y="1180"/>
                  </a:lnTo>
                  <a:lnTo>
                    <a:pt x="1280" y="1192"/>
                  </a:lnTo>
                  <a:lnTo>
                    <a:pt x="1290" y="1204"/>
                  </a:lnTo>
                  <a:lnTo>
                    <a:pt x="1300" y="1216"/>
                  </a:lnTo>
                  <a:lnTo>
                    <a:pt x="1310" y="1224"/>
                  </a:lnTo>
                  <a:lnTo>
                    <a:pt x="1322" y="1234"/>
                  </a:lnTo>
                  <a:lnTo>
                    <a:pt x="1334" y="1242"/>
                  </a:lnTo>
                  <a:lnTo>
                    <a:pt x="1346" y="1248"/>
                  </a:lnTo>
                  <a:lnTo>
                    <a:pt x="1360" y="1252"/>
                  </a:lnTo>
                  <a:lnTo>
                    <a:pt x="1376" y="1256"/>
                  </a:lnTo>
                  <a:lnTo>
                    <a:pt x="1390" y="1258"/>
                  </a:lnTo>
                  <a:lnTo>
                    <a:pt x="1406" y="1260"/>
                  </a:lnTo>
                  <a:lnTo>
                    <a:pt x="1406" y="1260"/>
                  </a:lnTo>
                  <a:lnTo>
                    <a:pt x="1420" y="1258"/>
                  </a:lnTo>
                  <a:lnTo>
                    <a:pt x="1436" y="1256"/>
                  </a:lnTo>
                  <a:lnTo>
                    <a:pt x="1450" y="1252"/>
                  </a:lnTo>
                  <a:lnTo>
                    <a:pt x="1464" y="1248"/>
                  </a:lnTo>
                  <a:lnTo>
                    <a:pt x="1478" y="1242"/>
                  </a:lnTo>
                  <a:lnTo>
                    <a:pt x="1490" y="1234"/>
                  </a:lnTo>
                  <a:lnTo>
                    <a:pt x="1502" y="1224"/>
                  </a:lnTo>
                  <a:lnTo>
                    <a:pt x="1512" y="1216"/>
                  </a:lnTo>
                  <a:lnTo>
                    <a:pt x="1522" y="1204"/>
                  </a:lnTo>
                  <a:lnTo>
                    <a:pt x="1530" y="1192"/>
                  </a:lnTo>
                  <a:lnTo>
                    <a:pt x="1538" y="1180"/>
                  </a:lnTo>
                  <a:lnTo>
                    <a:pt x="1544" y="1168"/>
                  </a:lnTo>
                  <a:lnTo>
                    <a:pt x="1550" y="1154"/>
                  </a:lnTo>
                  <a:lnTo>
                    <a:pt x="1554" y="1140"/>
                  </a:lnTo>
                  <a:lnTo>
                    <a:pt x="1556" y="1124"/>
                  </a:lnTo>
                  <a:lnTo>
                    <a:pt x="1556" y="1108"/>
                  </a:lnTo>
                  <a:lnTo>
                    <a:pt x="1556" y="1108"/>
                  </a:lnTo>
                  <a:lnTo>
                    <a:pt x="1554" y="1086"/>
                  </a:lnTo>
                  <a:lnTo>
                    <a:pt x="1550" y="1064"/>
                  </a:lnTo>
                  <a:lnTo>
                    <a:pt x="1542" y="1044"/>
                  </a:lnTo>
                  <a:lnTo>
                    <a:pt x="1532" y="1026"/>
                  </a:lnTo>
                  <a:lnTo>
                    <a:pt x="1952" y="300"/>
                  </a:lnTo>
                  <a:lnTo>
                    <a:pt x="1952" y="300"/>
                  </a:lnTo>
                  <a:lnTo>
                    <a:pt x="1972" y="300"/>
                  </a:lnTo>
                  <a:lnTo>
                    <a:pt x="1972" y="300"/>
                  </a:lnTo>
                  <a:lnTo>
                    <a:pt x="1988" y="300"/>
                  </a:lnTo>
                  <a:lnTo>
                    <a:pt x="2002" y="298"/>
                  </a:lnTo>
                  <a:lnTo>
                    <a:pt x="2018" y="294"/>
                  </a:lnTo>
                  <a:lnTo>
                    <a:pt x="2030" y="290"/>
                  </a:lnTo>
                  <a:lnTo>
                    <a:pt x="2044" y="282"/>
                  </a:lnTo>
                  <a:lnTo>
                    <a:pt x="2056" y="276"/>
                  </a:lnTo>
                  <a:lnTo>
                    <a:pt x="2068" y="266"/>
                  </a:lnTo>
                  <a:lnTo>
                    <a:pt x="2078" y="256"/>
                  </a:lnTo>
                  <a:lnTo>
                    <a:pt x="2088" y="246"/>
                  </a:lnTo>
                  <a:lnTo>
                    <a:pt x="2098" y="234"/>
                  </a:lnTo>
                  <a:lnTo>
                    <a:pt x="2104" y="222"/>
                  </a:lnTo>
                  <a:lnTo>
                    <a:pt x="2112" y="210"/>
                  </a:lnTo>
                  <a:lnTo>
                    <a:pt x="2116" y="196"/>
                  </a:lnTo>
                  <a:lnTo>
                    <a:pt x="2120" y="180"/>
                  </a:lnTo>
                  <a:lnTo>
                    <a:pt x="2122" y="166"/>
                  </a:lnTo>
                  <a:lnTo>
                    <a:pt x="2122" y="150"/>
                  </a:lnTo>
                  <a:lnTo>
                    <a:pt x="2122" y="150"/>
                  </a:lnTo>
                  <a:lnTo>
                    <a:pt x="2122" y="134"/>
                  </a:lnTo>
                  <a:lnTo>
                    <a:pt x="2120" y="120"/>
                  </a:lnTo>
                  <a:lnTo>
                    <a:pt x="2116" y="106"/>
                  </a:lnTo>
                  <a:lnTo>
                    <a:pt x="2112" y="92"/>
                  </a:lnTo>
                  <a:lnTo>
                    <a:pt x="2104" y="78"/>
                  </a:lnTo>
                  <a:lnTo>
                    <a:pt x="2098" y="66"/>
                  </a:lnTo>
                  <a:lnTo>
                    <a:pt x="2088" y="54"/>
                  </a:lnTo>
                  <a:lnTo>
                    <a:pt x="2078" y="44"/>
                  </a:lnTo>
                  <a:lnTo>
                    <a:pt x="2068" y="34"/>
                  </a:lnTo>
                  <a:lnTo>
                    <a:pt x="2056" y="26"/>
                  </a:lnTo>
                  <a:lnTo>
                    <a:pt x="2044" y="18"/>
                  </a:lnTo>
                  <a:lnTo>
                    <a:pt x="2030" y="12"/>
                  </a:lnTo>
                  <a:lnTo>
                    <a:pt x="2018" y="6"/>
                  </a:lnTo>
                  <a:lnTo>
                    <a:pt x="2002" y="2"/>
                  </a:lnTo>
                  <a:lnTo>
                    <a:pt x="1988" y="0"/>
                  </a:lnTo>
                  <a:lnTo>
                    <a:pt x="1972" y="0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411663" y="1938338"/>
              <a:ext cx="3368675" cy="1619250"/>
            </a:xfrm>
            <a:custGeom>
              <a:avLst/>
              <a:gdLst>
                <a:gd name="T0" fmla="*/ 180 w 2122"/>
                <a:gd name="T1" fmla="*/ 974 h 1020"/>
                <a:gd name="T2" fmla="*/ 232 w 2122"/>
                <a:gd name="T3" fmla="*/ 952 h 1020"/>
                <a:gd name="T4" fmla="*/ 272 w 2122"/>
                <a:gd name="T5" fmla="*/ 912 h 1020"/>
                <a:gd name="T6" fmla="*/ 294 w 2122"/>
                <a:gd name="T7" fmla="*/ 860 h 1020"/>
                <a:gd name="T8" fmla="*/ 296 w 2122"/>
                <a:gd name="T9" fmla="*/ 804 h 1020"/>
                <a:gd name="T10" fmla="*/ 760 w 2122"/>
                <a:gd name="T11" fmla="*/ 582 h 1020"/>
                <a:gd name="T12" fmla="*/ 816 w 2122"/>
                <a:gd name="T13" fmla="*/ 608 h 1020"/>
                <a:gd name="T14" fmla="*/ 870 w 2122"/>
                <a:gd name="T15" fmla="*/ 610 h 1020"/>
                <a:gd name="T16" fmla="*/ 1168 w 2122"/>
                <a:gd name="T17" fmla="*/ 826 h 1020"/>
                <a:gd name="T18" fmla="*/ 1160 w 2122"/>
                <a:gd name="T19" fmla="*/ 872 h 1020"/>
                <a:gd name="T20" fmla="*/ 1172 w 2122"/>
                <a:gd name="T21" fmla="*/ 930 h 1020"/>
                <a:gd name="T22" fmla="*/ 1204 w 2122"/>
                <a:gd name="T23" fmla="*/ 978 h 1020"/>
                <a:gd name="T24" fmla="*/ 1250 w 2122"/>
                <a:gd name="T25" fmla="*/ 1008 h 1020"/>
                <a:gd name="T26" fmla="*/ 1308 w 2122"/>
                <a:gd name="T27" fmla="*/ 1020 h 1020"/>
                <a:gd name="T28" fmla="*/ 1352 w 2122"/>
                <a:gd name="T29" fmla="*/ 1014 h 1020"/>
                <a:gd name="T30" fmla="*/ 1402 w 2122"/>
                <a:gd name="T31" fmla="*/ 986 h 1020"/>
                <a:gd name="T32" fmla="*/ 1438 w 2122"/>
                <a:gd name="T33" fmla="*/ 942 h 1020"/>
                <a:gd name="T34" fmla="*/ 1456 w 2122"/>
                <a:gd name="T35" fmla="*/ 888 h 1020"/>
                <a:gd name="T36" fmla="*/ 1448 w 2122"/>
                <a:gd name="T37" fmla="*/ 822 h 1020"/>
                <a:gd name="T38" fmla="*/ 1944 w 2122"/>
                <a:gd name="T39" fmla="*/ 292 h 1020"/>
                <a:gd name="T40" fmla="*/ 1990 w 2122"/>
                <a:gd name="T41" fmla="*/ 296 h 1020"/>
                <a:gd name="T42" fmla="*/ 2046 w 2122"/>
                <a:gd name="T43" fmla="*/ 278 h 1020"/>
                <a:gd name="T44" fmla="*/ 2090 w 2122"/>
                <a:gd name="T45" fmla="*/ 242 h 1020"/>
                <a:gd name="T46" fmla="*/ 2116 w 2122"/>
                <a:gd name="T47" fmla="*/ 192 h 1020"/>
                <a:gd name="T48" fmla="*/ 2122 w 2122"/>
                <a:gd name="T49" fmla="*/ 148 h 1020"/>
                <a:gd name="T50" fmla="*/ 2112 w 2122"/>
                <a:gd name="T51" fmla="*/ 90 h 1020"/>
                <a:gd name="T52" fmla="*/ 2080 w 2122"/>
                <a:gd name="T53" fmla="*/ 42 h 1020"/>
                <a:gd name="T54" fmla="*/ 2032 w 2122"/>
                <a:gd name="T55" fmla="*/ 10 h 1020"/>
                <a:gd name="T56" fmla="*/ 1974 w 2122"/>
                <a:gd name="T57" fmla="*/ 0 h 1020"/>
                <a:gd name="T58" fmla="*/ 1930 w 2122"/>
                <a:gd name="T59" fmla="*/ 6 h 1020"/>
                <a:gd name="T60" fmla="*/ 1880 w 2122"/>
                <a:gd name="T61" fmla="*/ 34 h 1020"/>
                <a:gd name="T62" fmla="*/ 1844 w 2122"/>
                <a:gd name="T63" fmla="*/ 76 h 1020"/>
                <a:gd name="T64" fmla="*/ 1826 w 2122"/>
                <a:gd name="T65" fmla="*/ 132 h 1020"/>
                <a:gd name="T66" fmla="*/ 1832 w 2122"/>
                <a:gd name="T67" fmla="*/ 186 h 1020"/>
                <a:gd name="T68" fmla="*/ 1388 w 2122"/>
                <a:gd name="T69" fmla="*/ 748 h 1020"/>
                <a:gd name="T70" fmla="*/ 1308 w 2122"/>
                <a:gd name="T71" fmla="*/ 724 h 1020"/>
                <a:gd name="T72" fmla="*/ 1244 w 2122"/>
                <a:gd name="T73" fmla="*/ 738 h 1020"/>
                <a:gd name="T74" fmla="*/ 996 w 2122"/>
                <a:gd name="T75" fmla="*/ 490 h 1020"/>
                <a:gd name="T76" fmla="*/ 994 w 2122"/>
                <a:gd name="T77" fmla="*/ 434 h 1020"/>
                <a:gd name="T78" fmla="*/ 972 w 2122"/>
                <a:gd name="T79" fmla="*/ 380 h 1020"/>
                <a:gd name="T80" fmla="*/ 932 w 2122"/>
                <a:gd name="T81" fmla="*/ 340 h 1020"/>
                <a:gd name="T82" fmla="*/ 878 w 2122"/>
                <a:gd name="T83" fmla="*/ 318 h 1020"/>
                <a:gd name="T84" fmla="*/ 834 w 2122"/>
                <a:gd name="T85" fmla="*/ 316 h 1020"/>
                <a:gd name="T86" fmla="*/ 778 w 2122"/>
                <a:gd name="T87" fmla="*/ 332 h 1020"/>
                <a:gd name="T88" fmla="*/ 734 w 2122"/>
                <a:gd name="T89" fmla="*/ 368 h 1020"/>
                <a:gd name="T90" fmla="*/ 708 w 2122"/>
                <a:gd name="T91" fmla="*/ 418 h 1020"/>
                <a:gd name="T92" fmla="*/ 700 w 2122"/>
                <a:gd name="T93" fmla="*/ 462 h 1020"/>
                <a:gd name="T94" fmla="*/ 240 w 2122"/>
                <a:gd name="T95" fmla="*/ 712 h 1020"/>
                <a:gd name="T96" fmla="*/ 192 w 2122"/>
                <a:gd name="T97" fmla="*/ 688 h 1020"/>
                <a:gd name="T98" fmla="*/ 150 w 2122"/>
                <a:gd name="T99" fmla="*/ 682 h 1020"/>
                <a:gd name="T100" fmla="*/ 92 w 2122"/>
                <a:gd name="T101" fmla="*/ 692 h 1020"/>
                <a:gd name="T102" fmla="*/ 44 w 2122"/>
                <a:gd name="T103" fmla="*/ 724 h 1020"/>
                <a:gd name="T104" fmla="*/ 12 w 2122"/>
                <a:gd name="T105" fmla="*/ 772 h 1020"/>
                <a:gd name="T106" fmla="*/ 0 w 2122"/>
                <a:gd name="T107" fmla="*/ 830 h 1020"/>
                <a:gd name="T108" fmla="*/ 8 w 2122"/>
                <a:gd name="T109" fmla="*/ 874 h 1020"/>
                <a:gd name="T110" fmla="*/ 34 w 2122"/>
                <a:gd name="T111" fmla="*/ 924 h 1020"/>
                <a:gd name="T112" fmla="*/ 78 w 2122"/>
                <a:gd name="T113" fmla="*/ 960 h 1020"/>
                <a:gd name="T114" fmla="*/ 134 w 2122"/>
                <a:gd name="T115" fmla="*/ 978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22" h="1020">
                  <a:moveTo>
                    <a:pt x="150" y="978"/>
                  </a:moveTo>
                  <a:lnTo>
                    <a:pt x="150" y="978"/>
                  </a:lnTo>
                  <a:lnTo>
                    <a:pt x="164" y="978"/>
                  </a:lnTo>
                  <a:lnTo>
                    <a:pt x="180" y="974"/>
                  </a:lnTo>
                  <a:lnTo>
                    <a:pt x="194" y="972"/>
                  </a:lnTo>
                  <a:lnTo>
                    <a:pt x="206" y="966"/>
                  </a:lnTo>
                  <a:lnTo>
                    <a:pt x="220" y="960"/>
                  </a:lnTo>
                  <a:lnTo>
                    <a:pt x="232" y="952"/>
                  </a:lnTo>
                  <a:lnTo>
                    <a:pt x="244" y="944"/>
                  </a:lnTo>
                  <a:lnTo>
                    <a:pt x="254" y="934"/>
                  </a:lnTo>
                  <a:lnTo>
                    <a:pt x="264" y="924"/>
                  </a:lnTo>
                  <a:lnTo>
                    <a:pt x="272" y="912"/>
                  </a:lnTo>
                  <a:lnTo>
                    <a:pt x="280" y="900"/>
                  </a:lnTo>
                  <a:lnTo>
                    <a:pt x="286" y="888"/>
                  </a:lnTo>
                  <a:lnTo>
                    <a:pt x="290" y="874"/>
                  </a:lnTo>
                  <a:lnTo>
                    <a:pt x="294" y="860"/>
                  </a:lnTo>
                  <a:lnTo>
                    <a:pt x="296" y="844"/>
                  </a:lnTo>
                  <a:lnTo>
                    <a:pt x="298" y="830"/>
                  </a:lnTo>
                  <a:lnTo>
                    <a:pt x="298" y="830"/>
                  </a:lnTo>
                  <a:lnTo>
                    <a:pt x="296" y="804"/>
                  </a:lnTo>
                  <a:lnTo>
                    <a:pt x="738" y="560"/>
                  </a:lnTo>
                  <a:lnTo>
                    <a:pt x="738" y="560"/>
                  </a:lnTo>
                  <a:lnTo>
                    <a:pt x="748" y="572"/>
                  </a:lnTo>
                  <a:lnTo>
                    <a:pt x="760" y="582"/>
                  </a:lnTo>
                  <a:lnTo>
                    <a:pt x="772" y="590"/>
                  </a:lnTo>
                  <a:lnTo>
                    <a:pt x="786" y="598"/>
                  </a:lnTo>
                  <a:lnTo>
                    <a:pt x="802" y="604"/>
                  </a:lnTo>
                  <a:lnTo>
                    <a:pt x="816" y="608"/>
                  </a:lnTo>
                  <a:lnTo>
                    <a:pt x="832" y="610"/>
                  </a:lnTo>
                  <a:lnTo>
                    <a:pt x="848" y="612"/>
                  </a:lnTo>
                  <a:lnTo>
                    <a:pt x="848" y="612"/>
                  </a:lnTo>
                  <a:lnTo>
                    <a:pt x="870" y="610"/>
                  </a:lnTo>
                  <a:lnTo>
                    <a:pt x="892" y="604"/>
                  </a:lnTo>
                  <a:lnTo>
                    <a:pt x="912" y="598"/>
                  </a:lnTo>
                  <a:lnTo>
                    <a:pt x="930" y="588"/>
                  </a:lnTo>
                  <a:lnTo>
                    <a:pt x="1168" y="826"/>
                  </a:lnTo>
                  <a:lnTo>
                    <a:pt x="1168" y="826"/>
                  </a:lnTo>
                  <a:lnTo>
                    <a:pt x="1162" y="848"/>
                  </a:lnTo>
                  <a:lnTo>
                    <a:pt x="1160" y="872"/>
                  </a:lnTo>
                  <a:lnTo>
                    <a:pt x="1160" y="872"/>
                  </a:lnTo>
                  <a:lnTo>
                    <a:pt x="1160" y="888"/>
                  </a:lnTo>
                  <a:lnTo>
                    <a:pt x="1164" y="902"/>
                  </a:lnTo>
                  <a:lnTo>
                    <a:pt x="1166" y="916"/>
                  </a:lnTo>
                  <a:lnTo>
                    <a:pt x="1172" y="930"/>
                  </a:lnTo>
                  <a:lnTo>
                    <a:pt x="1178" y="942"/>
                  </a:lnTo>
                  <a:lnTo>
                    <a:pt x="1186" y="956"/>
                  </a:lnTo>
                  <a:lnTo>
                    <a:pt x="1194" y="966"/>
                  </a:lnTo>
                  <a:lnTo>
                    <a:pt x="1204" y="978"/>
                  </a:lnTo>
                  <a:lnTo>
                    <a:pt x="1214" y="986"/>
                  </a:lnTo>
                  <a:lnTo>
                    <a:pt x="1226" y="996"/>
                  </a:lnTo>
                  <a:lnTo>
                    <a:pt x="1238" y="1002"/>
                  </a:lnTo>
                  <a:lnTo>
                    <a:pt x="1250" y="1008"/>
                  </a:lnTo>
                  <a:lnTo>
                    <a:pt x="1264" y="1014"/>
                  </a:lnTo>
                  <a:lnTo>
                    <a:pt x="1278" y="1018"/>
                  </a:lnTo>
                  <a:lnTo>
                    <a:pt x="1294" y="1020"/>
                  </a:lnTo>
                  <a:lnTo>
                    <a:pt x="1308" y="1020"/>
                  </a:lnTo>
                  <a:lnTo>
                    <a:pt x="1308" y="1020"/>
                  </a:lnTo>
                  <a:lnTo>
                    <a:pt x="1324" y="1020"/>
                  </a:lnTo>
                  <a:lnTo>
                    <a:pt x="1338" y="1018"/>
                  </a:lnTo>
                  <a:lnTo>
                    <a:pt x="1352" y="1014"/>
                  </a:lnTo>
                  <a:lnTo>
                    <a:pt x="1366" y="1008"/>
                  </a:lnTo>
                  <a:lnTo>
                    <a:pt x="1380" y="1002"/>
                  </a:lnTo>
                  <a:lnTo>
                    <a:pt x="1392" y="996"/>
                  </a:lnTo>
                  <a:lnTo>
                    <a:pt x="1402" y="986"/>
                  </a:lnTo>
                  <a:lnTo>
                    <a:pt x="1414" y="978"/>
                  </a:lnTo>
                  <a:lnTo>
                    <a:pt x="1422" y="966"/>
                  </a:lnTo>
                  <a:lnTo>
                    <a:pt x="1432" y="956"/>
                  </a:lnTo>
                  <a:lnTo>
                    <a:pt x="1438" y="942"/>
                  </a:lnTo>
                  <a:lnTo>
                    <a:pt x="1446" y="930"/>
                  </a:lnTo>
                  <a:lnTo>
                    <a:pt x="1450" y="916"/>
                  </a:lnTo>
                  <a:lnTo>
                    <a:pt x="1454" y="902"/>
                  </a:lnTo>
                  <a:lnTo>
                    <a:pt x="1456" y="888"/>
                  </a:lnTo>
                  <a:lnTo>
                    <a:pt x="1456" y="872"/>
                  </a:lnTo>
                  <a:lnTo>
                    <a:pt x="1456" y="872"/>
                  </a:lnTo>
                  <a:lnTo>
                    <a:pt x="1454" y="846"/>
                  </a:lnTo>
                  <a:lnTo>
                    <a:pt x="1448" y="822"/>
                  </a:lnTo>
                  <a:lnTo>
                    <a:pt x="1916" y="284"/>
                  </a:lnTo>
                  <a:lnTo>
                    <a:pt x="1916" y="284"/>
                  </a:lnTo>
                  <a:lnTo>
                    <a:pt x="1930" y="288"/>
                  </a:lnTo>
                  <a:lnTo>
                    <a:pt x="1944" y="292"/>
                  </a:lnTo>
                  <a:lnTo>
                    <a:pt x="1958" y="296"/>
                  </a:lnTo>
                  <a:lnTo>
                    <a:pt x="1974" y="296"/>
                  </a:lnTo>
                  <a:lnTo>
                    <a:pt x="1974" y="296"/>
                  </a:lnTo>
                  <a:lnTo>
                    <a:pt x="1990" y="296"/>
                  </a:lnTo>
                  <a:lnTo>
                    <a:pt x="2004" y="292"/>
                  </a:lnTo>
                  <a:lnTo>
                    <a:pt x="2018" y="290"/>
                  </a:lnTo>
                  <a:lnTo>
                    <a:pt x="2032" y="284"/>
                  </a:lnTo>
                  <a:lnTo>
                    <a:pt x="2046" y="278"/>
                  </a:lnTo>
                  <a:lnTo>
                    <a:pt x="2058" y="270"/>
                  </a:lnTo>
                  <a:lnTo>
                    <a:pt x="2068" y="262"/>
                  </a:lnTo>
                  <a:lnTo>
                    <a:pt x="2080" y="252"/>
                  </a:lnTo>
                  <a:lnTo>
                    <a:pt x="2090" y="242"/>
                  </a:lnTo>
                  <a:lnTo>
                    <a:pt x="2098" y="230"/>
                  </a:lnTo>
                  <a:lnTo>
                    <a:pt x="2106" y="218"/>
                  </a:lnTo>
                  <a:lnTo>
                    <a:pt x="2112" y="206"/>
                  </a:lnTo>
                  <a:lnTo>
                    <a:pt x="2116" y="192"/>
                  </a:lnTo>
                  <a:lnTo>
                    <a:pt x="2120" y="178"/>
                  </a:lnTo>
                  <a:lnTo>
                    <a:pt x="2122" y="162"/>
                  </a:lnTo>
                  <a:lnTo>
                    <a:pt x="2122" y="148"/>
                  </a:lnTo>
                  <a:lnTo>
                    <a:pt x="2122" y="148"/>
                  </a:lnTo>
                  <a:lnTo>
                    <a:pt x="2122" y="132"/>
                  </a:lnTo>
                  <a:lnTo>
                    <a:pt x="2120" y="118"/>
                  </a:lnTo>
                  <a:lnTo>
                    <a:pt x="2116" y="104"/>
                  </a:lnTo>
                  <a:lnTo>
                    <a:pt x="2112" y="90"/>
                  </a:lnTo>
                  <a:lnTo>
                    <a:pt x="2106" y="76"/>
                  </a:lnTo>
                  <a:lnTo>
                    <a:pt x="2098" y="64"/>
                  </a:lnTo>
                  <a:lnTo>
                    <a:pt x="2090" y="54"/>
                  </a:lnTo>
                  <a:lnTo>
                    <a:pt x="2080" y="42"/>
                  </a:lnTo>
                  <a:lnTo>
                    <a:pt x="2068" y="34"/>
                  </a:lnTo>
                  <a:lnTo>
                    <a:pt x="2058" y="24"/>
                  </a:lnTo>
                  <a:lnTo>
                    <a:pt x="2046" y="18"/>
                  </a:lnTo>
                  <a:lnTo>
                    <a:pt x="2032" y="10"/>
                  </a:lnTo>
                  <a:lnTo>
                    <a:pt x="2018" y="6"/>
                  </a:lnTo>
                  <a:lnTo>
                    <a:pt x="2004" y="2"/>
                  </a:lnTo>
                  <a:lnTo>
                    <a:pt x="1990" y="0"/>
                  </a:lnTo>
                  <a:lnTo>
                    <a:pt x="1974" y="0"/>
                  </a:lnTo>
                  <a:lnTo>
                    <a:pt x="1974" y="0"/>
                  </a:lnTo>
                  <a:lnTo>
                    <a:pt x="1960" y="0"/>
                  </a:lnTo>
                  <a:lnTo>
                    <a:pt x="1944" y="2"/>
                  </a:lnTo>
                  <a:lnTo>
                    <a:pt x="1930" y="6"/>
                  </a:lnTo>
                  <a:lnTo>
                    <a:pt x="1916" y="10"/>
                  </a:lnTo>
                  <a:lnTo>
                    <a:pt x="1904" y="18"/>
                  </a:lnTo>
                  <a:lnTo>
                    <a:pt x="1892" y="24"/>
                  </a:lnTo>
                  <a:lnTo>
                    <a:pt x="1880" y="34"/>
                  </a:lnTo>
                  <a:lnTo>
                    <a:pt x="1870" y="42"/>
                  </a:lnTo>
                  <a:lnTo>
                    <a:pt x="1860" y="54"/>
                  </a:lnTo>
                  <a:lnTo>
                    <a:pt x="1852" y="64"/>
                  </a:lnTo>
                  <a:lnTo>
                    <a:pt x="1844" y="76"/>
                  </a:lnTo>
                  <a:lnTo>
                    <a:pt x="1838" y="90"/>
                  </a:lnTo>
                  <a:lnTo>
                    <a:pt x="1832" y="104"/>
                  </a:lnTo>
                  <a:lnTo>
                    <a:pt x="1830" y="118"/>
                  </a:lnTo>
                  <a:lnTo>
                    <a:pt x="1826" y="132"/>
                  </a:lnTo>
                  <a:lnTo>
                    <a:pt x="1826" y="148"/>
                  </a:lnTo>
                  <a:lnTo>
                    <a:pt x="1826" y="148"/>
                  </a:lnTo>
                  <a:lnTo>
                    <a:pt x="1828" y="168"/>
                  </a:lnTo>
                  <a:lnTo>
                    <a:pt x="1832" y="186"/>
                  </a:lnTo>
                  <a:lnTo>
                    <a:pt x="1838" y="204"/>
                  </a:lnTo>
                  <a:lnTo>
                    <a:pt x="1846" y="222"/>
                  </a:lnTo>
                  <a:lnTo>
                    <a:pt x="1388" y="748"/>
                  </a:lnTo>
                  <a:lnTo>
                    <a:pt x="1388" y="748"/>
                  </a:lnTo>
                  <a:lnTo>
                    <a:pt x="1370" y="738"/>
                  </a:lnTo>
                  <a:lnTo>
                    <a:pt x="1352" y="730"/>
                  </a:lnTo>
                  <a:lnTo>
                    <a:pt x="1330" y="726"/>
                  </a:lnTo>
                  <a:lnTo>
                    <a:pt x="1308" y="724"/>
                  </a:lnTo>
                  <a:lnTo>
                    <a:pt x="1308" y="724"/>
                  </a:lnTo>
                  <a:lnTo>
                    <a:pt x="1286" y="726"/>
                  </a:lnTo>
                  <a:lnTo>
                    <a:pt x="1264" y="730"/>
                  </a:lnTo>
                  <a:lnTo>
                    <a:pt x="1244" y="738"/>
                  </a:lnTo>
                  <a:lnTo>
                    <a:pt x="1224" y="750"/>
                  </a:lnTo>
                  <a:lnTo>
                    <a:pt x="988" y="514"/>
                  </a:lnTo>
                  <a:lnTo>
                    <a:pt x="988" y="514"/>
                  </a:lnTo>
                  <a:lnTo>
                    <a:pt x="996" y="490"/>
                  </a:lnTo>
                  <a:lnTo>
                    <a:pt x="998" y="462"/>
                  </a:lnTo>
                  <a:lnTo>
                    <a:pt x="998" y="462"/>
                  </a:lnTo>
                  <a:lnTo>
                    <a:pt x="996" y="448"/>
                  </a:lnTo>
                  <a:lnTo>
                    <a:pt x="994" y="434"/>
                  </a:lnTo>
                  <a:lnTo>
                    <a:pt x="990" y="418"/>
                  </a:lnTo>
                  <a:lnTo>
                    <a:pt x="986" y="406"/>
                  </a:lnTo>
                  <a:lnTo>
                    <a:pt x="980" y="392"/>
                  </a:lnTo>
                  <a:lnTo>
                    <a:pt x="972" y="380"/>
                  </a:lnTo>
                  <a:lnTo>
                    <a:pt x="964" y="368"/>
                  </a:lnTo>
                  <a:lnTo>
                    <a:pt x="954" y="358"/>
                  </a:lnTo>
                  <a:lnTo>
                    <a:pt x="944" y="348"/>
                  </a:lnTo>
                  <a:lnTo>
                    <a:pt x="932" y="340"/>
                  </a:lnTo>
                  <a:lnTo>
                    <a:pt x="920" y="332"/>
                  </a:lnTo>
                  <a:lnTo>
                    <a:pt x="906" y="326"/>
                  </a:lnTo>
                  <a:lnTo>
                    <a:pt x="894" y="322"/>
                  </a:lnTo>
                  <a:lnTo>
                    <a:pt x="878" y="318"/>
                  </a:lnTo>
                  <a:lnTo>
                    <a:pt x="864" y="316"/>
                  </a:lnTo>
                  <a:lnTo>
                    <a:pt x="848" y="314"/>
                  </a:lnTo>
                  <a:lnTo>
                    <a:pt x="848" y="314"/>
                  </a:lnTo>
                  <a:lnTo>
                    <a:pt x="834" y="316"/>
                  </a:lnTo>
                  <a:lnTo>
                    <a:pt x="820" y="318"/>
                  </a:lnTo>
                  <a:lnTo>
                    <a:pt x="804" y="322"/>
                  </a:lnTo>
                  <a:lnTo>
                    <a:pt x="792" y="326"/>
                  </a:lnTo>
                  <a:lnTo>
                    <a:pt x="778" y="332"/>
                  </a:lnTo>
                  <a:lnTo>
                    <a:pt x="766" y="340"/>
                  </a:lnTo>
                  <a:lnTo>
                    <a:pt x="754" y="348"/>
                  </a:lnTo>
                  <a:lnTo>
                    <a:pt x="744" y="358"/>
                  </a:lnTo>
                  <a:lnTo>
                    <a:pt x="734" y="368"/>
                  </a:lnTo>
                  <a:lnTo>
                    <a:pt x="726" y="380"/>
                  </a:lnTo>
                  <a:lnTo>
                    <a:pt x="718" y="392"/>
                  </a:lnTo>
                  <a:lnTo>
                    <a:pt x="712" y="406"/>
                  </a:lnTo>
                  <a:lnTo>
                    <a:pt x="708" y="418"/>
                  </a:lnTo>
                  <a:lnTo>
                    <a:pt x="704" y="434"/>
                  </a:lnTo>
                  <a:lnTo>
                    <a:pt x="702" y="448"/>
                  </a:lnTo>
                  <a:lnTo>
                    <a:pt x="700" y="462"/>
                  </a:lnTo>
                  <a:lnTo>
                    <a:pt x="700" y="462"/>
                  </a:lnTo>
                  <a:lnTo>
                    <a:pt x="702" y="474"/>
                  </a:lnTo>
                  <a:lnTo>
                    <a:pt x="252" y="722"/>
                  </a:lnTo>
                  <a:lnTo>
                    <a:pt x="252" y="722"/>
                  </a:lnTo>
                  <a:lnTo>
                    <a:pt x="240" y="712"/>
                  </a:lnTo>
                  <a:lnTo>
                    <a:pt x="230" y="704"/>
                  </a:lnTo>
                  <a:lnTo>
                    <a:pt x="218" y="698"/>
                  </a:lnTo>
                  <a:lnTo>
                    <a:pt x="206" y="692"/>
                  </a:lnTo>
                  <a:lnTo>
                    <a:pt x="192" y="688"/>
                  </a:lnTo>
                  <a:lnTo>
                    <a:pt x="178" y="684"/>
                  </a:lnTo>
                  <a:lnTo>
                    <a:pt x="164" y="682"/>
                  </a:lnTo>
                  <a:lnTo>
                    <a:pt x="150" y="682"/>
                  </a:lnTo>
                  <a:lnTo>
                    <a:pt x="150" y="682"/>
                  </a:lnTo>
                  <a:lnTo>
                    <a:pt x="134" y="682"/>
                  </a:lnTo>
                  <a:lnTo>
                    <a:pt x="120" y="684"/>
                  </a:lnTo>
                  <a:lnTo>
                    <a:pt x="106" y="688"/>
                  </a:lnTo>
                  <a:lnTo>
                    <a:pt x="92" y="692"/>
                  </a:lnTo>
                  <a:lnTo>
                    <a:pt x="78" y="700"/>
                  </a:lnTo>
                  <a:lnTo>
                    <a:pt x="66" y="706"/>
                  </a:lnTo>
                  <a:lnTo>
                    <a:pt x="54" y="716"/>
                  </a:lnTo>
                  <a:lnTo>
                    <a:pt x="44" y="724"/>
                  </a:lnTo>
                  <a:lnTo>
                    <a:pt x="34" y="736"/>
                  </a:lnTo>
                  <a:lnTo>
                    <a:pt x="26" y="746"/>
                  </a:lnTo>
                  <a:lnTo>
                    <a:pt x="18" y="758"/>
                  </a:lnTo>
                  <a:lnTo>
                    <a:pt x="12" y="772"/>
                  </a:lnTo>
                  <a:lnTo>
                    <a:pt x="8" y="786"/>
                  </a:lnTo>
                  <a:lnTo>
                    <a:pt x="4" y="800"/>
                  </a:lnTo>
                  <a:lnTo>
                    <a:pt x="2" y="814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2" y="844"/>
                  </a:lnTo>
                  <a:lnTo>
                    <a:pt x="4" y="860"/>
                  </a:lnTo>
                  <a:lnTo>
                    <a:pt x="8" y="874"/>
                  </a:lnTo>
                  <a:lnTo>
                    <a:pt x="12" y="888"/>
                  </a:lnTo>
                  <a:lnTo>
                    <a:pt x="18" y="900"/>
                  </a:lnTo>
                  <a:lnTo>
                    <a:pt x="26" y="912"/>
                  </a:lnTo>
                  <a:lnTo>
                    <a:pt x="34" y="924"/>
                  </a:lnTo>
                  <a:lnTo>
                    <a:pt x="44" y="934"/>
                  </a:lnTo>
                  <a:lnTo>
                    <a:pt x="54" y="944"/>
                  </a:lnTo>
                  <a:lnTo>
                    <a:pt x="66" y="952"/>
                  </a:lnTo>
                  <a:lnTo>
                    <a:pt x="78" y="960"/>
                  </a:lnTo>
                  <a:lnTo>
                    <a:pt x="92" y="966"/>
                  </a:lnTo>
                  <a:lnTo>
                    <a:pt x="106" y="972"/>
                  </a:lnTo>
                  <a:lnTo>
                    <a:pt x="120" y="974"/>
                  </a:lnTo>
                  <a:lnTo>
                    <a:pt x="134" y="978"/>
                  </a:lnTo>
                  <a:lnTo>
                    <a:pt x="150" y="978"/>
                  </a:lnTo>
                  <a:lnTo>
                    <a:pt x="150" y="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96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503742" y="6356352"/>
            <a:ext cx="489174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5533316" cy="646331"/>
          </a:xfrm>
        </p:spPr>
        <p:txBody>
          <a:bodyPr wrap="square" anchor="t">
            <a:spAutoFit/>
          </a:bodyPr>
          <a:lstStyle>
            <a:lvl1pPr algn="l">
              <a:defRPr sz="4000" b="1">
                <a:solidFill>
                  <a:srgbClr val="9B9B9B"/>
                </a:solidFill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07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8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3475" y="1830165"/>
            <a:ext cx="5384800" cy="1338828"/>
          </a:xfrm>
        </p:spPr>
        <p:txBody>
          <a:bodyPr/>
          <a:lstStyle/>
          <a:p>
            <a:r>
              <a:rPr lang="en-US" altLang="ko-KR" dirty="0"/>
              <a:t>News Article Sentiment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9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848B5A-1998-4096-B714-C6CFC88EE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31"/>
          <a:stretch/>
        </p:blipFill>
        <p:spPr>
          <a:xfrm>
            <a:off x="199084" y="1668753"/>
            <a:ext cx="10111773" cy="505272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D4EACEB-DC35-4FFB-81D2-5093AA445884}"/>
              </a:ext>
            </a:extLst>
          </p:cNvPr>
          <p:cNvSpPr/>
          <p:nvPr/>
        </p:nvSpPr>
        <p:spPr>
          <a:xfrm>
            <a:off x="7077075" y="4999940"/>
            <a:ext cx="6477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A9943-2B96-4518-B936-B45BAE8F64C2}"/>
              </a:ext>
            </a:extLst>
          </p:cNvPr>
          <p:cNvSpPr txBox="1"/>
          <p:nvPr/>
        </p:nvSpPr>
        <p:spPr>
          <a:xfrm>
            <a:off x="7887777" y="5058161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Generate Graphs</a:t>
            </a:r>
          </a:p>
        </p:txBody>
      </p:sp>
    </p:spTree>
    <p:extLst>
      <p:ext uri="{BB962C8B-B14F-4D97-AF65-F5344CB8AC3E}">
        <p14:creationId xmlns:p14="http://schemas.microsoft.com/office/powerpoint/2010/main" val="396995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info of Data</a:t>
            </a:r>
            <a:endParaRPr lang="ko-KR" altLang="en-US" dirty="0"/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9C9653D7-D010-4920-8662-4B312B9BA7AF}"/>
              </a:ext>
            </a:extLst>
          </p:cNvPr>
          <p:cNvGrpSpPr/>
          <p:nvPr/>
        </p:nvGrpSpPr>
        <p:grpSpPr>
          <a:xfrm>
            <a:off x="435313" y="1804998"/>
            <a:ext cx="6143050" cy="1290541"/>
            <a:chOff x="2497539" y="2956033"/>
            <a:chExt cx="7983942" cy="12905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4DB98C-ED68-4387-B152-641B2D02C429}"/>
                </a:ext>
              </a:extLst>
            </p:cNvPr>
            <p:cNvSpPr txBox="1"/>
            <p:nvPr/>
          </p:nvSpPr>
          <p:spPr>
            <a:xfrm>
              <a:off x="2497539" y="2956033"/>
              <a:ext cx="7970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The Sentiment data source </a:t>
              </a:r>
              <a:endPara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81F0FC-998B-4382-9DB4-463B2CCAEF54}"/>
                </a:ext>
              </a:extLst>
            </p:cNvPr>
            <p:cNvSpPr txBox="1"/>
            <p:nvPr/>
          </p:nvSpPr>
          <p:spPr>
            <a:xfrm>
              <a:off x="2497539" y="3415577"/>
              <a:ext cx="7983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/>
                <a:t>Search the keyword ‘Trump’</a:t>
              </a:r>
            </a:p>
            <a:p>
              <a:endParaRPr lang="en-US" altLang="ko-KR" sz="1600" dirty="0"/>
            </a:p>
            <a:p>
              <a:pPr marL="285750" indent="-285750">
                <a:buFontTx/>
                <a:buChar char="-"/>
              </a:pPr>
              <a:r>
                <a:rPr lang="en-US" altLang="ko-KR" sz="1600" dirty="0"/>
                <a:t>Compare the result from ‘Global News’ and ‘The Star News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0C8D082-BFF0-4910-8DB4-5434E913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267477"/>
            <a:ext cx="9382125" cy="30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result of Sentiment Analysis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318011-5405-4AB7-8934-E42C8E81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3" y="1823300"/>
            <a:ext cx="5979136" cy="4810799"/>
          </a:xfrm>
          <a:prstGeom prst="rect">
            <a:avLst/>
          </a:prstGeom>
        </p:spPr>
      </p:pic>
      <p:pic>
        <p:nvPicPr>
          <p:cNvPr id="2052" name="Picture 4" descr="Image result for trumph">
            <a:extLst>
              <a:ext uri="{FF2B5EF4-FFF2-40B4-BE49-F238E27FC236}">
                <a16:creationId xmlns:a16="http://schemas.microsoft.com/office/drawing/2014/main" id="{0C4431E6-A727-4F3A-B285-4E18ED0D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48" y="4043364"/>
            <a:ext cx="4825694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8">
            <a:extLst>
              <a:ext uri="{FF2B5EF4-FFF2-40B4-BE49-F238E27FC236}">
                <a16:creationId xmlns:a16="http://schemas.microsoft.com/office/drawing/2014/main" id="{AC56E6C9-4F11-4FC4-B0F9-20E6DD859FD3}"/>
              </a:ext>
            </a:extLst>
          </p:cNvPr>
          <p:cNvGrpSpPr/>
          <p:nvPr/>
        </p:nvGrpSpPr>
        <p:grpSpPr>
          <a:xfrm>
            <a:off x="6678048" y="2160000"/>
            <a:ext cx="4825694" cy="1536762"/>
            <a:chOff x="2497539" y="2956033"/>
            <a:chExt cx="7983942" cy="15367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58E0E0-EA6B-421D-9B22-C3DEBE2DD9BF}"/>
                </a:ext>
              </a:extLst>
            </p:cNvPr>
            <p:cNvSpPr txBox="1"/>
            <p:nvPr/>
          </p:nvSpPr>
          <p:spPr>
            <a:xfrm>
              <a:off x="2497539" y="2956033"/>
              <a:ext cx="7970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Analysis of article related to Trump</a:t>
              </a:r>
              <a:endPara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E3AE8A-A89D-444F-AF17-84D6B70BB1CA}"/>
                </a:ext>
              </a:extLst>
            </p:cNvPr>
            <p:cNvSpPr txBox="1"/>
            <p:nvPr/>
          </p:nvSpPr>
          <p:spPr>
            <a:xfrm>
              <a:off x="2497539" y="3415577"/>
              <a:ext cx="79839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prstClr val="white">
                      <a:lumMod val="65000"/>
                    </a:prstClr>
                  </a:solidFill>
                </a:rPr>
                <a:t>Search the keyword ‘Trump’</a:t>
              </a:r>
            </a:p>
            <a:p>
              <a:endParaRPr lang="en-US" altLang="ko-KR" sz="16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prstClr val="white">
                      <a:lumMod val="65000"/>
                    </a:prstClr>
                  </a:solidFill>
                </a:rPr>
                <a:t>Compare the result from </a:t>
              </a:r>
            </a:p>
            <a:p>
              <a:r>
                <a:rPr lang="en-US" altLang="ko-KR" sz="1600" dirty="0">
                  <a:solidFill>
                    <a:prstClr val="white">
                      <a:lumMod val="65000"/>
                    </a:prstClr>
                  </a:solidFill>
                </a:rPr>
                <a:t>   ‘Global News’ and ‘The Star News’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60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result of Sentiment Analysis</a:t>
            </a:r>
            <a:endParaRPr lang="ko-KR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46C27E-8385-46B1-8950-FFDAFD4A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6" y="1889799"/>
            <a:ext cx="11451888" cy="42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2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result of Sentiment Analysis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FE7FE-3A22-4797-A62B-860E8AE1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79" y="1571176"/>
            <a:ext cx="9581391" cy="49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6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13624-CB62-46D6-A05D-99CA97D2EABF}"/>
              </a:ext>
            </a:extLst>
          </p:cNvPr>
          <p:cNvSpPr txBox="1"/>
          <p:nvPr/>
        </p:nvSpPr>
        <p:spPr>
          <a:xfrm>
            <a:off x="783614" y="2820345"/>
            <a:ext cx="453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F87A3"/>
                </a:solidFill>
              </a:rPr>
              <a:t>Two news shows similar result</a:t>
            </a:r>
            <a:endParaRPr lang="ko-KR" altLang="en-US" sz="2000" b="1" dirty="0">
              <a:solidFill>
                <a:srgbClr val="1F87A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F3739-76AB-41A5-BA89-8CDC80B7F89A}"/>
              </a:ext>
            </a:extLst>
          </p:cNvPr>
          <p:cNvSpPr txBox="1"/>
          <p:nvPr/>
        </p:nvSpPr>
        <p:spPr>
          <a:xfrm>
            <a:off x="783614" y="3356089"/>
            <a:ext cx="876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We analysis the Category to see the positive and negative reaction from users</a:t>
            </a:r>
          </a:p>
        </p:txBody>
      </p: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F347C8C1-B51A-4CB0-B89B-D9306FF264DD}"/>
              </a:ext>
            </a:extLst>
          </p:cNvPr>
          <p:cNvGrpSpPr/>
          <p:nvPr/>
        </p:nvGrpSpPr>
        <p:grpSpPr>
          <a:xfrm>
            <a:off x="817969" y="2089559"/>
            <a:ext cx="669884" cy="686610"/>
            <a:chOff x="6405563" y="3581400"/>
            <a:chExt cx="1271588" cy="1303338"/>
          </a:xfrm>
          <a:solidFill>
            <a:schemeClr val="accent1"/>
          </a:solidFill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AF0F5589-6766-406F-94A5-7DB01D889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305300"/>
              <a:ext cx="233363" cy="404813"/>
            </a:xfrm>
            <a:custGeom>
              <a:avLst/>
              <a:gdLst>
                <a:gd name="T0" fmla="*/ 108 w 147"/>
                <a:gd name="T1" fmla="*/ 255 h 255"/>
                <a:gd name="T2" fmla="*/ 108 w 147"/>
                <a:gd name="T3" fmla="*/ 255 h 255"/>
                <a:gd name="T4" fmla="*/ 86 w 147"/>
                <a:gd name="T5" fmla="*/ 179 h 255"/>
                <a:gd name="T6" fmla="*/ 72 w 147"/>
                <a:gd name="T7" fmla="*/ 144 h 255"/>
                <a:gd name="T8" fmla="*/ 64 w 147"/>
                <a:gd name="T9" fmla="*/ 127 h 255"/>
                <a:gd name="T10" fmla="*/ 56 w 147"/>
                <a:gd name="T11" fmla="*/ 109 h 255"/>
                <a:gd name="T12" fmla="*/ 63 w 147"/>
                <a:gd name="T13" fmla="*/ 97 h 255"/>
                <a:gd name="T14" fmla="*/ 77 w 147"/>
                <a:gd name="T15" fmla="*/ 104 h 255"/>
                <a:gd name="T16" fmla="*/ 77 w 147"/>
                <a:gd name="T17" fmla="*/ 104 h 255"/>
                <a:gd name="T18" fmla="*/ 79 w 147"/>
                <a:gd name="T19" fmla="*/ 121 h 255"/>
                <a:gd name="T20" fmla="*/ 82 w 147"/>
                <a:gd name="T21" fmla="*/ 141 h 255"/>
                <a:gd name="T22" fmla="*/ 89 w 147"/>
                <a:gd name="T23" fmla="*/ 179 h 255"/>
                <a:gd name="T24" fmla="*/ 108 w 147"/>
                <a:gd name="T25" fmla="*/ 255 h 255"/>
                <a:gd name="T26" fmla="*/ 108 w 147"/>
                <a:gd name="T27" fmla="*/ 255 h 255"/>
                <a:gd name="T28" fmla="*/ 110 w 147"/>
                <a:gd name="T29" fmla="*/ 232 h 255"/>
                <a:gd name="T30" fmla="*/ 112 w 147"/>
                <a:gd name="T31" fmla="*/ 213 h 255"/>
                <a:gd name="T32" fmla="*/ 115 w 147"/>
                <a:gd name="T33" fmla="*/ 193 h 255"/>
                <a:gd name="T34" fmla="*/ 121 w 147"/>
                <a:gd name="T35" fmla="*/ 176 h 255"/>
                <a:gd name="T36" fmla="*/ 131 w 147"/>
                <a:gd name="T37" fmla="*/ 142 h 255"/>
                <a:gd name="T38" fmla="*/ 147 w 147"/>
                <a:gd name="T39" fmla="*/ 111 h 255"/>
                <a:gd name="T40" fmla="*/ 147 w 147"/>
                <a:gd name="T41" fmla="*/ 111 h 255"/>
                <a:gd name="T42" fmla="*/ 133 w 147"/>
                <a:gd name="T43" fmla="*/ 99 h 255"/>
                <a:gd name="T44" fmla="*/ 122 w 147"/>
                <a:gd name="T45" fmla="*/ 86 h 255"/>
                <a:gd name="T46" fmla="*/ 112 w 147"/>
                <a:gd name="T47" fmla="*/ 74 h 255"/>
                <a:gd name="T48" fmla="*/ 105 w 147"/>
                <a:gd name="T49" fmla="*/ 62 h 255"/>
                <a:gd name="T50" fmla="*/ 98 w 147"/>
                <a:gd name="T51" fmla="*/ 48 h 255"/>
                <a:gd name="T52" fmla="*/ 91 w 147"/>
                <a:gd name="T53" fmla="*/ 34 h 255"/>
                <a:gd name="T54" fmla="*/ 80 w 147"/>
                <a:gd name="T55" fmla="*/ 0 h 255"/>
                <a:gd name="T56" fmla="*/ 80 w 147"/>
                <a:gd name="T57" fmla="*/ 0 h 255"/>
                <a:gd name="T58" fmla="*/ 59 w 147"/>
                <a:gd name="T59" fmla="*/ 4 h 255"/>
                <a:gd name="T60" fmla="*/ 38 w 147"/>
                <a:gd name="T61" fmla="*/ 9 h 255"/>
                <a:gd name="T62" fmla="*/ 19 w 147"/>
                <a:gd name="T63" fmla="*/ 16 h 255"/>
                <a:gd name="T64" fmla="*/ 0 w 147"/>
                <a:gd name="T65" fmla="*/ 23 h 255"/>
                <a:gd name="T66" fmla="*/ 0 w 147"/>
                <a:gd name="T67" fmla="*/ 23 h 255"/>
                <a:gd name="T68" fmla="*/ 3 w 147"/>
                <a:gd name="T69" fmla="*/ 39 h 255"/>
                <a:gd name="T70" fmla="*/ 5 w 147"/>
                <a:gd name="T71" fmla="*/ 55 h 255"/>
                <a:gd name="T72" fmla="*/ 7 w 147"/>
                <a:gd name="T73" fmla="*/ 70 h 255"/>
                <a:gd name="T74" fmla="*/ 8 w 147"/>
                <a:gd name="T75" fmla="*/ 86 h 255"/>
                <a:gd name="T76" fmla="*/ 8 w 147"/>
                <a:gd name="T77" fmla="*/ 104 h 255"/>
                <a:gd name="T78" fmla="*/ 7 w 147"/>
                <a:gd name="T79" fmla="*/ 120 h 255"/>
                <a:gd name="T80" fmla="*/ 3 w 147"/>
                <a:gd name="T81" fmla="*/ 135 h 255"/>
                <a:gd name="T82" fmla="*/ 0 w 147"/>
                <a:gd name="T83" fmla="*/ 151 h 255"/>
                <a:gd name="T84" fmla="*/ 0 w 147"/>
                <a:gd name="T85" fmla="*/ 151 h 255"/>
                <a:gd name="T86" fmla="*/ 29 w 147"/>
                <a:gd name="T87" fmla="*/ 174 h 255"/>
                <a:gd name="T88" fmla="*/ 57 w 147"/>
                <a:gd name="T89" fmla="*/ 197 h 255"/>
                <a:gd name="T90" fmla="*/ 82 w 147"/>
                <a:gd name="T91" fmla="*/ 223 h 255"/>
                <a:gd name="T92" fmla="*/ 108 w 147"/>
                <a:gd name="T93" fmla="*/ 255 h 255"/>
                <a:gd name="T94" fmla="*/ 108 w 147"/>
                <a:gd name="T9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255">
                  <a:moveTo>
                    <a:pt x="108" y="255"/>
                  </a:moveTo>
                  <a:lnTo>
                    <a:pt x="108" y="255"/>
                  </a:lnTo>
                  <a:lnTo>
                    <a:pt x="86" y="179"/>
                  </a:lnTo>
                  <a:lnTo>
                    <a:pt x="72" y="144"/>
                  </a:lnTo>
                  <a:lnTo>
                    <a:pt x="64" y="127"/>
                  </a:lnTo>
                  <a:lnTo>
                    <a:pt x="56" y="109"/>
                  </a:lnTo>
                  <a:lnTo>
                    <a:pt x="63" y="97"/>
                  </a:lnTo>
                  <a:lnTo>
                    <a:pt x="77" y="104"/>
                  </a:lnTo>
                  <a:lnTo>
                    <a:pt x="77" y="104"/>
                  </a:lnTo>
                  <a:lnTo>
                    <a:pt x="79" y="121"/>
                  </a:lnTo>
                  <a:lnTo>
                    <a:pt x="82" y="141"/>
                  </a:lnTo>
                  <a:lnTo>
                    <a:pt x="89" y="179"/>
                  </a:lnTo>
                  <a:lnTo>
                    <a:pt x="108" y="255"/>
                  </a:lnTo>
                  <a:lnTo>
                    <a:pt x="108" y="255"/>
                  </a:lnTo>
                  <a:lnTo>
                    <a:pt x="110" y="232"/>
                  </a:lnTo>
                  <a:lnTo>
                    <a:pt x="112" y="213"/>
                  </a:lnTo>
                  <a:lnTo>
                    <a:pt x="115" y="193"/>
                  </a:lnTo>
                  <a:lnTo>
                    <a:pt x="121" y="176"/>
                  </a:lnTo>
                  <a:lnTo>
                    <a:pt x="131" y="142"/>
                  </a:lnTo>
                  <a:lnTo>
                    <a:pt x="147" y="111"/>
                  </a:lnTo>
                  <a:lnTo>
                    <a:pt x="147" y="111"/>
                  </a:lnTo>
                  <a:lnTo>
                    <a:pt x="133" y="99"/>
                  </a:lnTo>
                  <a:lnTo>
                    <a:pt x="122" y="86"/>
                  </a:lnTo>
                  <a:lnTo>
                    <a:pt x="112" y="74"/>
                  </a:lnTo>
                  <a:lnTo>
                    <a:pt x="105" y="62"/>
                  </a:lnTo>
                  <a:lnTo>
                    <a:pt x="98" y="48"/>
                  </a:lnTo>
                  <a:lnTo>
                    <a:pt x="91" y="3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9" y="4"/>
                  </a:lnTo>
                  <a:lnTo>
                    <a:pt x="38" y="9"/>
                  </a:lnTo>
                  <a:lnTo>
                    <a:pt x="19" y="16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3" y="39"/>
                  </a:lnTo>
                  <a:lnTo>
                    <a:pt x="5" y="55"/>
                  </a:lnTo>
                  <a:lnTo>
                    <a:pt x="7" y="70"/>
                  </a:lnTo>
                  <a:lnTo>
                    <a:pt x="8" y="86"/>
                  </a:lnTo>
                  <a:lnTo>
                    <a:pt x="8" y="104"/>
                  </a:lnTo>
                  <a:lnTo>
                    <a:pt x="7" y="120"/>
                  </a:lnTo>
                  <a:lnTo>
                    <a:pt x="3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9" y="174"/>
                  </a:lnTo>
                  <a:lnTo>
                    <a:pt x="57" y="197"/>
                  </a:lnTo>
                  <a:lnTo>
                    <a:pt x="82" y="223"/>
                  </a:lnTo>
                  <a:lnTo>
                    <a:pt x="108" y="255"/>
                  </a:lnTo>
                  <a:lnTo>
                    <a:pt x="108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A2AB0AC6-A6C0-4C55-B546-0BDC5323FF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5563" y="3581400"/>
              <a:ext cx="309563" cy="746125"/>
            </a:xfrm>
            <a:custGeom>
              <a:avLst/>
              <a:gdLst>
                <a:gd name="T0" fmla="*/ 104 w 195"/>
                <a:gd name="T1" fmla="*/ 470 h 470"/>
                <a:gd name="T2" fmla="*/ 104 w 195"/>
                <a:gd name="T3" fmla="*/ 470 h 470"/>
                <a:gd name="T4" fmla="*/ 149 w 195"/>
                <a:gd name="T5" fmla="*/ 456 h 470"/>
                <a:gd name="T6" fmla="*/ 195 w 195"/>
                <a:gd name="T7" fmla="*/ 446 h 470"/>
                <a:gd name="T8" fmla="*/ 195 w 195"/>
                <a:gd name="T9" fmla="*/ 446 h 470"/>
                <a:gd name="T10" fmla="*/ 185 w 195"/>
                <a:gd name="T11" fmla="*/ 388 h 470"/>
                <a:gd name="T12" fmla="*/ 174 w 195"/>
                <a:gd name="T13" fmla="*/ 335 h 470"/>
                <a:gd name="T14" fmla="*/ 162 w 195"/>
                <a:gd name="T15" fmla="*/ 286 h 470"/>
                <a:gd name="T16" fmla="*/ 149 w 195"/>
                <a:gd name="T17" fmla="*/ 242 h 470"/>
                <a:gd name="T18" fmla="*/ 139 w 195"/>
                <a:gd name="T19" fmla="*/ 200 h 470"/>
                <a:gd name="T20" fmla="*/ 127 w 195"/>
                <a:gd name="T21" fmla="*/ 163 h 470"/>
                <a:gd name="T22" fmla="*/ 114 w 195"/>
                <a:gd name="T23" fmla="*/ 130 h 470"/>
                <a:gd name="T24" fmla="*/ 102 w 195"/>
                <a:gd name="T25" fmla="*/ 102 h 470"/>
                <a:gd name="T26" fmla="*/ 90 w 195"/>
                <a:gd name="T27" fmla="*/ 75 h 470"/>
                <a:gd name="T28" fmla="*/ 79 w 195"/>
                <a:gd name="T29" fmla="*/ 54 h 470"/>
                <a:gd name="T30" fmla="*/ 67 w 195"/>
                <a:gd name="T31" fmla="*/ 35 h 470"/>
                <a:gd name="T32" fmla="*/ 56 w 195"/>
                <a:gd name="T33" fmla="*/ 21 h 470"/>
                <a:gd name="T34" fmla="*/ 46 w 195"/>
                <a:gd name="T35" fmla="*/ 10 h 470"/>
                <a:gd name="T36" fmla="*/ 37 w 195"/>
                <a:gd name="T37" fmla="*/ 3 h 470"/>
                <a:gd name="T38" fmla="*/ 28 w 195"/>
                <a:gd name="T39" fmla="*/ 0 h 470"/>
                <a:gd name="T40" fmla="*/ 21 w 195"/>
                <a:gd name="T41" fmla="*/ 0 h 470"/>
                <a:gd name="T42" fmla="*/ 14 w 195"/>
                <a:gd name="T43" fmla="*/ 5 h 470"/>
                <a:gd name="T44" fmla="*/ 9 w 195"/>
                <a:gd name="T45" fmla="*/ 12 h 470"/>
                <a:gd name="T46" fmla="*/ 5 w 195"/>
                <a:gd name="T47" fmla="*/ 23 h 470"/>
                <a:gd name="T48" fmla="*/ 2 w 195"/>
                <a:gd name="T49" fmla="*/ 37 h 470"/>
                <a:gd name="T50" fmla="*/ 0 w 195"/>
                <a:gd name="T51" fmla="*/ 54 h 470"/>
                <a:gd name="T52" fmla="*/ 0 w 195"/>
                <a:gd name="T53" fmla="*/ 75 h 470"/>
                <a:gd name="T54" fmla="*/ 2 w 195"/>
                <a:gd name="T55" fmla="*/ 100 h 470"/>
                <a:gd name="T56" fmla="*/ 5 w 195"/>
                <a:gd name="T57" fmla="*/ 128 h 470"/>
                <a:gd name="T58" fmla="*/ 11 w 195"/>
                <a:gd name="T59" fmla="*/ 160 h 470"/>
                <a:gd name="T60" fmla="*/ 16 w 195"/>
                <a:gd name="T61" fmla="*/ 195 h 470"/>
                <a:gd name="T62" fmla="*/ 27 w 195"/>
                <a:gd name="T63" fmla="*/ 233 h 470"/>
                <a:gd name="T64" fmla="*/ 37 w 195"/>
                <a:gd name="T65" fmla="*/ 274 h 470"/>
                <a:gd name="T66" fmla="*/ 51 w 195"/>
                <a:gd name="T67" fmla="*/ 318 h 470"/>
                <a:gd name="T68" fmla="*/ 65 w 195"/>
                <a:gd name="T69" fmla="*/ 365 h 470"/>
                <a:gd name="T70" fmla="*/ 84 w 195"/>
                <a:gd name="T71" fmla="*/ 416 h 470"/>
                <a:gd name="T72" fmla="*/ 104 w 195"/>
                <a:gd name="T73" fmla="*/ 470 h 470"/>
                <a:gd name="T74" fmla="*/ 104 w 195"/>
                <a:gd name="T75" fmla="*/ 470 h 470"/>
                <a:gd name="T76" fmla="*/ 83 w 195"/>
                <a:gd name="T77" fmla="*/ 332 h 470"/>
                <a:gd name="T78" fmla="*/ 37 w 195"/>
                <a:gd name="T79" fmla="*/ 158 h 470"/>
                <a:gd name="T80" fmla="*/ 37 w 195"/>
                <a:gd name="T81" fmla="*/ 158 h 470"/>
                <a:gd name="T82" fmla="*/ 35 w 195"/>
                <a:gd name="T83" fmla="*/ 153 h 470"/>
                <a:gd name="T84" fmla="*/ 37 w 195"/>
                <a:gd name="T85" fmla="*/ 149 h 470"/>
                <a:gd name="T86" fmla="*/ 41 w 195"/>
                <a:gd name="T87" fmla="*/ 147 h 470"/>
                <a:gd name="T88" fmla="*/ 44 w 195"/>
                <a:gd name="T89" fmla="*/ 146 h 470"/>
                <a:gd name="T90" fmla="*/ 48 w 195"/>
                <a:gd name="T91" fmla="*/ 146 h 470"/>
                <a:gd name="T92" fmla="*/ 51 w 195"/>
                <a:gd name="T93" fmla="*/ 146 h 470"/>
                <a:gd name="T94" fmla="*/ 55 w 195"/>
                <a:gd name="T95" fmla="*/ 149 h 470"/>
                <a:gd name="T96" fmla="*/ 56 w 195"/>
                <a:gd name="T97" fmla="*/ 153 h 470"/>
                <a:gd name="T98" fmla="*/ 102 w 195"/>
                <a:gd name="T99" fmla="*/ 326 h 470"/>
                <a:gd name="T100" fmla="*/ 102 w 195"/>
                <a:gd name="T101" fmla="*/ 326 h 470"/>
                <a:gd name="T102" fmla="*/ 102 w 195"/>
                <a:gd name="T103" fmla="*/ 330 h 470"/>
                <a:gd name="T104" fmla="*/ 100 w 195"/>
                <a:gd name="T105" fmla="*/ 333 h 470"/>
                <a:gd name="T106" fmla="*/ 98 w 195"/>
                <a:gd name="T107" fmla="*/ 337 h 470"/>
                <a:gd name="T108" fmla="*/ 95 w 195"/>
                <a:gd name="T109" fmla="*/ 339 h 470"/>
                <a:gd name="T110" fmla="*/ 91 w 195"/>
                <a:gd name="T111" fmla="*/ 339 h 470"/>
                <a:gd name="T112" fmla="*/ 86 w 195"/>
                <a:gd name="T113" fmla="*/ 337 h 470"/>
                <a:gd name="T114" fmla="*/ 84 w 195"/>
                <a:gd name="T115" fmla="*/ 335 h 470"/>
                <a:gd name="T116" fmla="*/ 83 w 195"/>
                <a:gd name="T117" fmla="*/ 332 h 470"/>
                <a:gd name="T118" fmla="*/ 83 w 195"/>
                <a:gd name="T119" fmla="*/ 3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470">
                  <a:moveTo>
                    <a:pt x="104" y="470"/>
                  </a:moveTo>
                  <a:lnTo>
                    <a:pt x="104" y="470"/>
                  </a:lnTo>
                  <a:lnTo>
                    <a:pt x="149" y="456"/>
                  </a:lnTo>
                  <a:lnTo>
                    <a:pt x="195" y="446"/>
                  </a:lnTo>
                  <a:lnTo>
                    <a:pt x="195" y="446"/>
                  </a:lnTo>
                  <a:lnTo>
                    <a:pt x="185" y="388"/>
                  </a:lnTo>
                  <a:lnTo>
                    <a:pt x="174" y="335"/>
                  </a:lnTo>
                  <a:lnTo>
                    <a:pt x="162" y="286"/>
                  </a:lnTo>
                  <a:lnTo>
                    <a:pt x="149" y="242"/>
                  </a:lnTo>
                  <a:lnTo>
                    <a:pt x="139" y="200"/>
                  </a:lnTo>
                  <a:lnTo>
                    <a:pt x="127" y="163"/>
                  </a:lnTo>
                  <a:lnTo>
                    <a:pt x="114" y="130"/>
                  </a:lnTo>
                  <a:lnTo>
                    <a:pt x="102" y="102"/>
                  </a:lnTo>
                  <a:lnTo>
                    <a:pt x="90" y="75"/>
                  </a:lnTo>
                  <a:lnTo>
                    <a:pt x="79" y="54"/>
                  </a:lnTo>
                  <a:lnTo>
                    <a:pt x="67" y="35"/>
                  </a:lnTo>
                  <a:lnTo>
                    <a:pt x="56" y="21"/>
                  </a:lnTo>
                  <a:lnTo>
                    <a:pt x="46" y="10"/>
                  </a:lnTo>
                  <a:lnTo>
                    <a:pt x="37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4" y="5"/>
                  </a:lnTo>
                  <a:lnTo>
                    <a:pt x="9" y="12"/>
                  </a:lnTo>
                  <a:lnTo>
                    <a:pt x="5" y="23"/>
                  </a:lnTo>
                  <a:lnTo>
                    <a:pt x="2" y="37"/>
                  </a:lnTo>
                  <a:lnTo>
                    <a:pt x="0" y="54"/>
                  </a:lnTo>
                  <a:lnTo>
                    <a:pt x="0" y="75"/>
                  </a:lnTo>
                  <a:lnTo>
                    <a:pt x="2" y="100"/>
                  </a:lnTo>
                  <a:lnTo>
                    <a:pt x="5" y="128"/>
                  </a:lnTo>
                  <a:lnTo>
                    <a:pt x="11" y="160"/>
                  </a:lnTo>
                  <a:lnTo>
                    <a:pt x="16" y="195"/>
                  </a:lnTo>
                  <a:lnTo>
                    <a:pt x="27" y="233"/>
                  </a:lnTo>
                  <a:lnTo>
                    <a:pt x="37" y="274"/>
                  </a:lnTo>
                  <a:lnTo>
                    <a:pt x="51" y="318"/>
                  </a:lnTo>
                  <a:lnTo>
                    <a:pt x="65" y="365"/>
                  </a:lnTo>
                  <a:lnTo>
                    <a:pt x="84" y="416"/>
                  </a:lnTo>
                  <a:lnTo>
                    <a:pt x="104" y="470"/>
                  </a:lnTo>
                  <a:lnTo>
                    <a:pt x="104" y="470"/>
                  </a:lnTo>
                  <a:close/>
                  <a:moveTo>
                    <a:pt x="83" y="332"/>
                  </a:moveTo>
                  <a:lnTo>
                    <a:pt x="37" y="158"/>
                  </a:lnTo>
                  <a:lnTo>
                    <a:pt x="37" y="158"/>
                  </a:lnTo>
                  <a:lnTo>
                    <a:pt x="35" y="153"/>
                  </a:lnTo>
                  <a:lnTo>
                    <a:pt x="37" y="149"/>
                  </a:lnTo>
                  <a:lnTo>
                    <a:pt x="41" y="147"/>
                  </a:lnTo>
                  <a:lnTo>
                    <a:pt x="44" y="146"/>
                  </a:lnTo>
                  <a:lnTo>
                    <a:pt x="48" y="146"/>
                  </a:lnTo>
                  <a:lnTo>
                    <a:pt x="51" y="146"/>
                  </a:lnTo>
                  <a:lnTo>
                    <a:pt x="55" y="149"/>
                  </a:lnTo>
                  <a:lnTo>
                    <a:pt x="56" y="153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2" y="330"/>
                  </a:lnTo>
                  <a:lnTo>
                    <a:pt x="100" y="333"/>
                  </a:lnTo>
                  <a:lnTo>
                    <a:pt x="98" y="337"/>
                  </a:lnTo>
                  <a:lnTo>
                    <a:pt x="95" y="339"/>
                  </a:lnTo>
                  <a:lnTo>
                    <a:pt x="91" y="339"/>
                  </a:lnTo>
                  <a:lnTo>
                    <a:pt x="86" y="337"/>
                  </a:lnTo>
                  <a:lnTo>
                    <a:pt x="84" y="335"/>
                  </a:lnTo>
                  <a:lnTo>
                    <a:pt x="83" y="332"/>
                  </a:lnTo>
                  <a:lnTo>
                    <a:pt x="83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C1BF5F42-D0CC-4C67-83FF-CFD509E7A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3648075"/>
              <a:ext cx="1042988" cy="1236663"/>
            </a:xfrm>
            <a:custGeom>
              <a:avLst/>
              <a:gdLst>
                <a:gd name="T0" fmla="*/ 74 w 657"/>
                <a:gd name="T1" fmla="*/ 0 h 779"/>
                <a:gd name="T2" fmla="*/ 58 w 657"/>
                <a:gd name="T3" fmla="*/ 2 h 779"/>
                <a:gd name="T4" fmla="*/ 33 w 657"/>
                <a:gd name="T5" fmla="*/ 12 h 779"/>
                <a:gd name="T6" fmla="*/ 12 w 657"/>
                <a:gd name="T7" fmla="*/ 32 h 779"/>
                <a:gd name="T8" fmla="*/ 2 w 657"/>
                <a:gd name="T9" fmla="*/ 58 h 779"/>
                <a:gd name="T10" fmla="*/ 49 w 657"/>
                <a:gd name="T11" fmla="*/ 74 h 779"/>
                <a:gd name="T12" fmla="*/ 51 w 657"/>
                <a:gd name="T13" fmla="*/ 63 h 779"/>
                <a:gd name="T14" fmla="*/ 63 w 657"/>
                <a:gd name="T15" fmla="*/ 51 h 779"/>
                <a:gd name="T16" fmla="*/ 585 w 657"/>
                <a:gd name="T17" fmla="*/ 49 h 779"/>
                <a:gd name="T18" fmla="*/ 594 w 657"/>
                <a:gd name="T19" fmla="*/ 51 h 779"/>
                <a:gd name="T20" fmla="*/ 608 w 657"/>
                <a:gd name="T21" fmla="*/ 63 h 779"/>
                <a:gd name="T22" fmla="*/ 609 w 657"/>
                <a:gd name="T23" fmla="*/ 706 h 779"/>
                <a:gd name="T24" fmla="*/ 608 w 657"/>
                <a:gd name="T25" fmla="*/ 714 h 779"/>
                <a:gd name="T26" fmla="*/ 594 w 657"/>
                <a:gd name="T27" fmla="*/ 728 h 779"/>
                <a:gd name="T28" fmla="*/ 74 w 657"/>
                <a:gd name="T29" fmla="*/ 730 h 779"/>
                <a:gd name="T30" fmla="*/ 63 w 657"/>
                <a:gd name="T31" fmla="*/ 728 h 779"/>
                <a:gd name="T32" fmla="*/ 51 w 657"/>
                <a:gd name="T33" fmla="*/ 714 h 779"/>
                <a:gd name="T34" fmla="*/ 0 w 657"/>
                <a:gd name="T35" fmla="*/ 706 h 779"/>
                <a:gd name="T36" fmla="*/ 2 w 657"/>
                <a:gd name="T37" fmla="*/ 720 h 779"/>
                <a:gd name="T38" fmla="*/ 12 w 657"/>
                <a:gd name="T39" fmla="*/ 746 h 779"/>
                <a:gd name="T40" fmla="*/ 33 w 657"/>
                <a:gd name="T41" fmla="*/ 767 h 779"/>
                <a:gd name="T42" fmla="*/ 58 w 657"/>
                <a:gd name="T43" fmla="*/ 778 h 779"/>
                <a:gd name="T44" fmla="*/ 585 w 657"/>
                <a:gd name="T45" fmla="*/ 779 h 779"/>
                <a:gd name="T46" fmla="*/ 599 w 657"/>
                <a:gd name="T47" fmla="*/ 778 h 779"/>
                <a:gd name="T48" fmla="*/ 625 w 657"/>
                <a:gd name="T49" fmla="*/ 767 h 779"/>
                <a:gd name="T50" fmla="*/ 644 w 657"/>
                <a:gd name="T51" fmla="*/ 746 h 779"/>
                <a:gd name="T52" fmla="*/ 657 w 657"/>
                <a:gd name="T53" fmla="*/ 720 h 779"/>
                <a:gd name="T54" fmla="*/ 657 w 657"/>
                <a:gd name="T55" fmla="*/ 74 h 779"/>
                <a:gd name="T56" fmla="*/ 657 w 657"/>
                <a:gd name="T57" fmla="*/ 58 h 779"/>
                <a:gd name="T58" fmla="*/ 644 w 657"/>
                <a:gd name="T59" fmla="*/ 32 h 779"/>
                <a:gd name="T60" fmla="*/ 625 w 657"/>
                <a:gd name="T61" fmla="*/ 12 h 779"/>
                <a:gd name="T62" fmla="*/ 599 w 657"/>
                <a:gd name="T63" fmla="*/ 2 h 779"/>
                <a:gd name="T64" fmla="*/ 585 w 657"/>
                <a:gd name="T6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585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58" y="2"/>
                  </a:lnTo>
                  <a:lnTo>
                    <a:pt x="46" y="5"/>
                  </a:lnTo>
                  <a:lnTo>
                    <a:pt x="33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5" y="44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49" y="74"/>
                  </a:lnTo>
                  <a:lnTo>
                    <a:pt x="49" y="74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8" y="63"/>
                  </a:lnTo>
                  <a:lnTo>
                    <a:pt x="609" y="74"/>
                  </a:lnTo>
                  <a:lnTo>
                    <a:pt x="609" y="706"/>
                  </a:lnTo>
                  <a:lnTo>
                    <a:pt x="609" y="706"/>
                  </a:lnTo>
                  <a:lnTo>
                    <a:pt x="608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6"/>
                  </a:lnTo>
                  <a:lnTo>
                    <a:pt x="0" y="706"/>
                  </a:lnTo>
                  <a:lnTo>
                    <a:pt x="0" y="706"/>
                  </a:lnTo>
                  <a:lnTo>
                    <a:pt x="2" y="720"/>
                  </a:lnTo>
                  <a:lnTo>
                    <a:pt x="5" y="734"/>
                  </a:lnTo>
                  <a:lnTo>
                    <a:pt x="12" y="746"/>
                  </a:lnTo>
                  <a:lnTo>
                    <a:pt x="21" y="757"/>
                  </a:lnTo>
                  <a:lnTo>
                    <a:pt x="33" y="767"/>
                  </a:lnTo>
                  <a:lnTo>
                    <a:pt x="46" y="772"/>
                  </a:lnTo>
                  <a:lnTo>
                    <a:pt x="58" y="778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8"/>
                  </a:lnTo>
                  <a:lnTo>
                    <a:pt x="613" y="772"/>
                  </a:lnTo>
                  <a:lnTo>
                    <a:pt x="625" y="767"/>
                  </a:lnTo>
                  <a:lnTo>
                    <a:pt x="636" y="757"/>
                  </a:lnTo>
                  <a:lnTo>
                    <a:pt x="644" y="746"/>
                  </a:lnTo>
                  <a:lnTo>
                    <a:pt x="651" y="734"/>
                  </a:lnTo>
                  <a:lnTo>
                    <a:pt x="657" y="720"/>
                  </a:lnTo>
                  <a:lnTo>
                    <a:pt x="657" y="706"/>
                  </a:lnTo>
                  <a:lnTo>
                    <a:pt x="657" y="74"/>
                  </a:lnTo>
                  <a:lnTo>
                    <a:pt x="657" y="74"/>
                  </a:lnTo>
                  <a:lnTo>
                    <a:pt x="657" y="58"/>
                  </a:lnTo>
                  <a:lnTo>
                    <a:pt x="651" y="44"/>
                  </a:lnTo>
                  <a:lnTo>
                    <a:pt x="644" y="32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2"/>
                  </a:lnTo>
                  <a:lnTo>
                    <a:pt x="585" y="0"/>
                  </a:lnTo>
                  <a:lnTo>
                    <a:pt x="5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DEA91DC-2894-4774-980B-B60CB03A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150" y="3971925"/>
              <a:ext cx="501650" cy="77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A7CE5A2-DA5D-4194-926C-9877F725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150" y="4278313"/>
              <a:ext cx="5016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89ADA2-2019-4DAE-B766-7F2C1A41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963" y="4124325"/>
              <a:ext cx="604838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5906FA1-174B-48DC-A287-42C047A5EA12}"/>
              </a:ext>
            </a:extLst>
          </p:cNvPr>
          <p:cNvSpPr txBox="1"/>
          <p:nvPr/>
        </p:nvSpPr>
        <p:spPr>
          <a:xfrm>
            <a:off x="817969" y="4828061"/>
            <a:ext cx="3846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FC5E0"/>
                </a:solidFill>
              </a:rPr>
              <a:t>The result by category</a:t>
            </a:r>
            <a:endParaRPr lang="ko-KR" altLang="en-US" sz="2000" b="1" dirty="0">
              <a:solidFill>
                <a:srgbClr val="5FC5E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33B88-D739-46CA-9A96-B2D57633FAF9}"/>
              </a:ext>
            </a:extLst>
          </p:cNvPr>
          <p:cNvSpPr txBox="1"/>
          <p:nvPr/>
        </p:nvSpPr>
        <p:spPr>
          <a:xfrm>
            <a:off x="817968" y="5287605"/>
            <a:ext cx="1068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Compare each subjects of articles, we can figure out different reactions based on special subject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7FA2C1-EC45-4824-9A5F-57442D5F29B3}"/>
              </a:ext>
            </a:extLst>
          </p:cNvPr>
          <p:cNvGrpSpPr/>
          <p:nvPr/>
        </p:nvGrpSpPr>
        <p:grpSpPr>
          <a:xfrm>
            <a:off x="868062" y="4166461"/>
            <a:ext cx="448262" cy="652321"/>
            <a:chOff x="8161338" y="3633788"/>
            <a:chExt cx="850900" cy="1238250"/>
          </a:xfrm>
          <a:solidFill>
            <a:schemeClr val="accent3"/>
          </a:solidFill>
        </p:grpSpPr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277BDBF-EAF4-4B32-A4EB-B5B296699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3633788"/>
              <a:ext cx="850900" cy="1238250"/>
            </a:xfrm>
            <a:custGeom>
              <a:avLst/>
              <a:gdLst>
                <a:gd name="T0" fmla="*/ 241 w 536"/>
                <a:gd name="T1" fmla="*/ 2 h 780"/>
                <a:gd name="T2" fmla="*/ 165 w 536"/>
                <a:gd name="T3" fmla="*/ 21 h 780"/>
                <a:gd name="T4" fmla="*/ 99 w 536"/>
                <a:gd name="T5" fmla="*/ 62 h 780"/>
                <a:gd name="T6" fmla="*/ 46 w 536"/>
                <a:gd name="T7" fmla="*/ 120 h 780"/>
                <a:gd name="T8" fmla="*/ 12 w 536"/>
                <a:gd name="T9" fmla="*/ 188 h 780"/>
                <a:gd name="T10" fmla="*/ 0 w 536"/>
                <a:gd name="T11" fmla="*/ 269 h 780"/>
                <a:gd name="T12" fmla="*/ 4 w 536"/>
                <a:gd name="T13" fmla="*/ 302 h 780"/>
                <a:gd name="T14" fmla="*/ 34 w 536"/>
                <a:gd name="T15" fmla="*/ 395 h 780"/>
                <a:gd name="T16" fmla="*/ 95 w 536"/>
                <a:gd name="T17" fmla="*/ 472 h 780"/>
                <a:gd name="T18" fmla="*/ 123 w 536"/>
                <a:gd name="T19" fmla="*/ 634 h 780"/>
                <a:gd name="T20" fmla="*/ 125 w 536"/>
                <a:gd name="T21" fmla="*/ 662 h 780"/>
                <a:gd name="T22" fmla="*/ 141 w 536"/>
                <a:gd name="T23" fmla="*/ 702 h 780"/>
                <a:gd name="T24" fmla="*/ 165 w 536"/>
                <a:gd name="T25" fmla="*/ 737 h 780"/>
                <a:gd name="T26" fmla="*/ 199 w 536"/>
                <a:gd name="T27" fmla="*/ 762 h 780"/>
                <a:gd name="T28" fmla="*/ 239 w 536"/>
                <a:gd name="T29" fmla="*/ 776 h 780"/>
                <a:gd name="T30" fmla="*/ 269 w 536"/>
                <a:gd name="T31" fmla="*/ 780 h 780"/>
                <a:gd name="T32" fmla="*/ 313 w 536"/>
                <a:gd name="T33" fmla="*/ 773 h 780"/>
                <a:gd name="T34" fmla="*/ 350 w 536"/>
                <a:gd name="T35" fmla="*/ 755 h 780"/>
                <a:gd name="T36" fmla="*/ 381 w 536"/>
                <a:gd name="T37" fmla="*/ 727 h 780"/>
                <a:gd name="T38" fmla="*/ 402 w 536"/>
                <a:gd name="T39" fmla="*/ 690 h 780"/>
                <a:gd name="T40" fmla="*/ 415 w 536"/>
                <a:gd name="T41" fmla="*/ 648 h 780"/>
                <a:gd name="T42" fmla="*/ 415 w 536"/>
                <a:gd name="T43" fmla="*/ 492 h 780"/>
                <a:gd name="T44" fmla="*/ 465 w 536"/>
                <a:gd name="T45" fmla="*/ 450 h 780"/>
                <a:gd name="T46" fmla="*/ 518 w 536"/>
                <a:gd name="T47" fmla="*/ 365 h 780"/>
                <a:gd name="T48" fmla="*/ 536 w 536"/>
                <a:gd name="T49" fmla="*/ 285 h 780"/>
                <a:gd name="T50" fmla="*/ 536 w 536"/>
                <a:gd name="T51" fmla="*/ 241 h 780"/>
                <a:gd name="T52" fmla="*/ 515 w 536"/>
                <a:gd name="T53" fmla="*/ 163 h 780"/>
                <a:gd name="T54" fmla="*/ 474 w 536"/>
                <a:gd name="T55" fmla="*/ 99 h 780"/>
                <a:gd name="T56" fmla="*/ 418 w 536"/>
                <a:gd name="T57" fmla="*/ 46 h 780"/>
                <a:gd name="T58" fmla="*/ 348 w 536"/>
                <a:gd name="T59" fmla="*/ 13 h 780"/>
                <a:gd name="T60" fmla="*/ 269 w 536"/>
                <a:gd name="T61" fmla="*/ 0 h 780"/>
                <a:gd name="T62" fmla="*/ 269 w 536"/>
                <a:gd name="T63" fmla="*/ 730 h 780"/>
                <a:gd name="T64" fmla="*/ 214 w 536"/>
                <a:gd name="T65" fmla="*/ 715 h 780"/>
                <a:gd name="T66" fmla="*/ 179 w 536"/>
                <a:gd name="T67" fmla="*/ 671 h 780"/>
                <a:gd name="T68" fmla="*/ 171 w 536"/>
                <a:gd name="T69" fmla="*/ 599 h 780"/>
                <a:gd name="T70" fmla="*/ 365 w 536"/>
                <a:gd name="T71" fmla="*/ 634 h 780"/>
                <a:gd name="T72" fmla="*/ 350 w 536"/>
                <a:gd name="T73" fmla="*/ 688 h 780"/>
                <a:gd name="T74" fmla="*/ 306 w 536"/>
                <a:gd name="T75" fmla="*/ 723 h 780"/>
                <a:gd name="T76" fmla="*/ 269 w 536"/>
                <a:gd name="T77" fmla="*/ 730 h 780"/>
                <a:gd name="T78" fmla="*/ 365 w 536"/>
                <a:gd name="T79" fmla="*/ 550 h 780"/>
                <a:gd name="T80" fmla="*/ 158 w 536"/>
                <a:gd name="T81" fmla="*/ 458 h 780"/>
                <a:gd name="T82" fmla="*/ 113 w 536"/>
                <a:gd name="T83" fmla="*/ 423 h 780"/>
                <a:gd name="T84" fmla="*/ 67 w 536"/>
                <a:gd name="T85" fmla="*/ 351 h 780"/>
                <a:gd name="T86" fmla="*/ 49 w 536"/>
                <a:gd name="T87" fmla="*/ 269 h 780"/>
                <a:gd name="T88" fmla="*/ 55 w 536"/>
                <a:gd name="T89" fmla="*/ 225 h 780"/>
                <a:gd name="T90" fmla="*/ 76 w 536"/>
                <a:gd name="T91" fmla="*/ 163 h 780"/>
                <a:gd name="T92" fmla="*/ 114 w 536"/>
                <a:gd name="T93" fmla="*/ 114 h 780"/>
                <a:gd name="T94" fmla="*/ 163 w 536"/>
                <a:gd name="T95" fmla="*/ 76 h 780"/>
                <a:gd name="T96" fmla="*/ 225 w 536"/>
                <a:gd name="T97" fmla="*/ 55 h 780"/>
                <a:gd name="T98" fmla="*/ 269 w 536"/>
                <a:gd name="T99" fmla="*/ 49 h 780"/>
                <a:gd name="T100" fmla="*/ 334 w 536"/>
                <a:gd name="T101" fmla="*/ 60 h 780"/>
                <a:gd name="T102" fmla="*/ 392 w 536"/>
                <a:gd name="T103" fmla="*/ 86 h 780"/>
                <a:gd name="T104" fmla="*/ 437 w 536"/>
                <a:gd name="T105" fmla="*/ 128 h 780"/>
                <a:gd name="T106" fmla="*/ 471 w 536"/>
                <a:gd name="T107" fmla="*/ 183 h 780"/>
                <a:gd name="T108" fmla="*/ 487 w 536"/>
                <a:gd name="T109" fmla="*/ 246 h 780"/>
                <a:gd name="T110" fmla="*/ 487 w 536"/>
                <a:gd name="T111" fmla="*/ 297 h 780"/>
                <a:gd name="T112" fmla="*/ 458 w 536"/>
                <a:gd name="T113" fmla="*/ 378 h 780"/>
                <a:gd name="T114" fmla="*/ 402 w 536"/>
                <a:gd name="T115" fmla="*/ 441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6" h="780">
                  <a:moveTo>
                    <a:pt x="269" y="0"/>
                  </a:moveTo>
                  <a:lnTo>
                    <a:pt x="269" y="0"/>
                  </a:lnTo>
                  <a:lnTo>
                    <a:pt x="241" y="2"/>
                  </a:lnTo>
                  <a:lnTo>
                    <a:pt x="214" y="6"/>
                  </a:lnTo>
                  <a:lnTo>
                    <a:pt x="190" y="13"/>
                  </a:lnTo>
                  <a:lnTo>
                    <a:pt x="165" y="21"/>
                  </a:lnTo>
                  <a:lnTo>
                    <a:pt x="141" y="34"/>
                  </a:lnTo>
                  <a:lnTo>
                    <a:pt x="120" y="46"/>
                  </a:lnTo>
                  <a:lnTo>
                    <a:pt x="99" y="62"/>
                  </a:lnTo>
                  <a:lnTo>
                    <a:pt x="79" y="79"/>
                  </a:lnTo>
                  <a:lnTo>
                    <a:pt x="62" y="99"/>
                  </a:lnTo>
                  <a:lnTo>
                    <a:pt x="46" y="120"/>
                  </a:lnTo>
                  <a:lnTo>
                    <a:pt x="34" y="141"/>
                  </a:lnTo>
                  <a:lnTo>
                    <a:pt x="21" y="163"/>
                  </a:lnTo>
                  <a:lnTo>
                    <a:pt x="12" y="188"/>
                  </a:lnTo>
                  <a:lnTo>
                    <a:pt x="5" y="214"/>
                  </a:lnTo>
                  <a:lnTo>
                    <a:pt x="2" y="241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85"/>
                  </a:lnTo>
                  <a:lnTo>
                    <a:pt x="4" y="302"/>
                  </a:lnTo>
                  <a:lnTo>
                    <a:pt x="9" y="334"/>
                  </a:lnTo>
                  <a:lnTo>
                    <a:pt x="20" y="365"/>
                  </a:lnTo>
                  <a:lnTo>
                    <a:pt x="34" y="395"/>
                  </a:lnTo>
                  <a:lnTo>
                    <a:pt x="51" y="423"/>
                  </a:lnTo>
                  <a:lnTo>
                    <a:pt x="72" y="450"/>
                  </a:lnTo>
                  <a:lnTo>
                    <a:pt x="95" y="472"/>
                  </a:lnTo>
                  <a:lnTo>
                    <a:pt x="109" y="483"/>
                  </a:lnTo>
                  <a:lnTo>
                    <a:pt x="123" y="492"/>
                  </a:lnTo>
                  <a:lnTo>
                    <a:pt x="123" y="634"/>
                  </a:lnTo>
                  <a:lnTo>
                    <a:pt x="123" y="634"/>
                  </a:lnTo>
                  <a:lnTo>
                    <a:pt x="123" y="648"/>
                  </a:lnTo>
                  <a:lnTo>
                    <a:pt x="125" y="662"/>
                  </a:lnTo>
                  <a:lnTo>
                    <a:pt x="128" y="676"/>
                  </a:lnTo>
                  <a:lnTo>
                    <a:pt x="134" y="690"/>
                  </a:lnTo>
                  <a:lnTo>
                    <a:pt x="141" y="702"/>
                  </a:lnTo>
                  <a:lnTo>
                    <a:pt x="148" y="715"/>
                  </a:lnTo>
                  <a:lnTo>
                    <a:pt x="156" y="727"/>
                  </a:lnTo>
                  <a:lnTo>
                    <a:pt x="165" y="737"/>
                  </a:lnTo>
                  <a:lnTo>
                    <a:pt x="176" y="746"/>
                  </a:lnTo>
                  <a:lnTo>
                    <a:pt x="186" y="755"/>
                  </a:lnTo>
                  <a:lnTo>
                    <a:pt x="199" y="762"/>
                  </a:lnTo>
                  <a:lnTo>
                    <a:pt x="213" y="767"/>
                  </a:lnTo>
                  <a:lnTo>
                    <a:pt x="225" y="773"/>
                  </a:lnTo>
                  <a:lnTo>
                    <a:pt x="239" y="776"/>
                  </a:lnTo>
                  <a:lnTo>
                    <a:pt x="253" y="778"/>
                  </a:lnTo>
                  <a:lnTo>
                    <a:pt x="269" y="780"/>
                  </a:lnTo>
                  <a:lnTo>
                    <a:pt x="269" y="780"/>
                  </a:lnTo>
                  <a:lnTo>
                    <a:pt x="283" y="778"/>
                  </a:lnTo>
                  <a:lnTo>
                    <a:pt x="299" y="776"/>
                  </a:lnTo>
                  <a:lnTo>
                    <a:pt x="313" y="773"/>
                  </a:lnTo>
                  <a:lnTo>
                    <a:pt x="325" y="767"/>
                  </a:lnTo>
                  <a:lnTo>
                    <a:pt x="337" y="762"/>
                  </a:lnTo>
                  <a:lnTo>
                    <a:pt x="350" y="755"/>
                  </a:lnTo>
                  <a:lnTo>
                    <a:pt x="362" y="746"/>
                  </a:lnTo>
                  <a:lnTo>
                    <a:pt x="372" y="737"/>
                  </a:lnTo>
                  <a:lnTo>
                    <a:pt x="381" y="727"/>
                  </a:lnTo>
                  <a:lnTo>
                    <a:pt x="390" y="715"/>
                  </a:lnTo>
                  <a:lnTo>
                    <a:pt x="397" y="702"/>
                  </a:lnTo>
                  <a:lnTo>
                    <a:pt x="402" y="690"/>
                  </a:lnTo>
                  <a:lnTo>
                    <a:pt x="408" y="676"/>
                  </a:lnTo>
                  <a:lnTo>
                    <a:pt x="411" y="662"/>
                  </a:lnTo>
                  <a:lnTo>
                    <a:pt x="415" y="648"/>
                  </a:lnTo>
                  <a:lnTo>
                    <a:pt x="415" y="634"/>
                  </a:lnTo>
                  <a:lnTo>
                    <a:pt x="415" y="492"/>
                  </a:lnTo>
                  <a:lnTo>
                    <a:pt x="415" y="492"/>
                  </a:lnTo>
                  <a:lnTo>
                    <a:pt x="429" y="483"/>
                  </a:lnTo>
                  <a:lnTo>
                    <a:pt x="441" y="472"/>
                  </a:lnTo>
                  <a:lnTo>
                    <a:pt x="465" y="450"/>
                  </a:lnTo>
                  <a:lnTo>
                    <a:pt x="487" y="423"/>
                  </a:lnTo>
                  <a:lnTo>
                    <a:pt x="504" y="395"/>
                  </a:lnTo>
                  <a:lnTo>
                    <a:pt x="518" y="365"/>
                  </a:lnTo>
                  <a:lnTo>
                    <a:pt x="529" y="334"/>
                  </a:lnTo>
                  <a:lnTo>
                    <a:pt x="534" y="302"/>
                  </a:lnTo>
                  <a:lnTo>
                    <a:pt x="536" y="285"/>
                  </a:lnTo>
                  <a:lnTo>
                    <a:pt x="536" y="269"/>
                  </a:lnTo>
                  <a:lnTo>
                    <a:pt x="536" y="269"/>
                  </a:lnTo>
                  <a:lnTo>
                    <a:pt x="536" y="241"/>
                  </a:lnTo>
                  <a:lnTo>
                    <a:pt x="530" y="214"/>
                  </a:lnTo>
                  <a:lnTo>
                    <a:pt x="525" y="188"/>
                  </a:lnTo>
                  <a:lnTo>
                    <a:pt x="515" y="163"/>
                  </a:lnTo>
                  <a:lnTo>
                    <a:pt x="504" y="141"/>
                  </a:lnTo>
                  <a:lnTo>
                    <a:pt x="490" y="120"/>
                  </a:lnTo>
                  <a:lnTo>
                    <a:pt x="474" y="99"/>
                  </a:lnTo>
                  <a:lnTo>
                    <a:pt x="458" y="79"/>
                  </a:lnTo>
                  <a:lnTo>
                    <a:pt x="439" y="62"/>
                  </a:lnTo>
                  <a:lnTo>
                    <a:pt x="418" y="46"/>
                  </a:lnTo>
                  <a:lnTo>
                    <a:pt x="395" y="34"/>
                  </a:lnTo>
                  <a:lnTo>
                    <a:pt x="372" y="21"/>
                  </a:lnTo>
                  <a:lnTo>
                    <a:pt x="348" y="13"/>
                  </a:lnTo>
                  <a:lnTo>
                    <a:pt x="323" y="6"/>
                  </a:lnTo>
                  <a:lnTo>
                    <a:pt x="295" y="2"/>
                  </a:lnTo>
                  <a:lnTo>
                    <a:pt x="269" y="0"/>
                  </a:lnTo>
                  <a:lnTo>
                    <a:pt x="269" y="0"/>
                  </a:lnTo>
                  <a:close/>
                  <a:moveTo>
                    <a:pt x="269" y="730"/>
                  </a:moveTo>
                  <a:lnTo>
                    <a:pt x="269" y="730"/>
                  </a:lnTo>
                  <a:lnTo>
                    <a:pt x="250" y="729"/>
                  </a:lnTo>
                  <a:lnTo>
                    <a:pt x="230" y="723"/>
                  </a:lnTo>
                  <a:lnTo>
                    <a:pt x="214" y="715"/>
                  </a:lnTo>
                  <a:lnTo>
                    <a:pt x="200" y="702"/>
                  </a:lnTo>
                  <a:lnTo>
                    <a:pt x="188" y="688"/>
                  </a:lnTo>
                  <a:lnTo>
                    <a:pt x="179" y="671"/>
                  </a:lnTo>
                  <a:lnTo>
                    <a:pt x="174" y="653"/>
                  </a:lnTo>
                  <a:lnTo>
                    <a:pt x="171" y="634"/>
                  </a:lnTo>
                  <a:lnTo>
                    <a:pt x="171" y="599"/>
                  </a:lnTo>
                  <a:lnTo>
                    <a:pt x="365" y="599"/>
                  </a:lnTo>
                  <a:lnTo>
                    <a:pt x="365" y="634"/>
                  </a:lnTo>
                  <a:lnTo>
                    <a:pt x="365" y="634"/>
                  </a:lnTo>
                  <a:lnTo>
                    <a:pt x="364" y="653"/>
                  </a:lnTo>
                  <a:lnTo>
                    <a:pt x="358" y="671"/>
                  </a:lnTo>
                  <a:lnTo>
                    <a:pt x="350" y="688"/>
                  </a:lnTo>
                  <a:lnTo>
                    <a:pt x="337" y="702"/>
                  </a:lnTo>
                  <a:lnTo>
                    <a:pt x="323" y="715"/>
                  </a:lnTo>
                  <a:lnTo>
                    <a:pt x="306" y="723"/>
                  </a:lnTo>
                  <a:lnTo>
                    <a:pt x="288" y="729"/>
                  </a:lnTo>
                  <a:lnTo>
                    <a:pt x="269" y="730"/>
                  </a:lnTo>
                  <a:lnTo>
                    <a:pt x="269" y="730"/>
                  </a:lnTo>
                  <a:close/>
                  <a:moveTo>
                    <a:pt x="378" y="458"/>
                  </a:moveTo>
                  <a:lnTo>
                    <a:pt x="365" y="465"/>
                  </a:lnTo>
                  <a:lnTo>
                    <a:pt x="365" y="550"/>
                  </a:lnTo>
                  <a:lnTo>
                    <a:pt x="171" y="550"/>
                  </a:lnTo>
                  <a:lnTo>
                    <a:pt x="171" y="465"/>
                  </a:lnTo>
                  <a:lnTo>
                    <a:pt x="158" y="458"/>
                  </a:lnTo>
                  <a:lnTo>
                    <a:pt x="158" y="458"/>
                  </a:lnTo>
                  <a:lnTo>
                    <a:pt x="135" y="441"/>
                  </a:lnTo>
                  <a:lnTo>
                    <a:pt x="113" y="423"/>
                  </a:lnTo>
                  <a:lnTo>
                    <a:pt x="95" y="400"/>
                  </a:lnTo>
                  <a:lnTo>
                    <a:pt x="79" y="378"/>
                  </a:lnTo>
                  <a:lnTo>
                    <a:pt x="67" y="351"/>
                  </a:lnTo>
                  <a:lnTo>
                    <a:pt x="56" y="325"/>
                  </a:lnTo>
                  <a:lnTo>
                    <a:pt x="51" y="297"/>
                  </a:lnTo>
                  <a:lnTo>
                    <a:pt x="49" y="269"/>
                  </a:lnTo>
                  <a:lnTo>
                    <a:pt x="49" y="269"/>
                  </a:lnTo>
                  <a:lnTo>
                    <a:pt x="51" y="246"/>
                  </a:lnTo>
                  <a:lnTo>
                    <a:pt x="55" y="225"/>
                  </a:lnTo>
                  <a:lnTo>
                    <a:pt x="60" y="204"/>
                  </a:lnTo>
                  <a:lnTo>
                    <a:pt x="67" y="183"/>
                  </a:lnTo>
                  <a:lnTo>
                    <a:pt x="76" y="163"/>
                  </a:lnTo>
                  <a:lnTo>
                    <a:pt x="86" y="146"/>
                  </a:lnTo>
                  <a:lnTo>
                    <a:pt x="100" y="128"/>
                  </a:lnTo>
                  <a:lnTo>
                    <a:pt x="114" y="114"/>
                  </a:lnTo>
                  <a:lnTo>
                    <a:pt x="130" y="100"/>
                  </a:lnTo>
                  <a:lnTo>
                    <a:pt x="146" y="86"/>
                  </a:lnTo>
                  <a:lnTo>
                    <a:pt x="163" y="76"/>
                  </a:lnTo>
                  <a:lnTo>
                    <a:pt x="183" y="67"/>
                  </a:lnTo>
                  <a:lnTo>
                    <a:pt x="204" y="60"/>
                  </a:lnTo>
                  <a:lnTo>
                    <a:pt x="225" y="55"/>
                  </a:lnTo>
                  <a:lnTo>
                    <a:pt x="246" y="51"/>
                  </a:lnTo>
                  <a:lnTo>
                    <a:pt x="269" y="49"/>
                  </a:lnTo>
                  <a:lnTo>
                    <a:pt x="269" y="49"/>
                  </a:lnTo>
                  <a:lnTo>
                    <a:pt x="292" y="51"/>
                  </a:lnTo>
                  <a:lnTo>
                    <a:pt x="313" y="55"/>
                  </a:lnTo>
                  <a:lnTo>
                    <a:pt x="334" y="60"/>
                  </a:lnTo>
                  <a:lnTo>
                    <a:pt x="353" y="67"/>
                  </a:lnTo>
                  <a:lnTo>
                    <a:pt x="372" y="76"/>
                  </a:lnTo>
                  <a:lnTo>
                    <a:pt x="392" y="86"/>
                  </a:lnTo>
                  <a:lnTo>
                    <a:pt x="408" y="100"/>
                  </a:lnTo>
                  <a:lnTo>
                    <a:pt x="423" y="114"/>
                  </a:lnTo>
                  <a:lnTo>
                    <a:pt x="437" y="128"/>
                  </a:lnTo>
                  <a:lnTo>
                    <a:pt x="450" y="146"/>
                  </a:lnTo>
                  <a:lnTo>
                    <a:pt x="462" y="163"/>
                  </a:lnTo>
                  <a:lnTo>
                    <a:pt x="471" y="183"/>
                  </a:lnTo>
                  <a:lnTo>
                    <a:pt x="478" y="204"/>
                  </a:lnTo>
                  <a:lnTo>
                    <a:pt x="483" y="225"/>
                  </a:lnTo>
                  <a:lnTo>
                    <a:pt x="487" y="246"/>
                  </a:lnTo>
                  <a:lnTo>
                    <a:pt x="488" y="269"/>
                  </a:lnTo>
                  <a:lnTo>
                    <a:pt x="488" y="269"/>
                  </a:lnTo>
                  <a:lnTo>
                    <a:pt x="487" y="297"/>
                  </a:lnTo>
                  <a:lnTo>
                    <a:pt x="479" y="325"/>
                  </a:lnTo>
                  <a:lnTo>
                    <a:pt x="471" y="351"/>
                  </a:lnTo>
                  <a:lnTo>
                    <a:pt x="458" y="378"/>
                  </a:lnTo>
                  <a:lnTo>
                    <a:pt x="443" y="400"/>
                  </a:lnTo>
                  <a:lnTo>
                    <a:pt x="423" y="423"/>
                  </a:lnTo>
                  <a:lnTo>
                    <a:pt x="402" y="441"/>
                  </a:lnTo>
                  <a:lnTo>
                    <a:pt x="378" y="458"/>
                  </a:lnTo>
                  <a:lnTo>
                    <a:pt x="378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4E06AC5-B0ED-4F05-802F-7FE95FED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3829050"/>
              <a:ext cx="463550" cy="231775"/>
            </a:xfrm>
            <a:custGeom>
              <a:avLst/>
              <a:gdLst>
                <a:gd name="T0" fmla="*/ 146 w 292"/>
                <a:gd name="T1" fmla="*/ 0 h 146"/>
                <a:gd name="T2" fmla="*/ 146 w 292"/>
                <a:gd name="T3" fmla="*/ 0 h 146"/>
                <a:gd name="T4" fmla="*/ 130 w 292"/>
                <a:gd name="T5" fmla="*/ 0 h 146"/>
                <a:gd name="T6" fmla="*/ 116 w 292"/>
                <a:gd name="T7" fmla="*/ 2 h 146"/>
                <a:gd name="T8" fmla="*/ 102 w 292"/>
                <a:gd name="T9" fmla="*/ 5 h 146"/>
                <a:gd name="T10" fmla="*/ 90 w 292"/>
                <a:gd name="T11" fmla="*/ 11 h 146"/>
                <a:gd name="T12" fmla="*/ 76 w 292"/>
                <a:gd name="T13" fmla="*/ 18 h 146"/>
                <a:gd name="T14" fmla="*/ 63 w 292"/>
                <a:gd name="T15" fmla="*/ 25 h 146"/>
                <a:gd name="T16" fmla="*/ 53 w 292"/>
                <a:gd name="T17" fmla="*/ 33 h 146"/>
                <a:gd name="T18" fmla="*/ 42 w 292"/>
                <a:gd name="T19" fmla="*/ 42 h 146"/>
                <a:gd name="T20" fmla="*/ 33 w 292"/>
                <a:gd name="T21" fmla="*/ 53 h 146"/>
                <a:gd name="T22" fmla="*/ 25 w 292"/>
                <a:gd name="T23" fmla="*/ 63 h 146"/>
                <a:gd name="T24" fmla="*/ 18 w 292"/>
                <a:gd name="T25" fmla="*/ 76 h 146"/>
                <a:gd name="T26" fmla="*/ 11 w 292"/>
                <a:gd name="T27" fmla="*/ 88 h 146"/>
                <a:gd name="T28" fmla="*/ 5 w 292"/>
                <a:gd name="T29" fmla="*/ 102 h 146"/>
                <a:gd name="T30" fmla="*/ 2 w 292"/>
                <a:gd name="T31" fmla="*/ 116 h 146"/>
                <a:gd name="T32" fmla="*/ 0 w 292"/>
                <a:gd name="T33" fmla="*/ 130 h 146"/>
                <a:gd name="T34" fmla="*/ 0 w 292"/>
                <a:gd name="T35" fmla="*/ 146 h 146"/>
                <a:gd name="T36" fmla="*/ 48 w 292"/>
                <a:gd name="T37" fmla="*/ 146 h 146"/>
                <a:gd name="T38" fmla="*/ 48 w 292"/>
                <a:gd name="T39" fmla="*/ 146 h 146"/>
                <a:gd name="T40" fmla="*/ 51 w 292"/>
                <a:gd name="T41" fmla="*/ 127 h 146"/>
                <a:gd name="T42" fmla="*/ 56 w 292"/>
                <a:gd name="T43" fmla="*/ 107 h 146"/>
                <a:gd name="T44" fmla="*/ 65 w 292"/>
                <a:gd name="T45" fmla="*/ 91 h 146"/>
                <a:gd name="T46" fmla="*/ 77 w 292"/>
                <a:gd name="T47" fmla="*/ 77 h 146"/>
                <a:gd name="T48" fmla="*/ 91 w 292"/>
                <a:gd name="T49" fmla="*/ 65 h 146"/>
                <a:gd name="T50" fmla="*/ 107 w 292"/>
                <a:gd name="T51" fmla="*/ 56 h 146"/>
                <a:gd name="T52" fmla="*/ 127 w 292"/>
                <a:gd name="T53" fmla="*/ 49 h 146"/>
                <a:gd name="T54" fmla="*/ 146 w 292"/>
                <a:gd name="T55" fmla="*/ 48 h 146"/>
                <a:gd name="T56" fmla="*/ 146 w 292"/>
                <a:gd name="T57" fmla="*/ 48 h 146"/>
                <a:gd name="T58" fmla="*/ 165 w 292"/>
                <a:gd name="T59" fmla="*/ 49 h 146"/>
                <a:gd name="T60" fmla="*/ 183 w 292"/>
                <a:gd name="T61" fmla="*/ 56 h 146"/>
                <a:gd name="T62" fmla="*/ 200 w 292"/>
                <a:gd name="T63" fmla="*/ 65 h 146"/>
                <a:gd name="T64" fmla="*/ 214 w 292"/>
                <a:gd name="T65" fmla="*/ 77 h 146"/>
                <a:gd name="T66" fmla="*/ 227 w 292"/>
                <a:gd name="T67" fmla="*/ 91 h 146"/>
                <a:gd name="T68" fmla="*/ 235 w 292"/>
                <a:gd name="T69" fmla="*/ 107 h 146"/>
                <a:gd name="T70" fmla="*/ 241 w 292"/>
                <a:gd name="T71" fmla="*/ 127 h 146"/>
                <a:gd name="T72" fmla="*/ 242 w 292"/>
                <a:gd name="T73" fmla="*/ 146 h 146"/>
                <a:gd name="T74" fmla="*/ 292 w 292"/>
                <a:gd name="T75" fmla="*/ 146 h 146"/>
                <a:gd name="T76" fmla="*/ 292 w 292"/>
                <a:gd name="T77" fmla="*/ 146 h 146"/>
                <a:gd name="T78" fmla="*/ 292 w 292"/>
                <a:gd name="T79" fmla="*/ 130 h 146"/>
                <a:gd name="T80" fmla="*/ 288 w 292"/>
                <a:gd name="T81" fmla="*/ 116 h 146"/>
                <a:gd name="T82" fmla="*/ 285 w 292"/>
                <a:gd name="T83" fmla="*/ 102 h 146"/>
                <a:gd name="T84" fmla="*/ 279 w 292"/>
                <a:gd name="T85" fmla="*/ 88 h 146"/>
                <a:gd name="T86" fmla="*/ 274 w 292"/>
                <a:gd name="T87" fmla="*/ 76 h 146"/>
                <a:gd name="T88" fmla="*/ 267 w 292"/>
                <a:gd name="T89" fmla="*/ 63 h 146"/>
                <a:gd name="T90" fmla="*/ 258 w 292"/>
                <a:gd name="T91" fmla="*/ 53 h 146"/>
                <a:gd name="T92" fmla="*/ 249 w 292"/>
                <a:gd name="T93" fmla="*/ 42 h 146"/>
                <a:gd name="T94" fmla="*/ 239 w 292"/>
                <a:gd name="T95" fmla="*/ 33 h 146"/>
                <a:gd name="T96" fmla="*/ 227 w 292"/>
                <a:gd name="T97" fmla="*/ 25 h 146"/>
                <a:gd name="T98" fmla="*/ 214 w 292"/>
                <a:gd name="T99" fmla="*/ 18 h 146"/>
                <a:gd name="T100" fmla="*/ 202 w 292"/>
                <a:gd name="T101" fmla="*/ 11 h 146"/>
                <a:gd name="T102" fmla="*/ 190 w 292"/>
                <a:gd name="T103" fmla="*/ 5 h 146"/>
                <a:gd name="T104" fmla="*/ 176 w 292"/>
                <a:gd name="T105" fmla="*/ 2 h 146"/>
                <a:gd name="T106" fmla="*/ 160 w 292"/>
                <a:gd name="T107" fmla="*/ 0 h 146"/>
                <a:gd name="T108" fmla="*/ 146 w 292"/>
                <a:gd name="T109" fmla="*/ 0 h 146"/>
                <a:gd name="T110" fmla="*/ 146 w 292"/>
                <a:gd name="T1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" h="146">
                  <a:moveTo>
                    <a:pt x="146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6" y="2"/>
                  </a:lnTo>
                  <a:lnTo>
                    <a:pt x="102" y="5"/>
                  </a:lnTo>
                  <a:lnTo>
                    <a:pt x="90" y="11"/>
                  </a:lnTo>
                  <a:lnTo>
                    <a:pt x="76" y="18"/>
                  </a:lnTo>
                  <a:lnTo>
                    <a:pt x="63" y="25"/>
                  </a:lnTo>
                  <a:lnTo>
                    <a:pt x="53" y="33"/>
                  </a:lnTo>
                  <a:lnTo>
                    <a:pt x="42" y="42"/>
                  </a:lnTo>
                  <a:lnTo>
                    <a:pt x="33" y="53"/>
                  </a:lnTo>
                  <a:lnTo>
                    <a:pt x="25" y="63"/>
                  </a:lnTo>
                  <a:lnTo>
                    <a:pt x="18" y="76"/>
                  </a:lnTo>
                  <a:lnTo>
                    <a:pt x="11" y="88"/>
                  </a:lnTo>
                  <a:lnTo>
                    <a:pt x="5" y="102"/>
                  </a:lnTo>
                  <a:lnTo>
                    <a:pt x="2" y="116"/>
                  </a:lnTo>
                  <a:lnTo>
                    <a:pt x="0" y="130"/>
                  </a:lnTo>
                  <a:lnTo>
                    <a:pt x="0" y="146"/>
                  </a:lnTo>
                  <a:lnTo>
                    <a:pt x="48" y="146"/>
                  </a:lnTo>
                  <a:lnTo>
                    <a:pt x="48" y="146"/>
                  </a:lnTo>
                  <a:lnTo>
                    <a:pt x="51" y="127"/>
                  </a:lnTo>
                  <a:lnTo>
                    <a:pt x="56" y="107"/>
                  </a:lnTo>
                  <a:lnTo>
                    <a:pt x="65" y="91"/>
                  </a:lnTo>
                  <a:lnTo>
                    <a:pt x="77" y="77"/>
                  </a:lnTo>
                  <a:lnTo>
                    <a:pt x="91" y="65"/>
                  </a:lnTo>
                  <a:lnTo>
                    <a:pt x="107" y="56"/>
                  </a:lnTo>
                  <a:lnTo>
                    <a:pt x="127" y="49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65" y="49"/>
                  </a:lnTo>
                  <a:lnTo>
                    <a:pt x="183" y="56"/>
                  </a:lnTo>
                  <a:lnTo>
                    <a:pt x="200" y="65"/>
                  </a:lnTo>
                  <a:lnTo>
                    <a:pt x="214" y="77"/>
                  </a:lnTo>
                  <a:lnTo>
                    <a:pt x="227" y="91"/>
                  </a:lnTo>
                  <a:lnTo>
                    <a:pt x="235" y="107"/>
                  </a:lnTo>
                  <a:lnTo>
                    <a:pt x="241" y="127"/>
                  </a:lnTo>
                  <a:lnTo>
                    <a:pt x="242" y="146"/>
                  </a:lnTo>
                  <a:lnTo>
                    <a:pt x="292" y="146"/>
                  </a:lnTo>
                  <a:lnTo>
                    <a:pt x="292" y="146"/>
                  </a:lnTo>
                  <a:lnTo>
                    <a:pt x="292" y="130"/>
                  </a:lnTo>
                  <a:lnTo>
                    <a:pt x="288" y="116"/>
                  </a:lnTo>
                  <a:lnTo>
                    <a:pt x="285" y="102"/>
                  </a:lnTo>
                  <a:lnTo>
                    <a:pt x="279" y="88"/>
                  </a:lnTo>
                  <a:lnTo>
                    <a:pt x="274" y="76"/>
                  </a:lnTo>
                  <a:lnTo>
                    <a:pt x="267" y="63"/>
                  </a:lnTo>
                  <a:lnTo>
                    <a:pt x="258" y="53"/>
                  </a:lnTo>
                  <a:lnTo>
                    <a:pt x="249" y="42"/>
                  </a:lnTo>
                  <a:lnTo>
                    <a:pt x="239" y="33"/>
                  </a:lnTo>
                  <a:lnTo>
                    <a:pt x="227" y="25"/>
                  </a:lnTo>
                  <a:lnTo>
                    <a:pt x="214" y="18"/>
                  </a:lnTo>
                  <a:lnTo>
                    <a:pt x="202" y="11"/>
                  </a:lnTo>
                  <a:lnTo>
                    <a:pt x="190" y="5"/>
                  </a:lnTo>
                  <a:lnTo>
                    <a:pt x="176" y="2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2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Freeform 43"/>
          <p:cNvSpPr>
            <a:spLocks noEditPoints="1"/>
          </p:cNvSpPr>
          <p:nvPr/>
        </p:nvSpPr>
        <p:spPr bwMode="auto">
          <a:xfrm>
            <a:off x="5868091" y="1199535"/>
            <a:ext cx="1924116" cy="1963994"/>
          </a:xfrm>
          <a:custGeom>
            <a:avLst/>
            <a:gdLst>
              <a:gd name="T0" fmla="*/ 112 w 772"/>
              <a:gd name="T1" fmla="*/ 0 h 788"/>
              <a:gd name="T2" fmla="*/ 79 w 772"/>
              <a:gd name="T3" fmla="*/ 5 h 788"/>
              <a:gd name="T4" fmla="*/ 49 w 772"/>
              <a:gd name="T5" fmla="*/ 19 h 788"/>
              <a:gd name="T6" fmla="*/ 14 w 772"/>
              <a:gd name="T7" fmla="*/ 60 h 788"/>
              <a:gd name="T8" fmla="*/ 1 w 772"/>
              <a:gd name="T9" fmla="*/ 89 h 788"/>
              <a:gd name="T10" fmla="*/ 0 w 772"/>
              <a:gd name="T11" fmla="*/ 451 h 788"/>
              <a:gd name="T12" fmla="*/ 1 w 772"/>
              <a:gd name="T13" fmla="*/ 474 h 788"/>
              <a:gd name="T14" fmla="*/ 14 w 772"/>
              <a:gd name="T15" fmla="*/ 505 h 788"/>
              <a:gd name="T16" fmla="*/ 49 w 772"/>
              <a:gd name="T17" fmla="*/ 546 h 788"/>
              <a:gd name="T18" fmla="*/ 79 w 772"/>
              <a:gd name="T19" fmla="*/ 560 h 788"/>
              <a:gd name="T20" fmla="*/ 112 w 772"/>
              <a:gd name="T21" fmla="*/ 565 h 788"/>
              <a:gd name="T22" fmla="*/ 572 w 772"/>
              <a:gd name="T23" fmla="*/ 614 h 788"/>
              <a:gd name="T24" fmla="*/ 577 w 772"/>
              <a:gd name="T25" fmla="*/ 695 h 788"/>
              <a:gd name="T26" fmla="*/ 568 w 772"/>
              <a:gd name="T27" fmla="*/ 746 h 788"/>
              <a:gd name="T28" fmla="*/ 560 w 772"/>
              <a:gd name="T29" fmla="*/ 760 h 788"/>
              <a:gd name="T30" fmla="*/ 567 w 772"/>
              <a:gd name="T31" fmla="*/ 783 h 788"/>
              <a:gd name="T32" fmla="*/ 582 w 772"/>
              <a:gd name="T33" fmla="*/ 788 h 788"/>
              <a:gd name="T34" fmla="*/ 598 w 772"/>
              <a:gd name="T35" fmla="*/ 783 h 788"/>
              <a:gd name="T36" fmla="*/ 626 w 772"/>
              <a:gd name="T37" fmla="*/ 756 h 788"/>
              <a:gd name="T38" fmla="*/ 698 w 772"/>
              <a:gd name="T39" fmla="*/ 667 h 788"/>
              <a:gd name="T40" fmla="*/ 739 w 772"/>
              <a:gd name="T41" fmla="*/ 590 h 788"/>
              <a:gd name="T42" fmla="*/ 767 w 772"/>
              <a:gd name="T43" fmla="*/ 498 h 788"/>
              <a:gd name="T44" fmla="*/ 772 w 772"/>
              <a:gd name="T45" fmla="*/ 451 h 788"/>
              <a:gd name="T46" fmla="*/ 770 w 772"/>
              <a:gd name="T47" fmla="*/ 102 h 788"/>
              <a:gd name="T48" fmla="*/ 763 w 772"/>
              <a:gd name="T49" fmla="*/ 68 h 788"/>
              <a:gd name="T50" fmla="*/ 739 w 772"/>
              <a:gd name="T51" fmla="*/ 33 h 788"/>
              <a:gd name="T52" fmla="*/ 702 w 772"/>
              <a:gd name="T53" fmla="*/ 9 h 788"/>
              <a:gd name="T54" fmla="*/ 670 w 772"/>
              <a:gd name="T55" fmla="*/ 0 h 788"/>
              <a:gd name="T56" fmla="*/ 725 w 772"/>
              <a:gd name="T57" fmla="*/ 451 h 788"/>
              <a:gd name="T58" fmla="*/ 725 w 772"/>
              <a:gd name="T59" fmla="*/ 462 h 788"/>
              <a:gd name="T60" fmla="*/ 711 w 772"/>
              <a:gd name="T61" fmla="*/ 530 h 788"/>
              <a:gd name="T62" fmla="*/ 670 w 772"/>
              <a:gd name="T63" fmla="*/ 619 h 788"/>
              <a:gd name="T64" fmla="*/ 623 w 772"/>
              <a:gd name="T65" fmla="*/ 690 h 788"/>
              <a:gd name="T66" fmla="*/ 621 w 772"/>
              <a:gd name="T67" fmla="*/ 641 h 788"/>
              <a:gd name="T68" fmla="*/ 605 w 772"/>
              <a:gd name="T69" fmla="*/ 535 h 788"/>
              <a:gd name="T70" fmla="*/ 598 w 772"/>
              <a:gd name="T71" fmla="*/ 523 h 788"/>
              <a:gd name="T72" fmla="*/ 112 w 772"/>
              <a:gd name="T73" fmla="*/ 518 h 788"/>
              <a:gd name="T74" fmla="*/ 87 w 772"/>
              <a:gd name="T75" fmla="*/ 512 h 788"/>
              <a:gd name="T76" fmla="*/ 57 w 772"/>
              <a:gd name="T77" fmla="*/ 488 h 788"/>
              <a:gd name="T78" fmla="*/ 45 w 772"/>
              <a:gd name="T79" fmla="*/ 451 h 788"/>
              <a:gd name="T80" fmla="*/ 47 w 772"/>
              <a:gd name="T81" fmla="*/ 100 h 788"/>
              <a:gd name="T82" fmla="*/ 66 w 772"/>
              <a:gd name="T83" fmla="*/ 67 h 788"/>
              <a:gd name="T84" fmla="*/ 100 w 772"/>
              <a:gd name="T85" fmla="*/ 47 h 788"/>
              <a:gd name="T86" fmla="*/ 658 w 772"/>
              <a:gd name="T87" fmla="*/ 46 h 788"/>
              <a:gd name="T88" fmla="*/ 695 w 772"/>
              <a:gd name="T89" fmla="*/ 58 h 788"/>
              <a:gd name="T90" fmla="*/ 719 w 772"/>
              <a:gd name="T91" fmla="*/ 88 h 788"/>
              <a:gd name="T92" fmla="*/ 725 w 772"/>
              <a:gd name="T93" fmla="*/ 45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88">
                <a:moveTo>
                  <a:pt x="658" y="0"/>
                </a:moveTo>
                <a:lnTo>
                  <a:pt x="112" y="0"/>
                </a:lnTo>
                <a:lnTo>
                  <a:pt x="112" y="0"/>
                </a:lnTo>
                <a:lnTo>
                  <a:pt x="101" y="0"/>
                </a:lnTo>
                <a:lnTo>
                  <a:pt x="89" y="2"/>
                </a:lnTo>
                <a:lnTo>
                  <a:pt x="79" y="5"/>
                </a:lnTo>
                <a:lnTo>
                  <a:pt x="68" y="9"/>
                </a:lnTo>
                <a:lnTo>
                  <a:pt x="59" y="14"/>
                </a:lnTo>
                <a:lnTo>
                  <a:pt x="49" y="19"/>
                </a:lnTo>
                <a:lnTo>
                  <a:pt x="33" y="33"/>
                </a:lnTo>
                <a:lnTo>
                  <a:pt x="19" y="49"/>
                </a:lnTo>
                <a:lnTo>
                  <a:pt x="14" y="60"/>
                </a:lnTo>
                <a:lnTo>
                  <a:pt x="8" y="68"/>
                </a:lnTo>
                <a:lnTo>
                  <a:pt x="5" y="79"/>
                </a:lnTo>
                <a:lnTo>
                  <a:pt x="1" y="89"/>
                </a:lnTo>
                <a:lnTo>
                  <a:pt x="0" y="102"/>
                </a:lnTo>
                <a:lnTo>
                  <a:pt x="0" y="112"/>
                </a:lnTo>
                <a:lnTo>
                  <a:pt x="0" y="451"/>
                </a:lnTo>
                <a:lnTo>
                  <a:pt x="0" y="451"/>
                </a:lnTo>
                <a:lnTo>
                  <a:pt x="0" y="463"/>
                </a:lnTo>
                <a:lnTo>
                  <a:pt x="1" y="474"/>
                </a:lnTo>
                <a:lnTo>
                  <a:pt x="5" y="484"/>
                </a:lnTo>
                <a:lnTo>
                  <a:pt x="8" y="495"/>
                </a:lnTo>
                <a:lnTo>
                  <a:pt x="14" y="505"/>
                </a:lnTo>
                <a:lnTo>
                  <a:pt x="19" y="514"/>
                </a:lnTo>
                <a:lnTo>
                  <a:pt x="33" y="532"/>
                </a:lnTo>
                <a:lnTo>
                  <a:pt x="49" y="546"/>
                </a:lnTo>
                <a:lnTo>
                  <a:pt x="59" y="551"/>
                </a:lnTo>
                <a:lnTo>
                  <a:pt x="68" y="555"/>
                </a:lnTo>
                <a:lnTo>
                  <a:pt x="79" y="560"/>
                </a:lnTo>
                <a:lnTo>
                  <a:pt x="89" y="562"/>
                </a:lnTo>
                <a:lnTo>
                  <a:pt x="101" y="563"/>
                </a:lnTo>
                <a:lnTo>
                  <a:pt x="112" y="565"/>
                </a:lnTo>
                <a:lnTo>
                  <a:pt x="563" y="565"/>
                </a:lnTo>
                <a:lnTo>
                  <a:pt x="563" y="565"/>
                </a:lnTo>
                <a:lnTo>
                  <a:pt x="572" y="614"/>
                </a:lnTo>
                <a:lnTo>
                  <a:pt x="574" y="641"/>
                </a:lnTo>
                <a:lnTo>
                  <a:pt x="575" y="669"/>
                </a:lnTo>
                <a:lnTo>
                  <a:pt x="577" y="695"/>
                </a:lnTo>
                <a:lnTo>
                  <a:pt x="575" y="718"/>
                </a:lnTo>
                <a:lnTo>
                  <a:pt x="570" y="737"/>
                </a:lnTo>
                <a:lnTo>
                  <a:pt x="568" y="746"/>
                </a:lnTo>
                <a:lnTo>
                  <a:pt x="563" y="751"/>
                </a:lnTo>
                <a:lnTo>
                  <a:pt x="563" y="751"/>
                </a:lnTo>
                <a:lnTo>
                  <a:pt x="560" y="760"/>
                </a:lnTo>
                <a:lnTo>
                  <a:pt x="560" y="767"/>
                </a:lnTo>
                <a:lnTo>
                  <a:pt x="561" y="776"/>
                </a:lnTo>
                <a:lnTo>
                  <a:pt x="567" y="783"/>
                </a:lnTo>
                <a:lnTo>
                  <a:pt x="567" y="783"/>
                </a:lnTo>
                <a:lnTo>
                  <a:pt x="574" y="786"/>
                </a:lnTo>
                <a:lnTo>
                  <a:pt x="582" y="788"/>
                </a:lnTo>
                <a:lnTo>
                  <a:pt x="582" y="788"/>
                </a:lnTo>
                <a:lnTo>
                  <a:pt x="591" y="786"/>
                </a:lnTo>
                <a:lnTo>
                  <a:pt x="598" y="783"/>
                </a:lnTo>
                <a:lnTo>
                  <a:pt x="598" y="783"/>
                </a:lnTo>
                <a:lnTo>
                  <a:pt x="607" y="776"/>
                </a:lnTo>
                <a:lnTo>
                  <a:pt x="626" y="756"/>
                </a:lnTo>
                <a:lnTo>
                  <a:pt x="653" y="727"/>
                </a:lnTo>
                <a:lnTo>
                  <a:pt x="682" y="690"/>
                </a:lnTo>
                <a:lnTo>
                  <a:pt x="698" y="667"/>
                </a:lnTo>
                <a:lnTo>
                  <a:pt x="712" y="644"/>
                </a:lnTo>
                <a:lnTo>
                  <a:pt x="726" y="618"/>
                </a:lnTo>
                <a:lnTo>
                  <a:pt x="739" y="590"/>
                </a:lnTo>
                <a:lnTo>
                  <a:pt x="751" y="562"/>
                </a:lnTo>
                <a:lnTo>
                  <a:pt x="760" y="530"/>
                </a:lnTo>
                <a:lnTo>
                  <a:pt x="767" y="498"/>
                </a:lnTo>
                <a:lnTo>
                  <a:pt x="770" y="465"/>
                </a:lnTo>
                <a:lnTo>
                  <a:pt x="770" y="465"/>
                </a:lnTo>
                <a:lnTo>
                  <a:pt x="772" y="451"/>
                </a:lnTo>
                <a:lnTo>
                  <a:pt x="772" y="112"/>
                </a:lnTo>
                <a:lnTo>
                  <a:pt x="772" y="112"/>
                </a:lnTo>
                <a:lnTo>
                  <a:pt x="770" y="102"/>
                </a:lnTo>
                <a:lnTo>
                  <a:pt x="769" y="89"/>
                </a:lnTo>
                <a:lnTo>
                  <a:pt x="767" y="79"/>
                </a:lnTo>
                <a:lnTo>
                  <a:pt x="763" y="68"/>
                </a:lnTo>
                <a:lnTo>
                  <a:pt x="758" y="60"/>
                </a:lnTo>
                <a:lnTo>
                  <a:pt x="753" y="49"/>
                </a:lnTo>
                <a:lnTo>
                  <a:pt x="739" y="33"/>
                </a:lnTo>
                <a:lnTo>
                  <a:pt x="721" y="19"/>
                </a:lnTo>
                <a:lnTo>
                  <a:pt x="712" y="14"/>
                </a:lnTo>
                <a:lnTo>
                  <a:pt x="702" y="9"/>
                </a:lnTo>
                <a:lnTo>
                  <a:pt x="691" y="5"/>
                </a:lnTo>
                <a:lnTo>
                  <a:pt x="681" y="2"/>
                </a:lnTo>
                <a:lnTo>
                  <a:pt x="670" y="0"/>
                </a:lnTo>
                <a:lnTo>
                  <a:pt x="658" y="0"/>
                </a:lnTo>
                <a:lnTo>
                  <a:pt x="658" y="0"/>
                </a:lnTo>
                <a:close/>
                <a:moveTo>
                  <a:pt x="725" y="451"/>
                </a:moveTo>
                <a:lnTo>
                  <a:pt x="725" y="451"/>
                </a:lnTo>
                <a:lnTo>
                  <a:pt x="725" y="462"/>
                </a:lnTo>
                <a:lnTo>
                  <a:pt x="725" y="462"/>
                </a:lnTo>
                <a:lnTo>
                  <a:pt x="723" y="479"/>
                </a:lnTo>
                <a:lnTo>
                  <a:pt x="719" y="497"/>
                </a:lnTo>
                <a:lnTo>
                  <a:pt x="711" y="530"/>
                </a:lnTo>
                <a:lnTo>
                  <a:pt x="700" y="562"/>
                </a:lnTo>
                <a:lnTo>
                  <a:pt x="686" y="591"/>
                </a:lnTo>
                <a:lnTo>
                  <a:pt x="670" y="619"/>
                </a:lnTo>
                <a:lnTo>
                  <a:pt x="654" y="646"/>
                </a:lnTo>
                <a:lnTo>
                  <a:pt x="639" y="669"/>
                </a:lnTo>
                <a:lnTo>
                  <a:pt x="623" y="690"/>
                </a:lnTo>
                <a:lnTo>
                  <a:pt x="623" y="690"/>
                </a:lnTo>
                <a:lnTo>
                  <a:pt x="623" y="665"/>
                </a:lnTo>
                <a:lnTo>
                  <a:pt x="621" y="641"/>
                </a:lnTo>
                <a:lnTo>
                  <a:pt x="616" y="593"/>
                </a:lnTo>
                <a:lnTo>
                  <a:pt x="611" y="558"/>
                </a:lnTo>
                <a:lnTo>
                  <a:pt x="605" y="535"/>
                </a:lnTo>
                <a:lnTo>
                  <a:pt x="605" y="535"/>
                </a:lnTo>
                <a:lnTo>
                  <a:pt x="603" y="528"/>
                </a:lnTo>
                <a:lnTo>
                  <a:pt x="598" y="523"/>
                </a:lnTo>
                <a:lnTo>
                  <a:pt x="591" y="519"/>
                </a:lnTo>
                <a:lnTo>
                  <a:pt x="582" y="518"/>
                </a:lnTo>
                <a:lnTo>
                  <a:pt x="112" y="518"/>
                </a:lnTo>
                <a:lnTo>
                  <a:pt x="112" y="518"/>
                </a:lnTo>
                <a:lnTo>
                  <a:pt x="100" y="516"/>
                </a:lnTo>
                <a:lnTo>
                  <a:pt x="87" y="512"/>
                </a:lnTo>
                <a:lnTo>
                  <a:pt x="75" y="505"/>
                </a:lnTo>
                <a:lnTo>
                  <a:pt x="66" y="498"/>
                </a:lnTo>
                <a:lnTo>
                  <a:pt x="57" y="488"/>
                </a:lnTo>
                <a:lnTo>
                  <a:pt x="50" y="477"/>
                </a:lnTo>
                <a:lnTo>
                  <a:pt x="47" y="465"/>
                </a:lnTo>
                <a:lnTo>
                  <a:pt x="45" y="451"/>
                </a:lnTo>
                <a:lnTo>
                  <a:pt x="45" y="112"/>
                </a:lnTo>
                <a:lnTo>
                  <a:pt x="45" y="112"/>
                </a:lnTo>
                <a:lnTo>
                  <a:pt x="47" y="100"/>
                </a:lnTo>
                <a:lnTo>
                  <a:pt x="50" y="88"/>
                </a:lnTo>
                <a:lnTo>
                  <a:pt x="57" y="75"/>
                </a:lnTo>
                <a:lnTo>
                  <a:pt x="66" y="67"/>
                </a:lnTo>
                <a:lnTo>
                  <a:pt x="75" y="58"/>
                </a:lnTo>
                <a:lnTo>
                  <a:pt x="87" y="51"/>
                </a:lnTo>
                <a:lnTo>
                  <a:pt x="100" y="47"/>
                </a:lnTo>
                <a:lnTo>
                  <a:pt x="112" y="46"/>
                </a:lnTo>
                <a:lnTo>
                  <a:pt x="658" y="46"/>
                </a:lnTo>
                <a:lnTo>
                  <a:pt x="658" y="46"/>
                </a:lnTo>
                <a:lnTo>
                  <a:pt x="672" y="47"/>
                </a:lnTo>
                <a:lnTo>
                  <a:pt x="684" y="51"/>
                </a:lnTo>
                <a:lnTo>
                  <a:pt x="695" y="58"/>
                </a:lnTo>
                <a:lnTo>
                  <a:pt x="705" y="67"/>
                </a:lnTo>
                <a:lnTo>
                  <a:pt x="714" y="75"/>
                </a:lnTo>
                <a:lnTo>
                  <a:pt x="719" y="88"/>
                </a:lnTo>
                <a:lnTo>
                  <a:pt x="723" y="100"/>
                </a:lnTo>
                <a:lnTo>
                  <a:pt x="725" y="112"/>
                </a:lnTo>
                <a:lnTo>
                  <a:pt x="725" y="45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7340" y="2629753"/>
            <a:ext cx="295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prstClr val="white"/>
                </a:solidFill>
              </a:rPr>
              <a:t>Q&amp;A</a:t>
            </a:r>
            <a:endParaRPr lang="ko-KR" altLang="en-US" sz="8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3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Thank you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BIZFORMS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14666" y="1692905"/>
            <a:ext cx="2375971" cy="23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Sentiment Analysis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Tools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Data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389" y="932836"/>
            <a:ext cx="2209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prstClr val="white"/>
                </a:solidFill>
              </a:rPr>
              <a:t>CONTENTS</a:t>
            </a:r>
            <a:endParaRPr lang="ko-KR" altLang="en-US" sz="3000" b="1" dirty="0">
              <a:solidFill>
                <a:prstClr val="white"/>
              </a:solidFill>
            </a:endParaRPr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7026389" y="3278465"/>
            <a:ext cx="365057" cy="365057"/>
          </a:xfrm>
          <a:custGeom>
            <a:avLst/>
            <a:gdLst>
              <a:gd name="T0" fmla="*/ 48 w 509"/>
              <a:gd name="T1" fmla="*/ 0 h 509"/>
              <a:gd name="T2" fmla="*/ 38 w 509"/>
              <a:gd name="T3" fmla="*/ 0 h 509"/>
              <a:gd name="T4" fmla="*/ 21 w 509"/>
              <a:gd name="T5" fmla="*/ 8 h 509"/>
              <a:gd name="T6" fmla="*/ 8 w 509"/>
              <a:gd name="T7" fmla="*/ 21 h 509"/>
              <a:gd name="T8" fmla="*/ 0 w 509"/>
              <a:gd name="T9" fmla="*/ 38 h 509"/>
              <a:gd name="T10" fmla="*/ 0 w 509"/>
              <a:gd name="T11" fmla="*/ 461 h 509"/>
              <a:gd name="T12" fmla="*/ 0 w 509"/>
              <a:gd name="T13" fmla="*/ 471 h 509"/>
              <a:gd name="T14" fmla="*/ 8 w 509"/>
              <a:gd name="T15" fmla="*/ 488 h 509"/>
              <a:gd name="T16" fmla="*/ 21 w 509"/>
              <a:gd name="T17" fmla="*/ 501 h 509"/>
              <a:gd name="T18" fmla="*/ 38 w 509"/>
              <a:gd name="T19" fmla="*/ 507 h 509"/>
              <a:gd name="T20" fmla="*/ 462 w 509"/>
              <a:gd name="T21" fmla="*/ 509 h 509"/>
              <a:gd name="T22" fmla="*/ 471 w 509"/>
              <a:gd name="T23" fmla="*/ 507 h 509"/>
              <a:gd name="T24" fmla="*/ 488 w 509"/>
              <a:gd name="T25" fmla="*/ 501 h 509"/>
              <a:gd name="T26" fmla="*/ 501 w 509"/>
              <a:gd name="T27" fmla="*/ 488 h 509"/>
              <a:gd name="T28" fmla="*/ 507 w 509"/>
              <a:gd name="T29" fmla="*/ 471 h 509"/>
              <a:gd name="T30" fmla="*/ 509 w 509"/>
              <a:gd name="T31" fmla="*/ 47 h 509"/>
              <a:gd name="T32" fmla="*/ 507 w 509"/>
              <a:gd name="T33" fmla="*/ 38 h 509"/>
              <a:gd name="T34" fmla="*/ 501 w 509"/>
              <a:gd name="T35" fmla="*/ 21 h 509"/>
              <a:gd name="T36" fmla="*/ 488 w 509"/>
              <a:gd name="T37" fmla="*/ 8 h 509"/>
              <a:gd name="T38" fmla="*/ 471 w 509"/>
              <a:gd name="T39" fmla="*/ 0 h 509"/>
              <a:gd name="T40" fmla="*/ 462 w 509"/>
              <a:gd name="T41" fmla="*/ 0 h 509"/>
              <a:gd name="T42" fmla="*/ 477 w 509"/>
              <a:gd name="T43" fmla="*/ 461 h 509"/>
              <a:gd name="T44" fmla="*/ 473 w 509"/>
              <a:gd name="T45" fmla="*/ 473 h 509"/>
              <a:gd name="T46" fmla="*/ 462 w 509"/>
              <a:gd name="T47" fmla="*/ 477 h 509"/>
              <a:gd name="T48" fmla="*/ 48 w 509"/>
              <a:gd name="T49" fmla="*/ 477 h 509"/>
              <a:gd name="T50" fmla="*/ 36 w 509"/>
              <a:gd name="T51" fmla="*/ 473 h 509"/>
              <a:gd name="T52" fmla="*/ 32 w 509"/>
              <a:gd name="T53" fmla="*/ 461 h 509"/>
              <a:gd name="T54" fmla="*/ 175 w 509"/>
              <a:gd name="T55" fmla="*/ 198 h 509"/>
              <a:gd name="T56" fmla="*/ 397 w 509"/>
              <a:gd name="T57" fmla="*/ 133 h 509"/>
              <a:gd name="T58" fmla="*/ 429 w 509"/>
              <a:gd name="T59" fmla="*/ 254 h 509"/>
              <a:gd name="T60" fmla="*/ 255 w 509"/>
              <a:gd name="T61" fmla="*/ 80 h 509"/>
              <a:gd name="T62" fmla="*/ 374 w 509"/>
              <a:gd name="T63" fmla="*/ 110 h 509"/>
              <a:gd name="T64" fmla="*/ 175 w 509"/>
              <a:gd name="T65" fmla="*/ 152 h 509"/>
              <a:gd name="T66" fmla="*/ 32 w 509"/>
              <a:gd name="T67" fmla="*/ 47 h 509"/>
              <a:gd name="T68" fmla="*/ 32 w 509"/>
              <a:gd name="T69" fmla="*/ 42 h 509"/>
              <a:gd name="T70" fmla="*/ 42 w 509"/>
              <a:gd name="T71" fmla="*/ 32 h 509"/>
              <a:gd name="T72" fmla="*/ 462 w 509"/>
              <a:gd name="T73" fmla="*/ 30 h 509"/>
              <a:gd name="T74" fmla="*/ 467 w 509"/>
              <a:gd name="T75" fmla="*/ 32 h 509"/>
              <a:gd name="T76" fmla="*/ 477 w 509"/>
              <a:gd name="T77" fmla="*/ 42 h 509"/>
              <a:gd name="T78" fmla="*/ 477 w 509"/>
              <a:gd name="T79" fmla="*/ 461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9" h="509">
                <a:moveTo>
                  <a:pt x="462" y="0"/>
                </a:moveTo>
                <a:lnTo>
                  <a:pt x="48" y="0"/>
                </a:lnTo>
                <a:lnTo>
                  <a:pt x="48" y="0"/>
                </a:lnTo>
                <a:lnTo>
                  <a:pt x="38" y="0"/>
                </a:lnTo>
                <a:lnTo>
                  <a:pt x="29" y="4"/>
                </a:lnTo>
                <a:lnTo>
                  <a:pt x="21" y="8"/>
                </a:lnTo>
                <a:lnTo>
                  <a:pt x="13" y="13"/>
                </a:lnTo>
                <a:lnTo>
                  <a:pt x="8" y="21"/>
                </a:lnTo>
                <a:lnTo>
                  <a:pt x="4" y="28"/>
                </a:lnTo>
                <a:lnTo>
                  <a:pt x="0" y="38"/>
                </a:lnTo>
                <a:lnTo>
                  <a:pt x="0" y="47"/>
                </a:lnTo>
                <a:lnTo>
                  <a:pt x="0" y="461"/>
                </a:lnTo>
                <a:lnTo>
                  <a:pt x="0" y="461"/>
                </a:lnTo>
                <a:lnTo>
                  <a:pt x="0" y="471"/>
                </a:lnTo>
                <a:lnTo>
                  <a:pt x="4" y="479"/>
                </a:lnTo>
                <a:lnTo>
                  <a:pt x="8" y="488"/>
                </a:lnTo>
                <a:lnTo>
                  <a:pt x="13" y="494"/>
                </a:lnTo>
                <a:lnTo>
                  <a:pt x="21" y="501"/>
                </a:lnTo>
                <a:lnTo>
                  <a:pt x="29" y="505"/>
                </a:lnTo>
                <a:lnTo>
                  <a:pt x="38" y="507"/>
                </a:lnTo>
                <a:lnTo>
                  <a:pt x="48" y="509"/>
                </a:lnTo>
                <a:lnTo>
                  <a:pt x="462" y="509"/>
                </a:lnTo>
                <a:lnTo>
                  <a:pt x="462" y="509"/>
                </a:lnTo>
                <a:lnTo>
                  <a:pt x="471" y="507"/>
                </a:lnTo>
                <a:lnTo>
                  <a:pt x="481" y="505"/>
                </a:lnTo>
                <a:lnTo>
                  <a:pt x="488" y="501"/>
                </a:lnTo>
                <a:lnTo>
                  <a:pt x="496" y="494"/>
                </a:lnTo>
                <a:lnTo>
                  <a:pt x="501" y="488"/>
                </a:lnTo>
                <a:lnTo>
                  <a:pt x="505" y="479"/>
                </a:lnTo>
                <a:lnTo>
                  <a:pt x="507" y="471"/>
                </a:lnTo>
                <a:lnTo>
                  <a:pt x="509" y="461"/>
                </a:lnTo>
                <a:lnTo>
                  <a:pt x="509" y="47"/>
                </a:lnTo>
                <a:lnTo>
                  <a:pt x="509" y="47"/>
                </a:lnTo>
                <a:lnTo>
                  <a:pt x="507" y="38"/>
                </a:lnTo>
                <a:lnTo>
                  <a:pt x="505" y="28"/>
                </a:lnTo>
                <a:lnTo>
                  <a:pt x="501" y="21"/>
                </a:lnTo>
                <a:lnTo>
                  <a:pt x="496" y="13"/>
                </a:lnTo>
                <a:lnTo>
                  <a:pt x="488" y="8"/>
                </a:lnTo>
                <a:lnTo>
                  <a:pt x="481" y="4"/>
                </a:lnTo>
                <a:lnTo>
                  <a:pt x="471" y="0"/>
                </a:lnTo>
                <a:lnTo>
                  <a:pt x="462" y="0"/>
                </a:lnTo>
                <a:lnTo>
                  <a:pt x="462" y="0"/>
                </a:lnTo>
                <a:close/>
                <a:moveTo>
                  <a:pt x="477" y="461"/>
                </a:moveTo>
                <a:lnTo>
                  <a:pt x="477" y="461"/>
                </a:lnTo>
                <a:lnTo>
                  <a:pt x="477" y="467"/>
                </a:lnTo>
                <a:lnTo>
                  <a:pt x="473" y="473"/>
                </a:lnTo>
                <a:lnTo>
                  <a:pt x="467" y="475"/>
                </a:lnTo>
                <a:lnTo>
                  <a:pt x="462" y="477"/>
                </a:lnTo>
                <a:lnTo>
                  <a:pt x="48" y="477"/>
                </a:lnTo>
                <a:lnTo>
                  <a:pt x="48" y="477"/>
                </a:lnTo>
                <a:lnTo>
                  <a:pt x="42" y="475"/>
                </a:lnTo>
                <a:lnTo>
                  <a:pt x="36" y="473"/>
                </a:lnTo>
                <a:lnTo>
                  <a:pt x="32" y="467"/>
                </a:lnTo>
                <a:lnTo>
                  <a:pt x="32" y="461"/>
                </a:lnTo>
                <a:lnTo>
                  <a:pt x="32" y="340"/>
                </a:lnTo>
                <a:lnTo>
                  <a:pt x="175" y="198"/>
                </a:lnTo>
                <a:lnTo>
                  <a:pt x="255" y="277"/>
                </a:lnTo>
                <a:lnTo>
                  <a:pt x="397" y="133"/>
                </a:lnTo>
                <a:lnTo>
                  <a:pt x="397" y="254"/>
                </a:lnTo>
                <a:lnTo>
                  <a:pt x="429" y="254"/>
                </a:lnTo>
                <a:lnTo>
                  <a:pt x="429" y="80"/>
                </a:lnTo>
                <a:lnTo>
                  <a:pt x="255" y="80"/>
                </a:lnTo>
                <a:lnTo>
                  <a:pt x="255" y="110"/>
                </a:lnTo>
                <a:lnTo>
                  <a:pt x="374" y="110"/>
                </a:lnTo>
                <a:lnTo>
                  <a:pt x="255" y="232"/>
                </a:lnTo>
                <a:lnTo>
                  <a:pt x="175" y="152"/>
                </a:lnTo>
                <a:lnTo>
                  <a:pt x="32" y="294"/>
                </a:lnTo>
                <a:lnTo>
                  <a:pt x="32" y="47"/>
                </a:lnTo>
                <a:lnTo>
                  <a:pt x="32" y="47"/>
                </a:lnTo>
                <a:lnTo>
                  <a:pt x="32" y="42"/>
                </a:lnTo>
                <a:lnTo>
                  <a:pt x="36" y="36"/>
                </a:lnTo>
                <a:lnTo>
                  <a:pt x="42" y="32"/>
                </a:lnTo>
                <a:lnTo>
                  <a:pt x="48" y="30"/>
                </a:lnTo>
                <a:lnTo>
                  <a:pt x="462" y="30"/>
                </a:lnTo>
                <a:lnTo>
                  <a:pt x="462" y="30"/>
                </a:lnTo>
                <a:lnTo>
                  <a:pt x="467" y="32"/>
                </a:lnTo>
                <a:lnTo>
                  <a:pt x="473" y="36"/>
                </a:lnTo>
                <a:lnTo>
                  <a:pt x="477" y="42"/>
                </a:lnTo>
                <a:lnTo>
                  <a:pt x="477" y="47"/>
                </a:lnTo>
                <a:lnTo>
                  <a:pt x="477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Freeform 27"/>
          <p:cNvSpPr>
            <a:spLocks noEditPoints="1"/>
          </p:cNvSpPr>
          <p:nvPr/>
        </p:nvSpPr>
        <p:spPr bwMode="auto">
          <a:xfrm>
            <a:off x="7026389" y="4152905"/>
            <a:ext cx="365057" cy="365057"/>
          </a:xfrm>
          <a:custGeom>
            <a:avLst/>
            <a:gdLst>
              <a:gd name="T0" fmla="*/ 179 w 509"/>
              <a:gd name="T1" fmla="*/ 12 h 509"/>
              <a:gd name="T2" fmla="*/ 74 w 509"/>
              <a:gd name="T3" fmla="*/ 74 h 509"/>
              <a:gd name="T4" fmla="*/ 11 w 509"/>
              <a:gd name="T5" fmla="*/ 179 h 509"/>
              <a:gd name="T6" fmla="*/ 2 w 509"/>
              <a:gd name="T7" fmla="*/ 279 h 509"/>
              <a:gd name="T8" fmla="*/ 44 w 509"/>
              <a:gd name="T9" fmla="*/ 395 h 509"/>
              <a:gd name="T10" fmla="*/ 133 w 509"/>
              <a:gd name="T11" fmla="*/ 477 h 509"/>
              <a:gd name="T12" fmla="*/ 255 w 509"/>
              <a:gd name="T13" fmla="*/ 509 h 509"/>
              <a:gd name="T14" fmla="*/ 353 w 509"/>
              <a:gd name="T15" fmla="*/ 488 h 509"/>
              <a:gd name="T16" fmla="*/ 450 w 509"/>
              <a:gd name="T17" fmla="*/ 416 h 509"/>
              <a:gd name="T18" fmla="*/ 503 w 509"/>
              <a:gd name="T19" fmla="*/ 306 h 509"/>
              <a:gd name="T20" fmla="*/ 503 w 509"/>
              <a:gd name="T21" fmla="*/ 204 h 509"/>
              <a:gd name="T22" fmla="*/ 450 w 509"/>
              <a:gd name="T23" fmla="*/ 91 h 509"/>
              <a:gd name="T24" fmla="*/ 353 w 509"/>
              <a:gd name="T25" fmla="*/ 19 h 509"/>
              <a:gd name="T26" fmla="*/ 255 w 509"/>
              <a:gd name="T27" fmla="*/ 0 h 509"/>
              <a:gd name="T28" fmla="*/ 382 w 509"/>
              <a:gd name="T29" fmla="*/ 181 h 509"/>
              <a:gd name="T30" fmla="*/ 414 w 509"/>
              <a:gd name="T31" fmla="*/ 97 h 509"/>
              <a:gd name="T32" fmla="*/ 458 w 509"/>
              <a:gd name="T33" fmla="*/ 162 h 509"/>
              <a:gd name="T34" fmla="*/ 477 w 509"/>
              <a:gd name="T35" fmla="*/ 238 h 509"/>
              <a:gd name="T36" fmla="*/ 310 w 509"/>
              <a:gd name="T37" fmla="*/ 95 h 509"/>
              <a:gd name="T38" fmla="*/ 270 w 509"/>
              <a:gd name="T39" fmla="*/ 48 h 509"/>
              <a:gd name="T40" fmla="*/ 370 w 509"/>
              <a:gd name="T41" fmla="*/ 63 h 509"/>
              <a:gd name="T42" fmla="*/ 351 w 509"/>
              <a:gd name="T43" fmla="*/ 101 h 509"/>
              <a:gd name="T44" fmla="*/ 304 w 509"/>
              <a:gd name="T45" fmla="*/ 36 h 509"/>
              <a:gd name="T46" fmla="*/ 188 w 509"/>
              <a:gd name="T47" fmla="*/ 112 h 509"/>
              <a:gd name="T48" fmla="*/ 239 w 509"/>
              <a:gd name="T49" fmla="*/ 48 h 509"/>
              <a:gd name="T50" fmla="*/ 120 w 509"/>
              <a:gd name="T51" fmla="*/ 76 h 509"/>
              <a:gd name="T52" fmla="*/ 203 w 509"/>
              <a:gd name="T53" fmla="*/ 36 h 509"/>
              <a:gd name="T54" fmla="*/ 158 w 509"/>
              <a:gd name="T55" fmla="*/ 101 h 509"/>
              <a:gd name="T56" fmla="*/ 152 w 509"/>
              <a:gd name="T57" fmla="*/ 238 h 509"/>
              <a:gd name="T58" fmla="*/ 173 w 509"/>
              <a:gd name="T59" fmla="*/ 141 h 509"/>
              <a:gd name="T60" fmla="*/ 239 w 509"/>
              <a:gd name="T61" fmla="*/ 361 h 509"/>
              <a:gd name="T62" fmla="*/ 167 w 509"/>
              <a:gd name="T63" fmla="*/ 348 h 509"/>
              <a:gd name="T64" fmla="*/ 239 w 509"/>
              <a:gd name="T65" fmla="*/ 392 h 509"/>
              <a:gd name="T66" fmla="*/ 201 w 509"/>
              <a:gd name="T67" fmla="*/ 418 h 509"/>
              <a:gd name="T68" fmla="*/ 239 w 509"/>
              <a:gd name="T69" fmla="*/ 392 h 509"/>
              <a:gd name="T70" fmla="*/ 142 w 509"/>
              <a:gd name="T71" fmla="*/ 447 h 509"/>
              <a:gd name="T72" fmla="*/ 160 w 509"/>
              <a:gd name="T73" fmla="*/ 412 h 509"/>
              <a:gd name="T74" fmla="*/ 270 w 509"/>
              <a:gd name="T75" fmla="*/ 460 h 509"/>
              <a:gd name="T76" fmla="*/ 317 w 509"/>
              <a:gd name="T77" fmla="*/ 401 h 509"/>
              <a:gd name="T78" fmla="*/ 270 w 509"/>
              <a:gd name="T79" fmla="*/ 460 h 509"/>
              <a:gd name="T80" fmla="*/ 386 w 509"/>
              <a:gd name="T81" fmla="*/ 433 h 509"/>
              <a:gd name="T82" fmla="*/ 304 w 509"/>
              <a:gd name="T83" fmla="*/ 471 h 509"/>
              <a:gd name="T84" fmla="*/ 270 w 509"/>
              <a:gd name="T85" fmla="*/ 361 h 509"/>
              <a:gd name="T86" fmla="*/ 349 w 509"/>
              <a:gd name="T87" fmla="*/ 323 h 509"/>
              <a:gd name="T88" fmla="*/ 270 w 509"/>
              <a:gd name="T89" fmla="*/ 361 h 509"/>
              <a:gd name="T90" fmla="*/ 304 w 509"/>
              <a:gd name="T91" fmla="*/ 148 h 509"/>
              <a:gd name="T92" fmla="*/ 355 w 509"/>
              <a:gd name="T93" fmla="*/ 213 h 509"/>
              <a:gd name="T94" fmla="*/ 120 w 509"/>
              <a:gd name="T95" fmla="*/ 114 h 509"/>
              <a:gd name="T96" fmla="*/ 122 w 509"/>
              <a:gd name="T97" fmla="*/ 209 h 509"/>
              <a:gd name="T98" fmla="*/ 38 w 509"/>
              <a:gd name="T99" fmla="*/ 198 h 509"/>
              <a:gd name="T100" fmla="*/ 84 w 509"/>
              <a:gd name="T101" fmla="*/ 112 h 509"/>
              <a:gd name="T102" fmla="*/ 120 w 509"/>
              <a:gd name="T103" fmla="*/ 270 h 509"/>
              <a:gd name="T104" fmla="*/ 146 w 509"/>
              <a:gd name="T105" fmla="*/ 384 h 509"/>
              <a:gd name="T106" fmla="*/ 74 w 509"/>
              <a:gd name="T107" fmla="*/ 384 h 509"/>
              <a:gd name="T108" fmla="*/ 34 w 509"/>
              <a:gd name="T109" fmla="*/ 291 h 509"/>
              <a:gd name="T110" fmla="*/ 387 w 509"/>
              <a:gd name="T111" fmla="*/ 397 h 509"/>
              <a:gd name="T112" fmla="*/ 386 w 509"/>
              <a:gd name="T113" fmla="*/ 300 h 509"/>
              <a:gd name="T114" fmla="*/ 469 w 509"/>
              <a:gd name="T115" fmla="*/ 310 h 509"/>
              <a:gd name="T116" fmla="*/ 424 w 509"/>
              <a:gd name="T117" fmla="*/ 39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9" h="509">
                <a:moveTo>
                  <a:pt x="255" y="0"/>
                </a:moveTo>
                <a:lnTo>
                  <a:pt x="255" y="0"/>
                </a:lnTo>
                <a:lnTo>
                  <a:pt x="228" y="0"/>
                </a:lnTo>
                <a:lnTo>
                  <a:pt x="203" y="4"/>
                </a:lnTo>
                <a:lnTo>
                  <a:pt x="179" y="12"/>
                </a:lnTo>
                <a:lnTo>
                  <a:pt x="156" y="19"/>
                </a:lnTo>
                <a:lnTo>
                  <a:pt x="133" y="31"/>
                </a:lnTo>
                <a:lnTo>
                  <a:pt x="112" y="42"/>
                </a:lnTo>
                <a:lnTo>
                  <a:pt x="93" y="57"/>
                </a:lnTo>
                <a:lnTo>
                  <a:pt x="74" y="74"/>
                </a:lnTo>
                <a:lnTo>
                  <a:pt x="59" y="91"/>
                </a:lnTo>
                <a:lnTo>
                  <a:pt x="44" y="112"/>
                </a:lnTo>
                <a:lnTo>
                  <a:pt x="30" y="133"/>
                </a:lnTo>
                <a:lnTo>
                  <a:pt x="19" y="154"/>
                </a:lnTo>
                <a:lnTo>
                  <a:pt x="11" y="179"/>
                </a:lnTo>
                <a:lnTo>
                  <a:pt x="6" y="204"/>
                </a:lnTo>
                <a:lnTo>
                  <a:pt x="2" y="228"/>
                </a:lnTo>
                <a:lnTo>
                  <a:pt x="0" y="255"/>
                </a:lnTo>
                <a:lnTo>
                  <a:pt x="0" y="255"/>
                </a:lnTo>
                <a:lnTo>
                  <a:pt x="2" y="279"/>
                </a:lnTo>
                <a:lnTo>
                  <a:pt x="6" y="306"/>
                </a:lnTo>
                <a:lnTo>
                  <a:pt x="11" y="329"/>
                </a:lnTo>
                <a:lnTo>
                  <a:pt x="19" y="354"/>
                </a:lnTo>
                <a:lnTo>
                  <a:pt x="30" y="374"/>
                </a:lnTo>
                <a:lnTo>
                  <a:pt x="44" y="395"/>
                </a:lnTo>
                <a:lnTo>
                  <a:pt x="59" y="416"/>
                </a:lnTo>
                <a:lnTo>
                  <a:pt x="74" y="433"/>
                </a:lnTo>
                <a:lnTo>
                  <a:pt x="93" y="450"/>
                </a:lnTo>
                <a:lnTo>
                  <a:pt x="112" y="466"/>
                </a:lnTo>
                <a:lnTo>
                  <a:pt x="133" y="477"/>
                </a:lnTo>
                <a:lnTo>
                  <a:pt x="156" y="488"/>
                </a:lnTo>
                <a:lnTo>
                  <a:pt x="179" y="498"/>
                </a:lnTo>
                <a:lnTo>
                  <a:pt x="203" y="504"/>
                </a:lnTo>
                <a:lnTo>
                  <a:pt x="228" y="507"/>
                </a:lnTo>
                <a:lnTo>
                  <a:pt x="255" y="509"/>
                </a:lnTo>
                <a:lnTo>
                  <a:pt x="255" y="509"/>
                </a:lnTo>
                <a:lnTo>
                  <a:pt x="281" y="507"/>
                </a:lnTo>
                <a:lnTo>
                  <a:pt x="306" y="504"/>
                </a:lnTo>
                <a:lnTo>
                  <a:pt x="331" y="498"/>
                </a:lnTo>
                <a:lnTo>
                  <a:pt x="353" y="488"/>
                </a:lnTo>
                <a:lnTo>
                  <a:pt x="376" y="477"/>
                </a:lnTo>
                <a:lnTo>
                  <a:pt x="397" y="466"/>
                </a:lnTo>
                <a:lnTo>
                  <a:pt x="416" y="450"/>
                </a:lnTo>
                <a:lnTo>
                  <a:pt x="435" y="433"/>
                </a:lnTo>
                <a:lnTo>
                  <a:pt x="450" y="416"/>
                </a:lnTo>
                <a:lnTo>
                  <a:pt x="465" y="395"/>
                </a:lnTo>
                <a:lnTo>
                  <a:pt x="479" y="374"/>
                </a:lnTo>
                <a:lnTo>
                  <a:pt x="488" y="354"/>
                </a:lnTo>
                <a:lnTo>
                  <a:pt x="498" y="329"/>
                </a:lnTo>
                <a:lnTo>
                  <a:pt x="503" y="306"/>
                </a:lnTo>
                <a:lnTo>
                  <a:pt x="507" y="279"/>
                </a:lnTo>
                <a:lnTo>
                  <a:pt x="509" y="255"/>
                </a:lnTo>
                <a:lnTo>
                  <a:pt x="509" y="255"/>
                </a:lnTo>
                <a:lnTo>
                  <a:pt x="507" y="228"/>
                </a:lnTo>
                <a:lnTo>
                  <a:pt x="503" y="204"/>
                </a:lnTo>
                <a:lnTo>
                  <a:pt x="498" y="179"/>
                </a:lnTo>
                <a:lnTo>
                  <a:pt x="488" y="154"/>
                </a:lnTo>
                <a:lnTo>
                  <a:pt x="479" y="133"/>
                </a:lnTo>
                <a:lnTo>
                  <a:pt x="465" y="112"/>
                </a:lnTo>
                <a:lnTo>
                  <a:pt x="450" y="91"/>
                </a:lnTo>
                <a:lnTo>
                  <a:pt x="435" y="74"/>
                </a:lnTo>
                <a:lnTo>
                  <a:pt x="416" y="57"/>
                </a:lnTo>
                <a:lnTo>
                  <a:pt x="397" y="42"/>
                </a:lnTo>
                <a:lnTo>
                  <a:pt x="376" y="31"/>
                </a:lnTo>
                <a:lnTo>
                  <a:pt x="353" y="19"/>
                </a:lnTo>
                <a:lnTo>
                  <a:pt x="331" y="12"/>
                </a:lnTo>
                <a:lnTo>
                  <a:pt x="306" y="4"/>
                </a:lnTo>
                <a:lnTo>
                  <a:pt x="281" y="0"/>
                </a:lnTo>
                <a:lnTo>
                  <a:pt x="255" y="0"/>
                </a:lnTo>
                <a:lnTo>
                  <a:pt x="255" y="0"/>
                </a:lnTo>
                <a:close/>
                <a:moveTo>
                  <a:pt x="477" y="238"/>
                </a:moveTo>
                <a:lnTo>
                  <a:pt x="389" y="238"/>
                </a:lnTo>
                <a:lnTo>
                  <a:pt x="389" y="238"/>
                </a:lnTo>
                <a:lnTo>
                  <a:pt x="387" y="209"/>
                </a:lnTo>
                <a:lnTo>
                  <a:pt x="382" y="181"/>
                </a:lnTo>
                <a:lnTo>
                  <a:pt x="374" y="154"/>
                </a:lnTo>
                <a:lnTo>
                  <a:pt x="365" y="129"/>
                </a:lnTo>
                <a:lnTo>
                  <a:pt x="365" y="129"/>
                </a:lnTo>
                <a:lnTo>
                  <a:pt x="389" y="114"/>
                </a:lnTo>
                <a:lnTo>
                  <a:pt x="414" y="97"/>
                </a:lnTo>
                <a:lnTo>
                  <a:pt x="414" y="97"/>
                </a:lnTo>
                <a:lnTo>
                  <a:pt x="425" y="112"/>
                </a:lnTo>
                <a:lnTo>
                  <a:pt x="437" y="128"/>
                </a:lnTo>
                <a:lnTo>
                  <a:pt x="448" y="145"/>
                </a:lnTo>
                <a:lnTo>
                  <a:pt x="458" y="162"/>
                </a:lnTo>
                <a:lnTo>
                  <a:pt x="463" y="179"/>
                </a:lnTo>
                <a:lnTo>
                  <a:pt x="469" y="198"/>
                </a:lnTo>
                <a:lnTo>
                  <a:pt x="475" y="219"/>
                </a:lnTo>
                <a:lnTo>
                  <a:pt x="477" y="238"/>
                </a:lnTo>
                <a:lnTo>
                  <a:pt x="477" y="238"/>
                </a:lnTo>
                <a:close/>
                <a:moveTo>
                  <a:pt x="270" y="48"/>
                </a:moveTo>
                <a:lnTo>
                  <a:pt x="270" y="48"/>
                </a:lnTo>
                <a:lnTo>
                  <a:pt x="285" y="63"/>
                </a:lnTo>
                <a:lnTo>
                  <a:pt x="298" y="78"/>
                </a:lnTo>
                <a:lnTo>
                  <a:pt x="310" y="95"/>
                </a:lnTo>
                <a:lnTo>
                  <a:pt x="321" y="112"/>
                </a:lnTo>
                <a:lnTo>
                  <a:pt x="321" y="112"/>
                </a:lnTo>
                <a:lnTo>
                  <a:pt x="296" y="118"/>
                </a:lnTo>
                <a:lnTo>
                  <a:pt x="270" y="122"/>
                </a:lnTo>
                <a:lnTo>
                  <a:pt x="270" y="48"/>
                </a:lnTo>
                <a:close/>
                <a:moveTo>
                  <a:pt x="304" y="36"/>
                </a:moveTo>
                <a:lnTo>
                  <a:pt x="304" y="36"/>
                </a:lnTo>
                <a:lnTo>
                  <a:pt x="327" y="44"/>
                </a:lnTo>
                <a:lnTo>
                  <a:pt x="349" y="53"/>
                </a:lnTo>
                <a:lnTo>
                  <a:pt x="370" y="63"/>
                </a:lnTo>
                <a:lnTo>
                  <a:pt x="389" y="76"/>
                </a:lnTo>
                <a:lnTo>
                  <a:pt x="389" y="76"/>
                </a:lnTo>
                <a:lnTo>
                  <a:pt x="370" y="90"/>
                </a:lnTo>
                <a:lnTo>
                  <a:pt x="351" y="101"/>
                </a:lnTo>
                <a:lnTo>
                  <a:pt x="351" y="101"/>
                </a:lnTo>
                <a:lnTo>
                  <a:pt x="342" y="84"/>
                </a:lnTo>
                <a:lnTo>
                  <a:pt x="331" y="67"/>
                </a:lnTo>
                <a:lnTo>
                  <a:pt x="317" y="52"/>
                </a:lnTo>
                <a:lnTo>
                  <a:pt x="304" y="36"/>
                </a:lnTo>
                <a:lnTo>
                  <a:pt x="304" y="36"/>
                </a:lnTo>
                <a:close/>
                <a:moveTo>
                  <a:pt x="239" y="48"/>
                </a:moveTo>
                <a:lnTo>
                  <a:pt x="239" y="122"/>
                </a:lnTo>
                <a:lnTo>
                  <a:pt x="239" y="122"/>
                </a:lnTo>
                <a:lnTo>
                  <a:pt x="213" y="118"/>
                </a:lnTo>
                <a:lnTo>
                  <a:pt x="188" y="112"/>
                </a:lnTo>
                <a:lnTo>
                  <a:pt x="188" y="112"/>
                </a:lnTo>
                <a:lnTo>
                  <a:pt x="199" y="95"/>
                </a:lnTo>
                <a:lnTo>
                  <a:pt x="211" y="78"/>
                </a:lnTo>
                <a:lnTo>
                  <a:pt x="224" y="63"/>
                </a:lnTo>
                <a:lnTo>
                  <a:pt x="239" y="48"/>
                </a:lnTo>
                <a:lnTo>
                  <a:pt x="239" y="48"/>
                </a:lnTo>
                <a:close/>
                <a:moveTo>
                  <a:pt x="158" y="101"/>
                </a:moveTo>
                <a:lnTo>
                  <a:pt x="158" y="101"/>
                </a:lnTo>
                <a:lnTo>
                  <a:pt x="139" y="90"/>
                </a:lnTo>
                <a:lnTo>
                  <a:pt x="120" y="76"/>
                </a:lnTo>
                <a:lnTo>
                  <a:pt x="120" y="76"/>
                </a:lnTo>
                <a:lnTo>
                  <a:pt x="139" y="63"/>
                </a:lnTo>
                <a:lnTo>
                  <a:pt x="160" y="53"/>
                </a:lnTo>
                <a:lnTo>
                  <a:pt x="180" y="44"/>
                </a:lnTo>
                <a:lnTo>
                  <a:pt x="203" y="36"/>
                </a:lnTo>
                <a:lnTo>
                  <a:pt x="203" y="36"/>
                </a:lnTo>
                <a:lnTo>
                  <a:pt x="192" y="52"/>
                </a:lnTo>
                <a:lnTo>
                  <a:pt x="179" y="67"/>
                </a:lnTo>
                <a:lnTo>
                  <a:pt x="167" y="84"/>
                </a:lnTo>
                <a:lnTo>
                  <a:pt x="158" y="101"/>
                </a:lnTo>
                <a:lnTo>
                  <a:pt x="158" y="101"/>
                </a:lnTo>
                <a:close/>
                <a:moveTo>
                  <a:pt x="239" y="154"/>
                </a:moveTo>
                <a:lnTo>
                  <a:pt x="239" y="238"/>
                </a:lnTo>
                <a:lnTo>
                  <a:pt x="152" y="238"/>
                </a:lnTo>
                <a:lnTo>
                  <a:pt x="152" y="238"/>
                </a:lnTo>
                <a:lnTo>
                  <a:pt x="154" y="213"/>
                </a:lnTo>
                <a:lnTo>
                  <a:pt x="158" y="188"/>
                </a:lnTo>
                <a:lnTo>
                  <a:pt x="165" y="164"/>
                </a:lnTo>
                <a:lnTo>
                  <a:pt x="173" y="141"/>
                </a:lnTo>
                <a:lnTo>
                  <a:pt x="173" y="141"/>
                </a:lnTo>
                <a:lnTo>
                  <a:pt x="205" y="148"/>
                </a:lnTo>
                <a:lnTo>
                  <a:pt x="239" y="154"/>
                </a:lnTo>
                <a:lnTo>
                  <a:pt x="239" y="154"/>
                </a:lnTo>
                <a:close/>
                <a:moveTo>
                  <a:pt x="239" y="270"/>
                </a:moveTo>
                <a:lnTo>
                  <a:pt x="239" y="361"/>
                </a:lnTo>
                <a:lnTo>
                  <a:pt x="239" y="361"/>
                </a:lnTo>
                <a:lnTo>
                  <a:pt x="207" y="365"/>
                </a:lnTo>
                <a:lnTo>
                  <a:pt x="177" y="373"/>
                </a:lnTo>
                <a:lnTo>
                  <a:pt x="177" y="373"/>
                </a:lnTo>
                <a:lnTo>
                  <a:pt x="167" y="348"/>
                </a:lnTo>
                <a:lnTo>
                  <a:pt x="160" y="323"/>
                </a:lnTo>
                <a:lnTo>
                  <a:pt x="154" y="297"/>
                </a:lnTo>
                <a:lnTo>
                  <a:pt x="152" y="270"/>
                </a:lnTo>
                <a:lnTo>
                  <a:pt x="239" y="270"/>
                </a:lnTo>
                <a:close/>
                <a:moveTo>
                  <a:pt x="239" y="392"/>
                </a:moveTo>
                <a:lnTo>
                  <a:pt x="239" y="460"/>
                </a:lnTo>
                <a:lnTo>
                  <a:pt x="239" y="460"/>
                </a:lnTo>
                <a:lnTo>
                  <a:pt x="224" y="447"/>
                </a:lnTo>
                <a:lnTo>
                  <a:pt x="213" y="431"/>
                </a:lnTo>
                <a:lnTo>
                  <a:pt x="201" y="418"/>
                </a:lnTo>
                <a:lnTo>
                  <a:pt x="190" y="401"/>
                </a:lnTo>
                <a:lnTo>
                  <a:pt x="190" y="401"/>
                </a:lnTo>
                <a:lnTo>
                  <a:pt x="215" y="395"/>
                </a:lnTo>
                <a:lnTo>
                  <a:pt x="239" y="392"/>
                </a:lnTo>
                <a:lnTo>
                  <a:pt x="239" y="392"/>
                </a:lnTo>
                <a:close/>
                <a:moveTo>
                  <a:pt x="203" y="471"/>
                </a:moveTo>
                <a:lnTo>
                  <a:pt x="203" y="471"/>
                </a:lnTo>
                <a:lnTo>
                  <a:pt x="182" y="464"/>
                </a:lnTo>
                <a:lnTo>
                  <a:pt x="161" y="456"/>
                </a:lnTo>
                <a:lnTo>
                  <a:pt x="142" y="447"/>
                </a:lnTo>
                <a:lnTo>
                  <a:pt x="123" y="433"/>
                </a:lnTo>
                <a:lnTo>
                  <a:pt x="123" y="433"/>
                </a:lnTo>
                <a:lnTo>
                  <a:pt x="142" y="422"/>
                </a:lnTo>
                <a:lnTo>
                  <a:pt x="160" y="412"/>
                </a:lnTo>
                <a:lnTo>
                  <a:pt x="160" y="412"/>
                </a:lnTo>
                <a:lnTo>
                  <a:pt x="180" y="443"/>
                </a:lnTo>
                <a:lnTo>
                  <a:pt x="192" y="458"/>
                </a:lnTo>
                <a:lnTo>
                  <a:pt x="203" y="471"/>
                </a:lnTo>
                <a:lnTo>
                  <a:pt x="203" y="471"/>
                </a:lnTo>
                <a:close/>
                <a:moveTo>
                  <a:pt x="270" y="460"/>
                </a:moveTo>
                <a:lnTo>
                  <a:pt x="270" y="392"/>
                </a:lnTo>
                <a:lnTo>
                  <a:pt x="270" y="392"/>
                </a:lnTo>
                <a:lnTo>
                  <a:pt x="294" y="395"/>
                </a:lnTo>
                <a:lnTo>
                  <a:pt x="317" y="401"/>
                </a:lnTo>
                <a:lnTo>
                  <a:pt x="317" y="401"/>
                </a:lnTo>
                <a:lnTo>
                  <a:pt x="308" y="418"/>
                </a:lnTo>
                <a:lnTo>
                  <a:pt x="296" y="431"/>
                </a:lnTo>
                <a:lnTo>
                  <a:pt x="283" y="447"/>
                </a:lnTo>
                <a:lnTo>
                  <a:pt x="270" y="460"/>
                </a:lnTo>
                <a:lnTo>
                  <a:pt x="270" y="460"/>
                </a:lnTo>
                <a:close/>
                <a:moveTo>
                  <a:pt x="348" y="412"/>
                </a:moveTo>
                <a:lnTo>
                  <a:pt x="348" y="412"/>
                </a:lnTo>
                <a:lnTo>
                  <a:pt x="367" y="422"/>
                </a:lnTo>
                <a:lnTo>
                  <a:pt x="386" y="433"/>
                </a:lnTo>
                <a:lnTo>
                  <a:pt x="386" y="433"/>
                </a:lnTo>
                <a:lnTo>
                  <a:pt x="367" y="447"/>
                </a:lnTo>
                <a:lnTo>
                  <a:pt x="348" y="456"/>
                </a:lnTo>
                <a:lnTo>
                  <a:pt x="327" y="464"/>
                </a:lnTo>
                <a:lnTo>
                  <a:pt x="304" y="471"/>
                </a:lnTo>
                <a:lnTo>
                  <a:pt x="304" y="471"/>
                </a:lnTo>
                <a:lnTo>
                  <a:pt x="317" y="458"/>
                </a:lnTo>
                <a:lnTo>
                  <a:pt x="329" y="443"/>
                </a:lnTo>
                <a:lnTo>
                  <a:pt x="348" y="412"/>
                </a:lnTo>
                <a:lnTo>
                  <a:pt x="348" y="412"/>
                </a:lnTo>
                <a:close/>
                <a:moveTo>
                  <a:pt x="270" y="361"/>
                </a:moveTo>
                <a:lnTo>
                  <a:pt x="270" y="270"/>
                </a:lnTo>
                <a:lnTo>
                  <a:pt x="357" y="270"/>
                </a:lnTo>
                <a:lnTo>
                  <a:pt x="357" y="270"/>
                </a:lnTo>
                <a:lnTo>
                  <a:pt x="355" y="297"/>
                </a:lnTo>
                <a:lnTo>
                  <a:pt x="349" y="323"/>
                </a:lnTo>
                <a:lnTo>
                  <a:pt x="342" y="348"/>
                </a:lnTo>
                <a:lnTo>
                  <a:pt x="332" y="373"/>
                </a:lnTo>
                <a:lnTo>
                  <a:pt x="332" y="373"/>
                </a:lnTo>
                <a:lnTo>
                  <a:pt x="302" y="365"/>
                </a:lnTo>
                <a:lnTo>
                  <a:pt x="270" y="361"/>
                </a:lnTo>
                <a:lnTo>
                  <a:pt x="270" y="361"/>
                </a:lnTo>
                <a:close/>
                <a:moveTo>
                  <a:pt x="270" y="238"/>
                </a:moveTo>
                <a:lnTo>
                  <a:pt x="270" y="154"/>
                </a:lnTo>
                <a:lnTo>
                  <a:pt x="270" y="154"/>
                </a:lnTo>
                <a:lnTo>
                  <a:pt x="304" y="148"/>
                </a:lnTo>
                <a:lnTo>
                  <a:pt x="336" y="141"/>
                </a:lnTo>
                <a:lnTo>
                  <a:pt x="336" y="141"/>
                </a:lnTo>
                <a:lnTo>
                  <a:pt x="344" y="164"/>
                </a:lnTo>
                <a:lnTo>
                  <a:pt x="351" y="188"/>
                </a:lnTo>
                <a:lnTo>
                  <a:pt x="355" y="213"/>
                </a:lnTo>
                <a:lnTo>
                  <a:pt x="357" y="238"/>
                </a:lnTo>
                <a:lnTo>
                  <a:pt x="270" y="238"/>
                </a:lnTo>
                <a:close/>
                <a:moveTo>
                  <a:pt x="95" y="97"/>
                </a:moveTo>
                <a:lnTo>
                  <a:pt x="95" y="97"/>
                </a:lnTo>
                <a:lnTo>
                  <a:pt x="120" y="114"/>
                </a:lnTo>
                <a:lnTo>
                  <a:pt x="144" y="129"/>
                </a:lnTo>
                <a:lnTo>
                  <a:pt x="144" y="129"/>
                </a:lnTo>
                <a:lnTo>
                  <a:pt x="135" y="154"/>
                </a:lnTo>
                <a:lnTo>
                  <a:pt x="127" y="181"/>
                </a:lnTo>
                <a:lnTo>
                  <a:pt x="122" y="209"/>
                </a:lnTo>
                <a:lnTo>
                  <a:pt x="120" y="238"/>
                </a:lnTo>
                <a:lnTo>
                  <a:pt x="32" y="238"/>
                </a:lnTo>
                <a:lnTo>
                  <a:pt x="32" y="238"/>
                </a:lnTo>
                <a:lnTo>
                  <a:pt x="34" y="219"/>
                </a:lnTo>
                <a:lnTo>
                  <a:pt x="38" y="198"/>
                </a:lnTo>
                <a:lnTo>
                  <a:pt x="46" y="179"/>
                </a:lnTo>
                <a:lnTo>
                  <a:pt x="51" y="162"/>
                </a:lnTo>
                <a:lnTo>
                  <a:pt x="61" y="145"/>
                </a:lnTo>
                <a:lnTo>
                  <a:pt x="70" y="128"/>
                </a:lnTo>
                <a:lnTo>
                  <a:pt x="84" y="112"/>
                </a:lnTo>
                <a:lnTo>
                  <a:pt x="95" y="97"/>
                </a:lnTo>
                <a:lnTo>
                  <a:pt x="95" y="97"/>
                </a:lnTo>
                <a:close/>
                <a:moveTo>
                  <a:pt x="32" y="270"/>
                </a:moveTo>
                <a:lnTo>
                  <a:pt x="120" y="270"/>
                </a:lnTo>
                <a:lnTo>
                  <a:pt x="120" y="270"/>
                </a:lnTo>
                <a:lnTo>
                  <a:pt x="122" y="300"/>
                </a:lnTo>
                <a:lnTo>
                  <a:pt x="127" y="329"/>
                </a:lnTo>
                <a:lnTo>
                  <a:pt x="135" y="357"/>
                </a:lnTo>
                <a:lnTo>
                  <a:pt x="146" y="384"/>
                </a:lnTo>
                <a:lnTo>
                  <a:pt x="146" y="384"/>
                </a:lnTo>
                <a:lnTo>
                  <a:pt x="122" y="397"/>
                </a:lnTo>
                <a:lnTo>
                  <a:pt x="99" y="412"/>
                </a:lnTo>
                <a:lnTo>
                  <a:pt x="99" y="412"/>
                </a:lnTo>
                <a:lnTo>
                  <a:pt x="85" y="399"/>
                </a:lnTo>
                <a:lnTo>
                  <a:pt x="74" y="384"/>
                </a:lnTo>
                <a:lnTo>
                  <a:pt x="63" y="367"/>
                </a:lnTo>
                <a:lnTo>
                  <a:pt x="53" y="348"/>
                </a:lnTo>
                <a:lnTo>
                  <a:pt x="46" y="331"/>
                </a:lnTo>
                <a:lnTo>
                  <a:pt x="40" y="310"/>
                </a:lnTo>
                <a:lnTo>
                  <a:pt x="34" y="291"/>
                </a:lnTo>
                <a:lnTo>
                  <a:pt x="32" y="270"/>
                </a:lnTo>
                <a:lnTo>
                  <a:pt x="32" y="270"/>
                </a:lnTo>
                <a:close/>
                <a:moveTo>
                  <a:pt x="410" y="412"/>
                </a:moveTo>
                <a:lnTo>
                  <a:pt x="410" y="412"/>
                </a:lnTo>
                <a:lnTo>
                  <a:pt x="387" y="397"/>
                </a:lnTo>
                <a:lnTo>
                  <a:pt x="363" y="384"/>
                </a:lnTo>
                <a:lnTo>
                  <a:pt x="363" y="384"/>
                </a:lnTo>
                <a:lnTo>
                  <a:pt x="372" y="357"/>
                </a:lnTo>
                <a:lnTo>
                  <a:pt x="382" y="329"/>
                </a:lnTo>
                <a:lnTo>
                  <a:pt x="386" y="300"/>
                </a:lnTo>
                <a:lnTo>
                  <a:pt x="389" y="270"/>
                </a:lnTo>
                <a:lnTo>
                  <a:pt x="477" y="270"/>
                </a:lnTo>
                <a:lnTo>
                  <a:pt x="477" y="270"/>
                </a:lnTo>
                <a:lnTo>
                  <a:pt x="475" y="291"/>
                </a:lnTo>
                <a:lnTo>
                  <a:pt x="469" y="310"/>
                </a:lnTo>
                <a:lnTo>
                  <a:pt x="463" y="331"/>
                </a:lnTo>
                <a:lnTo>
                  <a:pt x="456" y="348"/>
                </a:lnTo>
                <a:lnTo>
                  <a:pt x="446" y="367"/>
                </a:lnTo>
                <a:lnTo>
                  <a:pt x="435" y="384"/>
                </a:lnTo>
                <a:lnTo>
                  <a:pt x="424" y="399"/>
                </a:lnTo>
                <a:lnTo>
                  <a:pt x="410" y="412"/>
                </a:lnTo>
                <a:lnTo>
                  <a:pt x="410" y="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00909" y="1850179"/>
            <a:ext cx="308397" cy="365057"/>
            <a:chOff x="874713" y="171450"/>
            <a:chExt cx="682625" cy="808038"/>
          </a:xfrm>
          <a:solidFill>
            <a:schemeClr val="bg1"/>
          </a:solidFill>
        </p:grpSpPr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874713" y="171450"/>
              <a:ext cx="682625" cy="808038"/>
            </a:xfrm>
            <a:custGeom>
              <a:avLst/>
              <a:gdLst>
                <a:gd name="T0" fmla="*/ 0 w 430"/>
                <a:gd name="T1" fmla="*/ 461 h 509"/>
                <a:gd name="T2" fmla="*/ 4 w 430"/>
                <a:gd name="T3" fmla="*/ 479 h 509"/>
                <a:gd name="T4" fmla="*/ 14 w 430"/>
                <a:gd name="T5" fmla="*/ 494 h 509"/>
                <a:gd name="T6" fmla="*/ 29 w 430"/>
                <a:gd name="T7" fmla="*/ 505 h 509"/>
                <a:gd name="T8" fmla="*/ 48 w 430"/>
                <a:gd name="T9" fmla="*/ 509 h 509"/>
                <a:gd name="T10" fmla="*/ 382 w 430"/>
                <a:gd name="T11" fmla="*/ 509 h 509"/>
                <a:gd name="T12" fmla="*/ 401 w 430"/>
                <a:gd name="T13" fmla="*/ 505 h 509"/>
                <a:gd name="T14" fmla="*/ 416 w 430"/>
                <a:gd name="T15" fmla="*/ 494 h 509"/>
                <a:gd name="T16" fmla="*/ 426 w 430"/>
                <a:gd name="T17" fmla="*/ 479 h 509"/>
                <a:gd name="T18" fmla="*/ 430 w 430"/>
                <a:gd name="T19" fmla="*/ 461 h 509"/>
                <a:gd name="T20" fmla="*/ 430 w 430"/>
                <a:gd name="T21" fmla="*/ 47 h 509"/>
                <a:gd name="T22" fmla="*/ 426 w 430"/>
                <a:gd name="T23" fmla="*/ 28 h 509"/>
                <a:gd name="T24" fmla="*/ 416 w 430"/>
                <a:gd name="T25" fmla="*/ 13 h 509"/>
                <a:gd name="T26" fmla="*/ 401 w 430"/>
                <a:gd name="T27" fmla="*/ 4 h 509"/>
                <a:gd name="T28" fmla="*/ 382 w 430"/>
                <a:gd name="T29" fmla="*/ 0 h 509"/>
                <a:gd name="T30" fmla="*/ 48 w 430"/>
                <a:gd name="T31" fmla="*/ 0 h 509"/>
                <a:gd name="T32" fmla="*/ 29 w 430"/>
                <a:gd name="T33" fmla="*/ 4 h 509"/>
                <a:gd name="T34" fmla="*/ 14 w 430"/>
                <a:gd name="T35" fmla="*/ 13 h 509"/>
                <a:gd name="T36" fmla="*/ 4 w 430"/>
                <a:gd name="T37" fmla="*/ 28 h 509"/>
                <a:gd name="T38" fmla="*/ 0 w 430"/>
                <a:gd name="T39" fmla="*/ 47 h 509"/>
                <a:gd name="T40" fmla="*/ 31 w 430"/>
                <a:gd name="T41" fmla="*/ 47 h 509"/>
                <a:gd name="T42" fmla="*/ 33 w 430"/>
                <a:gd name="T43" fmla="*/ 42 h 509"/>
                <a:gd name="T44" fmla="*/ 42 w 430"/>
                <a:gd name="T45" fmla="*/ 32 h 509"/>
                <a:gd name="T46" fmla="*/ 382 w 430"/>
                <a:gd name="T47" fmla="*/ 30 h 509"/>
                <a:gd name="T48" fmla="*/ 388 w 430"/>
                <a:gd name="T49" fmla="*/ 32 h 509"/>
                <a:gd name="T50" fmla="*/ 396 w 430"/>
                <a:gd name="T51" fmla="*/ 42 h 509"/>
                <a:gd name="T52" fmla="*/ 397 w 430"/>
                <a:gd name="T53" fmla="*/ 461 h 509"/>
                <a:gd name="T54" fmla="*/ 396 w 430"/>
                <a:gd name="T55" fmla="*/ 467 h 509"/>
                <a:gd name="T56" fmla="*/ 388 w 430"/>
                <a:gd name="T57" fmla="*/ 475 h 509"/>
                <a:gd name="T58" fmla="*/ 48 w 430"/>
                <a:gd name="T59" fmla="*/ 477 h 509"/>
                <a:gd name="T60" fmla="*/ 42 w 430"/>
                <a:gd name="T61" fmla="*/ 475 h 509"/>
                <a:gd name="T62" fmla="*/ 33 w 430"/>
                <a:gd name="T63" fmla="*/ 467 h 509"/>
                <a:gd name="T64" fmla="*/ 31 w 430"/>
                <a:gd name="T65" fmla="*/ 47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" h="509">
                  <a:moveTo>
                    <a:pt x="0" y="461"/>
                  </a:moveTo>
                  <a:lnTo>
                    <a:pt x="0" y="461"/>
                  </a:lnTo>
                  <a:lnTo>
                    <a:pt x="0" y="471"/>
                  </a:lnTo>
                  <a:lnTo>
                    <a:pt x="4" y="479"/>
                  </a:lnTo>
                  <a:lnTo>
                    <a:pt x="8" y="488"/>
                  </a:lnTo>
                  <a:lnTo>
                    <a:pt x="14" y="494"/>
                  </a:lnTo>
                  <a:lnTo>
                    <a:pt x="21" y="501"/>
                  </a:lnTo>
                  <a:lnTo>
                    <a:pt x="29" y="505"/>
                  </a:lnTo>
                  <a:lnTo>
                    <a:pt x="38" y="507"/>
                  </a:lnTo>
                  <a:lnTo>
                    <a:pt x="48" y="509"/>
                  </a:lnTo>
                  <a:lnTo>
                    <a:pt x="382" y="509"/>
                  </a:lnTo>
                  <a:lnTo>
                    <a:pt x="382" y="509"/>
                  </a:lnTo>
                  <a:lnTo>
                    <a:pt x="392" y="507"/>
                  </a:lnTo>
                  <a:lnTo>
                    <a:pt x="401" y="505"/>
                  </a:lnTo>
                  <a:lnTo>
                    <a:pt x="409" y="501"/>
                  </a:lnTo>
                  <a:lnTo>
                    <a:pt x="416" y="494"/>
                  </a:lnTo>
                  <a:lnTo>
                    <a:pt x="422" y="488"/>
                  </a:lnTo>
                  <a:lnTo>
                    <a:pt x="426" y="479"/>
                  </a:lnTo>
                  <a:lnTo>
                    <a:pt x="428" y="471"/>
                  </a:lnTo>
                  <a:lnTo>
                    <a:pt x="430" y="461"/>
                  </a:lnTo>
                  <a:lnTo>
                    <a:pt x="430" y="47"/>
                  </a:lnTo>
                  <a:lnTo>
                    <a:pt x="430" y="47"/>
                  </a:lnTo>
                  <a:lnTo>
                    <a:pt x="428" y="38"/>
                  </a:lnTo>
                  <a:lnTo>
                    <a:pt x="426" y="28"/>
                  </a:lnTo>
                  <a:lnTo>
                    <a:pt x="422" y="21"/>
                  </a:lnTo>
                  <a:lnTo>
                    <a:pt x="416" y="13"/>
                  </a:lnTo>
                  <a:lnTo>
                    <a:pt x="409" y="8"/>
                  </a:lnTo>
                  <a:lnTo>
                    <a:pt x="401" y="4"/>
                  </a:lnTo>
                  <a:lnTo>
                    <a:pt x="392" y="0"/>
                  </a:lnTo>
                  <a:lnTo>
                    <a:pt x="38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4" y="13"/>
                  </a:lnTo>
                  <a:lnTo>
                    <a:pt x="8" y="21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461"/>
                  </a:lnTo>
                  <a:close/>
                  <a:moveTo>
                    <a:pt x="31" y="47"/>
                  </a:moveTo>
                  <a:lnTo>
                    <a:pt x="31" y="47"/>
                  </a:lnTo>
                  <a:lnTo>
                    <a:pt x="33" y="42"/>
                  </a:lnTo>
                  <a:lnTo>
                    <a:pt x="37" y="36"/>
                  </a:lnTo>
                  <a:lnTo>
                    <a:pt x="42" y="32"/>
                  </a:lnTo>
                  <a:lnTo>
                    <a:pt x="48" y="30"/>
                  </a:lnTo>
                  <a:lnTo>
                    <a:pt x="382" y="30"/>
                  </a:lnTo>
                  <a:lnTo>
                    <a:pt x="382" y="30"/>
                  </a:lnTo>
                  <a:lnTo>
                    <a:pt x="388" y="32"/>
                  </a:lnTo>
                  <a:lnTo>
                    <a:pt x="394" y="36"/>
                  </a:lnTo>
                  <a:lnTo>
                    <a:pt x="396" y="42"/>
                  </a:lnTo>
                  <a:lnTo>
                    <a:pt x="397" y="47"/>
                  </a:lnTo>
                  <a:lnTo>
                    <a:pt x="397" y="461"/>
                  </a:lnTo>
                  <a:lnTo>
                    <a:pt x="397" y="461"/>
                  </a:lnTo>
                  <a:lnTo>
                    <a:pt x="396" y="467"/>
                  </a:lnTo>
                  <a:lnTo>
                    <a:pt x="394" y="473"/>
                  </a:lnTo>
                  <a:lnTo>
                    <a:pt x="388" y="475"/>
                  </a:lnTo>
                  <a:lnTo>
                    <a:pt x="382" y="477"/>
                  </a:lnTo>
                  <a:lnTo>
                    <a:pt x="48" y="477"/>
                  </a:lnTo>
                  <a:lnTo>
                    <a:pt x="48" y="477"/>
                  </a:lnTo>
                  <a:lnTo>
                    <a:pt x="42" y="475"/>
                  </a:lnTo>
                  <a:lnTo>
                    <a:pt x="37" y="473"/>
                  </a:lnTo>
                  <a:lnTo>
                    <a:pt x="33" y="467"/>
                  </a:lnTo>
                  <a:lnTo>
                    <a:pt x="31" y="461"/>
                  </a:lnTo>
                  <a:lnTo>
                    <a:pt x="3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990600" y="708025"/>
              <a:ext cx="188913" cy="157163"/>
            </a:xfrm>
            <a:custGeom>
              <a:avLst/>
              <a:gdLst>
                <a:gd name="T0" fmla="*/ 0 w 119"/>
                <a:gd name="T1" fmla="*/ 0 h 99"/>
                <a:gd name="T2" fmla="*/ 119 w 119"/>
                <a:gd name="T3" fmla="*/ 0 h 99"/>
                <a:gd name="T4" fmla="*/ 119 w 119"/>
                <a:gd name="T5" fmla="*/ 99 h 99"/>
                <a:gd name="T6" fmla="*/ 0 w 119"/>
                <a:gd name="T7" fmla="*/ 99 h 99"/>
                <a:gd name="T8" fmla="*/ 0 w 119"/>
                <a:gd name="T9" fmla="*/ 40 h 99"/>
                <a:gd name="T10" fmla="*/ 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0" y="0"/>
                  </a:moveTo>
                  <a:lnTo>
                    <a:pt x="119" y="0"/>
                  </a:lnTo>
                  <a:lnTo>
                    <a:pt x="119" y="99"/>
                  </a:lnTo>
                  <a:lnTo>
                    <a:pt x="0" y="99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1058863" y="279400"/>
              <a:ext cx="304800" cy="49213"/>
            </a:xfrm>
            <a:custGeom>
              <a:avLst/>
              <a:gdLst>
                <a:gd name="T0" fmla="*/ 0 w 192"/>
                <a:gd name="T1" fmla="*/ 0 h 31"/>
                <a:gd name="T2" fmla="*/ 192 w 192"/>
                <a:gd name="T3" fmla="*/ 0 h 31"/>
                <a:gd name="T4" fmla="*/ 192 w 192"/>
                <a:gd name="T5" fmla="*/ 31 h 31"/>
                <a:gd name="T6" fmla="*/ 0 w 192"/>
                <a:gd name="T7" fmla="*/ 31 h 31"/>
                <a:gd name="T8" fmla="*/ 0 w 192"/>
                <a:gd name="T9" fmla="*/ 0 h 31"/>
                <a:gd name="T10" fmla="*/ 0 w 192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31">
                  <a:moveTo>
                    <a:pt x="0" y="0"/>
                  </a:moveTo>
                  <a:lnTo>
                    <a:pt x="192" y="0"/>
                  </a:lnTo>
                  <a:lnTo>
                    <a:pt x="19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990600" y="604838"/>
              <a:ext cx="439738" cy="49213"/>
            </a:xfrm>
            <a:custGeom>
              <a:avLst/>
              <a:gdLst>
                <a:gd name="T0" fmla="*/ 0 w 277"/>
                <a:gd name="T1" fmla="*/ 0 h 31"/>
                <a:gd name="T2" fmla="*/ 277 w 277"/>
                <a:gd name="T3" fmla="*/ 0 h 31"/>
                <a:gd name="T4" fmla="*/ 277 w 277"/>
                <a:gd name="T5" fmla="*/ 31 h 31"/>
                <a:gd name="T6" fmla="*/ 0 w 277"/>
                <a:gd name="T7" fmla="*/ 31 h 31"/>
                <a:gd name="T8" fmla="*/ 0 w 277"/>
                <a:gd name="T9" fmla="*/ 0 h 31"/>
                <a:gd name="T10" fmla="*/ 0 w 277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31">
                  <a:moveTo>
                    <a:pt x="0" y="0"/>
                  </a:moveTo>
                  <a:lnTo>
                    <a:pt x="277" y="0"/>
                  </a:lnTo>
                  <a:lnTo>
                    <a:pt x="27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990600" y="506413"/>
              <a:ext cx="439738" cy="47625"/>
            </a:xfrm>
            <a:custGeom>
              <a:avLst/>
              <a:gdLst>
                <a:gd name="T0" fmla="*/ 0 w 277"/>
                <a:gd name="T1" fmla="*/ 0 h 30"/>
                <a:gd name="T2" fmla="*/ 277 w 277"/>
                <a:gd name="T3" fmla="*/ 0 h 30"/>
                <a:gd name="T4" fmla="*/ 277 w 277"/>
                <a:gd name="T5" fmla="*/ 30 h 30"/>
                <a:gd name="T6" fmla="*/ 0 w 277"/>
                <a:gd name="T7" fmla="*/ 30 h 30"/>
                <a:gd name="T8" fmla="*/ 0 w 277"/>
                <a:gd name="T9" fmla="*/ 0 h 30"/>
                <a:gd name="T10" fmla="*/ 0 w 277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30">
                  <a:moveTo>
                    <a:pt x="0" y="0"/>
                  </a:moveTo>
                  <a:lnTo>
                    <a:pt x="277" y="0"/>
                  </a:lnTo>
                  <a:lnTo>
                    <a:pt x="277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990600" y="406400"/>
              <a:ext cx="439738" cy="49213"/>
            </a:xfrm>
            <a:custGeom>
              <a:avLst/>
              <a:gdLst>
                <a:gd name="T0" fmla="*/ 0 w 277"/>
                <a:gd name="T1" fmla="*/ 0 h 31"/>
                <a:gd name="T2" fmla="*/ 277 w 277"/>
                <a:gd name="T3" fmla="*/ 0 h 31"/>
                <a:gd name="T4" fmla="*/ 277 w 277"/>
                <a:gd name="T5" fmla="*/ 31 h 31"/>
                <a:gd name="T6" fmla="*/ 0 w 277"/>
                <a:gd name="T7" fmla="*/ 31 h 31"/>
                <a:gd name="T8" fmla="*/ 0 w 277"/>
                <a:gd name="T9" fmla="*/ 0 h 31"/>
                <a:gd name="T10" fmla="*/ 0 w 277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31">
                  <a:moveTo>
                    <a:pt x="0" y="0"/>
                  </a:moveTo>
                  <a:lnTo>
                    <a:pt x="277" y="0"/>
                  </a:lnTo>
                  <a:lnTo>
                    <a:pt x="27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367200" y="2735335"/>
            <a:ext cx="375815" cy="385856"/>
            <a:chOff x="800100" y="1949450"/>
            <a:chExt cx="831851" cy="854076"/>
          </a:xfrm>
          <a:solidFill>
            <a:schemeClr val="bg1"/>
          </a:solidFill>
        </p:grpSpPr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914400" y="2427288"/>
              <a:ext cx="153988" cy="261938"/>
            </a:xfrm>
            <a:custGeom>
              <a:avLst/>
              <a:gdLst>
                <a:gd name="T0" fmla="*/ 72 w 97"/>
                <a:gd name="T1" fmla="*/ 165 h 165"/>
                <a:gd name="T2" fmla="*/ 72 w 97"/>
                <a:gd name="T3" fmla="*/ 165 h 165"/>
                <a:gd name="T4" fmla="*/ 57 w 97"/>
                <a:gd name="T5" fmla="*/ 115 h 165"/>
                <a:gd name="T6" fmla="*/ 50 w 97"/>
                <a:gd name="T7" fmla="*/ 93 h 165"/>
                <a:gd name="T8" fmla="*/ 38 w 97"/>
                <a:gd name="T9" fmla="*/ 70 h 165"/>
                <a:gd name="T10" fmla="*/ 44 w 97"/>
                <a:gd name="T11" fmla="*/ 60 h 165"/>
                <a:gd name="T12" fmla="*/ 51 w 97"/>
                <a:gd name="T13" fmla="*/ 66 h 165"/>
                <a:gd name="T14" fmla="*/ 51 w 97"/>
                <a:gd name="T15" fmla="*/ 66 h 165"/>
                <a:gd name="T16" fmla="*/ 55 w 97"/>
                <a:gd name="T17" fmla="*/ 91 h 165"/>
                <a:gd name="T18" fmla="*/ 61 w 97"/>
                <a:gd name="T19" fmla="*/ 115 h 165"/>
                <a:gd name="T20" fmla="*/ 72 w 97"/>
                <a:gd name="T21" fmla="*/ 165 h 165"/>
                <a:gd name="T22" fmla="*/ 72 w 97"/>
                <a:gd name="T23" fmla="*/ 165 h 165"/>
                <a:gd name="T24" fmla="*/ 76 w 97"/>
                <a:gd name="T25" fmla="*/ 136 h 165"/>
                <a:gd name="T26" fmla="*/ 80 w 97"/>
                <a:gd name="T27" fmla="*/ 113 h 165"/>
                <a:gd name="T28" fmla="*/ 88 w 97"/>
                <a:gd name="T29" fmla="*/ 93 h 165"/>
                <a:gd name="T30" fmla="*/ 97 w 97"/>
                <a:gd name="T31" fmla="*/ 70 h 165"/>
                <a:gd name="T32" fmla="*/ 97 w 97"/>
                <a:gd name="T33" fmla="*/ 70 h 165"/>
                <a:gd name="T34" fmla="*/ 82 w 97"/>
                <a:gd name="T35" fmla="*/ 55 h 165"/>
                <a:gd name="T36" fmla="*/ 70 w 97"/>
                <a:gd name="T37" fmla="*/ 38 h 165"/>
                <a:gd name="T38" fmla="*/ 61 w 97"/>
                <a:gd name="T39" fmla="*/ 20 h 165"/>
                <a:gd name="T40" fmla="*/ 55 w 97"/>
                <a:gd name="T41" fmla="*/ 0 h 165"/>
                <a:gd name="T42" fmla="*/ 55 w 97"/>
                <a:gd name="T43" fmla="*/ 0 h 165"/>
                <a:gd name="T44" fmla="*/ 27 w 97"/>
                <a:gd name="T45" fmla="*/ 5 h 165"/>
                <a:gd name="T46" fmla="*/ 0 w 97"/>
                <a:gd name="T47" fmla="*/ 13 h 165"/>
                <a:gd name="T48" fmla="*/ 0 w 97"/>
                <a:gd name="T49" fmla="*/ 13 h 165"/>
                <a:gd name="T50" fmla="*/ 6 w 97"/>
                <a:gd name="T51" fmla="*/ 34 h 165"/>
                <a:gd name="T52" fmla="*/ 8 w 97"/>
                <a:gd name="T53" fmla="*/ 55 h 165"/>
                <a:gd name="T54" fmla="*/ 6 w 97"/>
                <a:gd name="T55" fmla="*/ 76 h 165"/>
                <a:gd name="T56" fmla="*/ 0 w 97"/>
                <a:gd name="T57" fmla="*/ 98 h 165"/>
                <a:gd name="T58" fmla="*/ 0 w 97"/>
                <a:gd name="T59" fmla="*/ 98 h 165"/>
                <a:gd name="T60" fmla="*/ 21 w 97"/>
                <a:gd name="T61" fmla="*/ 112 h 165"/>
                <a:gd name="T62" fmla="*/ 40 w 97"/>
                <a:gd name="T63" fmla="*/ 127 h 165"/>
                <a:gd name="T64" fmla="*/ 55 w 97"/>
                <a:gd name="T65" fmla="*/ 144 h 165"/>
                <a:gd name="T66" fmla="*/ 72 w 97"/>
                <a:gd name="T67" fmla="*/ 165 h 165"/>
                <a:gd name="T68" fmla="*/ 72 w 97"/>
                <a:gd name="T6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" h="165">
                  <a:moveTo>
                    <a:pt x="72" y="165"/>
                  </a:moveTo>
                  <a:lnTo>
                    <a:pt x="72" y="165"/>
                  </a:lnTo>
                  <a:lnTo>
                    <a:pt x="57" y="115"/>
                  </a:lnTo>
                  <a:lnTo>
                    <a:pt x="50" y="93"/>
                  </a:lnTo>
                  <a:lnTo>
                    <a:pt x="38" y="70"/>
                  </a:lnTo>
                  <a:lnTo>
                    <a:pt x="44" y="60"/>
                  </a:lnTo>
                  <a:lnTo>
                    <a:pt x="51" y="66"/>
                  </a:lnTo>
                  <a:lnTo>
                    <a:pt x="51" y="66"/>
                  </a:lnTo>
                  <a:lnTo>
                    <a:pt x="55" y="91"/>
                  </a:lnTo>
                  <a:lnTo>
                    <a:pt x="61" y="115"/>
                  </a:lnTo>
                  <a:lnTo>
                    <a:pt x="72" y="165"/>
                  </a:lnTo>
                  <a:lnTo>
                    <a:pt x="72" y="165"/>
                  </a:lnTo>
                  <a:lnTo>
                    <a:pt x="76" y="136"/>
                  </a:lnTo>
                  <a:lnTo>
                    <a:pt x="80" y="113"/>
                  </a:lnTo>
                  <a:lnTo>
                    <a:pt x="88" y="93"/>
                  </a:lnTo>
                  <a:lnTo>
                    <a:pt x="97" y="70"/>
                  </a:lnTo>
                  <a:lnTo>
                    <a:pt x="97" y="70"/>
                  </a:lnTo>
                  <a:lnTo>
                    <a:pt x="82" y="55"/>
                  </a:lnTo>
                  <a:lnTo>
                    <a:pt x="70" y="38"/>
                  </a:lnTo>
                  <a:lnTo>
                    <a:pt x="61" y="2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27" y="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6" y="34"/>
                  </a:lnTo>
                  <a:lnTo>
                    <a:pt x="8" y="55"/>
                  </a:lnTo>
                  <a:lnTo>
                    <a:pt x="6" y="7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1" y="112"/>
                  </a:lnTo>
                  <a:lnTo>
                    <a:pt x="40" y="127"/>
                  </a:lnTo>
                  <a:lnTo>
                    <a:pt x="55" y="144"/>
                  </a:lnTo>
                  <a:lnTo>
                    <a:pt x="72" y="165"/>
                  </a:lnTo>
                  <a:lnTo>
                    <a:pt x="72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2" name="Freeform 37"/>
            <p:cNvSpPr>
              <a:spLocks noEditPoints="1"/>
            </p:cNvSpPr>
            <p:nvPr/>
          </p:nvSpPr>
          <p:spPr bwMode="auto">
            <a:xfrm>
              <a:off x="800100" y="1949450"/>
              <a:ext cx="201613" cy="488950"/>
            </a:xfrm>
            <a:custGeom>
              <a:avLst/>
              <a:gdLst>
                <a:gd name="T0" fmla="*/ 68 w 127"/>
                <a:gd name="T1" fmla="*/ 308 h 308"/>
                <a:gd name="T2" fmla="*/ 68 w 127"/>
                <a:gd name="T3" fmla="*/ 308 h 308"/>
                <a:gd name="T4" fmla="*/ 97 w 127"/>
                <a:gd name="T5" fmla="*/ 299 h 308"/>
                <a:gd name="T6" fmla="*/ 127 w 127"/>
                <a:gd name="T7" fmla="*/ 293 h 308"/>
                <a:gd name="T8" fmla="*/ 127 w 127"/>
                <a:gd name="T9" fmla="*/ 293 h 308"/>
                <a:gd name="T10" fmla="*/ 114 w 127"/>
                <a:gd name="T11" fmla="*/ 221 h 308"/>
                <a:gd name="T12" fmla="*/ 99 w 127"/>
                <a:gd name="T13" fmla="*/ 160 h 308"/>
                <a:gd name="T14" fmla="*/ 82 w 127"/>
                <a:gd name="T15" fmla="*/ 109 h 308"/>
                <a:gd name="T16" fmla="*/ 66 w 127"/>
                <a:gd name="T17" fmla="*/ 67 h 308"/>
                <a:gd name="T18" fmla="*/ 51 w 127"/>
                <a:gd name="T19" fmla="*/ 37 h 308"/>
                <a:gd name="T20" fmla="*/ 36 w 127"/>
                <a:gd name="T21" fmla="*/ 16 h 308"/>
                <a:gd name="T22" fmla="*/ 30 w 127"/>
                <a:gd name="T23" fmla="*/ 8 h 308"/>
                <a:gd name="T24" fmla="*/ 25 w 127"/>
                <a:gd name="T25" fmla="*/ 4 h 308"/>
                <a:gd name="T26" fmla="*/ 19 w 127"/>
                <a:gd name="T27" fmla="*/ 0 h 308"/>
                <a:gd name="T28" fmla="*/ 13 w 127"/>
                <a:gd name="T29" fmla="*/ 2 h 308"/>
                <a:gd name="T30" fmla="*/ 9 w 127"/>
                <a:gd name="T31" fmla="*/ 4 h 308"/>
                <a:gd name="T32" fmla="*/ 6 w 127"/>
                <a:gd name="T33" fmla="*/ 8 h 308"/>
                <a:gd name="T34" fmla="*/ 4 w 127"/>
                <a:gd name="T35" fmla="*/ 16 h 308"/>
                <a:gd name="T36" fmla="*/ 0 w 127"/>
                <a:gd name="T37" fmla="*/ 25 h 308"/>
                <a:gd name="T38" fmla="*/ 0 w 127"/>
                <a:gd name="T39" fmla="*/ 50 h 308"/>
                <a:gd name="T40" fmla="*/ 4 w 127"/>
                <a:gd name="T41" fmla="*/ 86 h 308"/>
                <a:gd name="T42" fmla="*/ 11 w 127"/>
                <a:gd name="T43" fmla="*/ 128 h 308"/>
                <a:gd name="T44" fmla="*/ 25 w 127"/>
                <a:gd name="T45" fmla="*/ 181 h 308"/>
                <a:gd name="T46" fmla="*/ 44 w 127"/>
                <a:gd name="T47" fmla="*/ 240 h 308"/>
                <a:gd name="T48" fmla="*/ 68 w 127"/>
                <a:gd name="T49" fmla="*/ 308 h 308"/>
                <a:gd name="T50" fmla="*/ 68 w 127"/>
                <a:gd name="T51" fmla="*/ 308 h 308"/>
                <a:gd name="T52" fmla="*/ 53 w 127"/>
                <a:gd name="T53" fmla="*/ 217 h 308"/>
                <a:gd name="T54" fmla="*/ 23 w 127"/>
                <a:gd name="T55" fmla="*/ 105 h 308"/>
                <a:gd name="T56" fmla="*/ 23 w 127"/>
                <a:gd name="T57" fmla="*/ 105 h 308"/>
                <a:gd name="T58" fmla="*/ 23 w 127"/>
                <a:gd name="T59" fmla="*/ 101 h 308"/>
                <a:gd name="T60" fmla="*/ 25 w 127"/>
                <a:gd name="T61" fmla="*/ 99 h 308"/>
                <a:gd name="T62" fmla="*/ 28 w 127"/>
                <a:gd name="T63" fmla="*/ 95 h 308"/>
                <a:gd name="T64" fmla="*/ 32 w 127"/>
                <a:gd name="T65" fmla="*/ 97 h 308"/>
                <a:gd name="T66" fmla="*/ 36 w 127"/>
                <a:gd name="T67" fmla="*/ 97 h 308"/>
                <a:gd name="T68" fmla="*/ 36 w 127"/>
                <a:gd name="T69" fmla="*/ 101 h 308"/>
                <a:gd name="T70" fmla="*/ 66 w 127"/>
                <a:gd name="T71" fmla="*/ 213 h 308"/>
                <a:gd name="T72" fmla="*/ 66 w 127"/>
                <a:gd name="T73" fmla="*/ 213 h 308"/>
                <a:gd name="T74" fmla="*/ 66 w 127"/>
                <a:gd name="T75" fmla="*/ 217 h 308"/>
                <a:gd name="T76" fmla="*/ 66 w 127"/>
                <a:gd name="T77" fmla="*/ 219 h 308"/>
                <a:gd name="T78" fmla="*/ 61 w 127"/>
                <a:gd name="T79" fmla="*/ 223 h 308"/>
                <a:gd name="T80" fmla="*/ 57 w 127"/>
                <a:gd name="T81" fmla="*/ 221 h 308"/>
                <a:gd name="T82" fmla="*/ 55 w 127"/>
                <a:gd name="T83" fmla="*/ 221 h 308"/>
                <a:gd name="T84" fmla="*/ 53 w 127"/>
                <a:gd name="T85" fmla="*/ 217 h 308"/>
                <a:gd name="T86" fmla="*/ 53 w 127"/>
                <a:gd name="T87" fmla="*/ 21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" h="308">
                  <a:moveTo>
                    <a:pt x="68" y="308"/>
                  </a:moveTo>
                  <a:lnTo>
                    <a:pt x="68" y="308"/>
                  </a:lnTo>
                  <a:lnTo>
                    <a:pt x="97" y="299"/>
                  </a:lnTo>
                  <a:lnTo>
                    <a:pt x="127" y="293"/>
                  </a:lnTo>
                  <a:lnTo>
                    <a:pt x="127" y="293"/>
                  </a:lnTo>
                  <a:lnTo>
                    <a:pt x="114" y="221"/>
                  </a:lnTo>
                  <a:lnTo>
                    <a:pt x="99" y="160"/>
                  </a:lnTo>
                  <a:lnTo>
                    <a:pt x="82" y="109"/>
                  </a:lnTo>
                  <a:lnTo>
                    <a:pt x="66" y="67"/>
                  </a:lnTo>
                  <a:lnTo>
                    <a:pt x="51" y="37"/>
                  </a:lnTo>
                  <a:lnTo>
                    <a:pt x="36" y="16"/>
                  </a:lnTo>
                  <a:lnTo>
                    <a:pt x="30" y="8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4" y="86"/>
                  </a:lnTo>
                  <a:lnTo>
                    <a:pt x="11" y="128"/>
                  </a:lnTo>
                  <a:lnTo>
                    <a:pt x="25" y="181"/>
                  </a:lnTo>
                  <a:lnTo>
                    <a:pt x="44" y="240"/>
                  </a:lnTo>
                  <a:lnTo>
                    <a:pt x="68" y="308"/>
                  </a:lnTo>
                  <a:lnTo>
                    <a:pt x="68" y="308"/>
                  </a:lnTo>
                  <a:close/>
                  <a:moveTo>
                    <a:pt x="53" y="217"/>
                  </a:moveTo>
                  <a:lnTo>
                    <a:pt x="23" y="105"/>
                  </a:lnTo>
                  <a:lnTo>
                    <a:pt x="23" y="105"/>
                  </a:lnTo>
                  <a:lnTo>
                    <a:pt x="23" y="101"/>
                  </a:lnTo>
                  <a:lnTo>
                    <a:pt x="25" y="99"/>
                  </a:lnTo>
                  <a:lnTo>
                    <a:pt x="28" y="95"/>
                  </a:lnTo>
                  <a:lnTo>
                    <a:pt x="32" y="97"/>
                  </a:lnTo>
                  <a:lnTo>
                    <a:pt x="36" y="97"/>
                  </a:lnTo>
                  <a:lnTo>
                    <a:pt x="36" y="101"/>
                  </a:lnTo>
                  <a:lnTo>
                    <a:pt x="66" y="213"/>
                  </a:lnTo>
                  <a:lnTo>
                    <a:pt x="66" y="213"/>
                  </a:lnTo>
                  <a:lnTo>
                    <a:pt x="66" y="217"/>
                  </a:lnTo>
                  <a:lnTo>
                    <a:pt x="66" y="219"/>
                  </a:lnTo>
                  <a:lnTo>
                    <a:pt x="61" y="223"/>
                  </a:lnTo>
                  <a:lnTo>
                    <a:pt x="57" y="221"/>
                  </a:lnTo>
                  <a:lnTo>
                    <a:pt x="55" y="221"/>
                  </a:lnTo>
                  <a:lnTo>
                    <a:pt x="53" y="217"/>
                  </a:lnTo>
                  <a:lnTo>
                    <a:pt x="53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950913" y="1995488"/>
              <a:ext cx="681038" cy="808038"/>
            </a:xfrm>
            <a:custGeom>
              <a:avLst/>
              <a:gdLst>
                <a:gd name="T0" fmla="*/ 47 w 429"/>
                <a:gd name="T1" fmla="*/ 0 h 509"/>
                <a:gd name="T2" fmla="*/ 38 w 429"/>
                <a:gd name="T3" fmla="*/ 0 h 509"/>
                <a:gd name="T4" fmla="*/ 21 w 429"/>
                <a:gd name="T5" fmla="*/ 8 h 509"/>
                <a:gd name="T6" fmla="*/ 8 w 429"/>
                <a:gd name="T7" fmla="*/ 21 h 509"/>
                <a:gd name="T8" fmla="*/ 0 w 429"/>
                <a:gd name="T9" fmla="*/ 38 h 509"/>
                <a:gd name="T10" fmla="*/ 30 w 429"/>
                <a:gd name="T11" fmla="*/ 47 h 509"/>
                <a:gd name="T12" fmla="*/ 32 w 429"/>
                <a:gd name="T13" fmla="*/ 42 h 509"/>
                <a:gd name="T14" fmla="*/ 40 w 429"/>
                <a:gd name="T15" fmla="*/ 32 h 509"/>
                <a:gd name="T16" fmla="*/ 382 w 429"/>
                <a:gd name="T17" fmla="*/ 32 h 509"/>
                <a:gd name="T18" fmla="*/ 387 w 429"/>
                <a:gd name="T19" fmla="*/ 32 h 509"/>
                <a:gd name="T20" fmla="*/ 395 w 429"/>
                <a:gd name="T21" fmla="*/ 42 h 509"/>
                <a:gd name="T22" fmla="*/ 397 w 429"/>
                <a:gd name="T23" fmla="*/ 461 h 509"/>
                <a:gd name="T24" fmla="*/ 395 w 429"/>
                <a:gd name="T25" fmla="*/ 467 h 509"/>
                <a:gd name="T26" fmla="*/ 387 w 429"/>
                <a:gd name="T27" fmla="*/ 475 h 509"/>
                <a:gd name="T28" fmla="*/ 47 w 429"/>
                <a:gd name="T29" fmla="*/ 477 h 509"/>
                <a:gd name="T30" fmla="*/ 40 w 429"/>
                <a:gd name="T31" fmla="*/ 475 h 509"/>
                <a:gd name="T32" fmla="*/ 32 w 429"/>
                <a:gd name="T33" fmla="*/ 467 h 509"/>
                <a:gd name="T34" fmla="*/ 0 w 429"/>
                <a:gd name="T35" fmla="*/ 461 h 509"/>
                <a:gd name="T36" fmla="*/ 0 w 429"/>
                <a:gd name="T37" fmla="*/ 471 h 509"/>
                <a:gd name="T38" fmla="*/ 8 w 429"/>
                <a:gd name="T39" fmla="*/ 488 h 509"/>
                <a:gd name="T40" fmla="*/ 21 w 429"/>
                <a:gd name="T41" fmla="*/ 501 h 509"/>
                <a:gd name="T42" fmla="*/ 38 w 429"/>
                <a:gd name="T43" fmla="*/ 507 h 509"/>
                <a:gd name="T44" fmla="*/ 382 w 429"/>
                <a:gd name="T45" fmla="*/ 509 h 509"/>
                <a:gd name="T46" fmla="*/ 391 w 429"/>
                <a:gd name="T47" fmla="*/ 507 h 509"/>
                <a:gd name="T48" fmla="*/ 408 w 429"/>
                <a:gd name="T49" fmla="*/ 501 h 509"/>
                <a:gd name="T50" fmla="*/ 420 w 429"/>
                <a:gd name="T51" fmla="*/ 488 h 509"/>
                <a:gd name="T52" fmla="*/ 427 w 429"/>
                <a:gd name="T53" fmla="*/ 471 h 509"/>
                <a:gd name="T54" fmla="*/ 429 w 429"/>
                <a:gd name="T55" fmla="*/ 47 h 509"/>
                <a:gd name="T56" fmla="*/ 427 w 429"/>
                <a:gd name="T57" fmla="*/ 38 h 509"/>
                <a:gd name="T58" fmla="*/ 420 w 429"/>
                <a:gd name="T59" fmla="*/ 21 h 509"/>
                <a:gd name="T60" fmla="*/ 408 w 429"/>
                <a:gd name="T61" fmla="*/ 8 h 509"/>
                <a:gd name="T62" fmla="*/ 391 w 429"/>
                <a:gd name="T63" fmla="*/ 0 h 509"/>
                <a:gd name="T64" fmla="*/ 382 w 429"/>
                <a:gd name="T6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09">
                  <a:moveTo>
                    <a:pt x="382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8" y="4"/>
                  </a:lnTo>
                  <a:lnTo>
                    <a:pt x="21" y="8"/>
                  </a:lnTo>
                  <a:lnTo>
                    <a:pt x="13" y="13"/>
                  </a:lnTo>
                  <a:lnTo>
                    <a:pt x="8" y="21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2" y="42"/>
                  </a:lnTo>
                  <a:lnTo>
                    <a:pt x="36" y="36"/>
                  </a:lnTo>
                  <a:lnTo>
                    <a:pt x="40" y="32"/>
                  </a:lnTo>
                  <a:lnTo>
                    <a:pt x="47" y="32"/>
                  </a:lnTo>
                  <a:lnTo>
                    <a:pt x="382" y="32"/>
                  </a:lnTo>
                  <a:lnTo>
                    <a:pt x="382" y="32"/>
                  </a:lnTo>
                  <a:lnTo>
                    <a:pt x="387" y="32"/>
                  </a:lnTo>
                  <a:lnTo>
                    <a:pt x="393" y="36"/>
                  </a:lnTo>
                  <a:lnTo>
                    <a:pt x="395" y="42"/>
                  </a:lnTo>
                  <a:lnTo>
                    <a:pt x="397" y="47"/>
                  </a:lnTo>
                  <a:lnTo>
                    <a:pt x="397" y="461"/>
                  </a:lnTo>
                  <a:lnTo>
                    <a:pt x="397" y="461"/>
                  </a:lnTo>
                  <a:lnTo>
                    <a:pt x="395" y="467"/>
                  </a:lnTo>
                  <a:lnTo>
                    <a:pt x="393" y="473"/>
                  </a:lnTo>
                  <a:lnTo>
                    <a:pt x="387" y="475"/>
                  </a:lnTo>
                  <a:lnTo>
                    <a:pt x="382" y="477"/>
                  </a:lnTo>
                  <a:lnTo>
                    <a:pt x="47" y="477"/>
                  </a:lnTo>
                  <a:lnTo>
                    <a:pt x="47" y="477"/>
                  </a:lnTo>
                  <a:lnTo>
                    <a:pt x="40" y="475"/>
                  </a:lnTo>
                  <a:lnTo>
                    <a:pt x="36" y="473"/>
                  </a:lnTo>
                  <a:lnTo>
                    <a:pt x="32" y="467"/>
                  </a:lnTo>
                  <a:lnTo>
                    <a:pt x="30" y="461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71"/>
                  </a:lnTo>
                  <a:lnTo>
                    <a:pt x="4" y="480"/>
                  </a:lnTo>
                  <a:lnTo>
                    <a:pt x="8" y="488"/>
                  </a:lnTo>
                  <a:lnTo>
                    <a:pt x="13" y="496"/>
                  </a:lnTo>
                  <a:lnTo>
                    <a:pt x="21" y="501"/>
                  </a:lnTo>
                  <a:lnTo>
                    <a:pt x="28" y="505"/>
                  </a:lnTo>
                  <a:lnTo>
                    <a:pt x="38" y="507"/>
                  </a:lnTo>
                  <a:lnTo>
                    <a:pt x="47" y="509"/>
                  </a:lnTo>
                  <a:lnTo>
                    <a:pt x="382" y="509"/>
                  </a:lnTo>
                  <a:lnTo>
                    <a:pt x="382" y="509"/>
                  </a:lnTo>
                  <a:lnTo>
                    <a:pt x="391" y="507"/>
                  </a:lnTo>
                  <a:lnTo>
                    <a:pt x="399" y="505"/>
                  </a:lnTo>
                  <a:lnTo>
                    <a:pt x="408" y="501"/>
                  </a:lnTo>
                  <a:lnTo>
                    <a:pt x="414" y="496"/>
                  </a:lnTo>
                  <a:lnTo>
                    <a:pt x="420" y="488"/>
                  </a:lnTo>
                  <a:lnTo>
                    <a:pt x="425" y="480"/>
                  </a:lnTo>
                  <a:lnTo>
                    <a:pt x="427" y="471"/>
                  </a:lnTo>
                  <a:lnTo>
                    <a:pt x="429" y="461"/>
                  </a:lnTo>
                  <a:lnTo>
                    <a:pt x="429" y="47"/>
                  </a:lnTo>
                  <a:lnTo>
                    <a:pt x="429" y="47"/>
                  </a:lnTo>
                  <a:lnTo>
                    <a:pt x="427" y="38"/>
                  </a:lnTo>
                  <a:lnTo>
                    <a:pt x="425" y="28"/>
                  </a:lnTo>
                  <a:lnTo>
                    <a:pt x="420" y="21"/>
                  </a:lnTo>
                  <a:lnTo>
                    <a:pt x="414" y="13"/>
                  </a:lnTo>
                  <a:lnTo>
                    <a:pt x="408" y="8"/>
                  </a:lnTo>
                  <a:lnTo>
                    <a:pt x="399" y="4"/>
                  </a:lnTo>
                  <a:lnTo>
                    <a:pt x="391" y="0"/>
                  </a:lnTo>
                  <a:lnTo>
                    <a:pt x="382" y="0"/>
                  </a:lnTo>
                  <a:lnTo>
                    <a:pt x="3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131888" y="2206625"/>
              <a:ext cx="328613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131888" y="2405063"/>
              <a:ext cx="328613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1065213" y="2306638"/>
              <a:ext cx="395288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406646" y="3665020"/>
            <a:ext cx="296922" cy="309115"/>
            <a:chOff x="887413" y="3735388"/>
            <a:chExt cx="657225" cy="684213"/>
          </a:xfrm>
          <a:solidFill>
            <a:schemeClr val="bg1"/>
          </a:solidFill>
        </p:grpSpPr>
        <p:sp>
          <p:nvSpPr>
            <p:cNvPr id="41" name="Freeform 42"/>
            <p:cNvSpPr>
              <a:spLocks noEditPoints="1"/>
            </p:cNvSpPr>
            <p:nvPr/>
          </p:nvSpPr>
          <p:spPr bwMode="auto">
            <a:xfrm>
              <a:off x="887413" y="3735388"/>
              <a:ext cx="657225" cy="684213"/>
            </a:xfrm>
            <a:custGeom>
              <a:avLst/>
              <a:gdLst>
                <a:gd name="T0" fmla="*/ 245 w 414"/>
                <a:gd name="T1" fmla="*/ 0 h 431"/>
                <a:gd name="T2" fmla="*/ 201 w 414"/>
                <a:gd name="T3" fmla="*/ 11 h 431"/>
                <a:gd name="T4" fmla="*/ 163 w 414"/>
                <a:gd name="T5" fmla="*/ 34 h 431"/>
                <a:gd name="T6" fmla="*/ 135 w 414"/>
                <a:gd name="T7" fmla="*/ 68 h 431"/>
                <a:gd name="T8" fmla="*/ 116 w 414"/>
                <a:gd name="T9" fmla="*/ 108 h 431"/>
                <a:gd name="T10" fmla="*/ 108 w 414"/>
                <a:gd name="T11" fmla="*/ 154 h 431"/>
                <a:gd name="T12" fmla="*/ 110 w 414"/>
                <a:gd name="T13" fmla="*/ 182 h 431"/>
                <a:gd name="T14" fmla="*/ 125 w 414"/>
                <a:gd name="T15" fmla="*/ 222 h 431"/>
                <a:gd name="T16" fmla="*/ 148 w 414"/>
                <a:gd name="T17" fmla="*/ 256 h 431"/>
                <a:gd name="T18" fmla="*/ 116 w 414"/>
                <a:gd name="T19" fmla="*/ 273 h 431"/>
                <a:gd name="T20" fmla="*/ 82 w 414"/>
                <a:gd name="T21" fmla="*/ 285 h 431"/>
                <a:gd name="T22" fmla="*/ 6 w 414"/>
                <a:gd name="T23" fmla="*/ 362 h 431"/>
                <a:gd name="T24" fmla="*/ 0 w 414"/>
                <a:gd name="T25" fmla="*/ 385 h 431"/>
                <a:gd name="T26" fmla="*/ 8 w 414"/>
                <a:gd name="T27" fmla="*/ 410 h 431"/>
                <a:gd name="T28" fmla="*/ 21 w 414"/>
                <a:gd name="T29" fmla="*/ 423 h 431"/>
                <a:gd name="T30" fmla="*/ 46 w 414"/>
                <a:gd name="T31" fmla="*/ 431 h 431"/>
                <a:gd name="T32" fmla="*/ 68 w 414"/>
                <a:gd name="T33" fmla="*/ 425 h 431"/>
                <a:gd name="T34" fmla="*/ 146 w 414"/>
                <a:gd name="T35" fmla="*/ 349 h 431"/>
                <a:gd name="T36" fmla="*/ 158 w 414"/>
                <a:gd name="T37" fmla="*/ 317 h 431"/>
                <a:gd name="T38" fmla="*/ 181 w 414"/>
                <a:gd name="T39" fmla="*/ 283 h 431"/>
                <a:gd name="T40" fmla="*/ 239 w 414"/>
                <a:gd name="T41" fmla="*/ 304 h 431"/>
                <a:gd name="T42" fmla="*/ 277 w 414"/>
                <a:gd name="T43" fmla="*/ 306 h 431"/>
                <a:gd name="T44" fmla="*/ 321 w 414"/>
                <a:gd name="T45" fmla="*/ 294 h 431"/>
                <a:gd name="T46" fmla="*/ 359 w 414"/>
                <a:gd name="T47" fmla="*/ 271 h 431"/>
                <a:gd name="T48" fmla="*/ 388 w 414"/>
                <a:gd name="T49" fmla="*/ 239 h 431"/>
                <a:gd name="T50" fmla="*/ 407 w 414"/>
                <a:gd name="T51" fmla="*/ 199 h 431"/>
                <a:gd name="T52" fmla="*/ 414 w 414"/>
                <a:gd name="T53" fmla="*/ 154 h 431"/>
                <a:gd name="T54" fmla="*/ 410 w 414"/>
                <a:gd name="T55" fmla="*/ 121 h 431"/>
                <a:gd name="T56" fmla="*/ 395 w 414"/>
                <a:gd name="T57" fmla="*/ 80 h 431"/>
                <a:gd name="T58" fmla="*/ 369 w 414"/>
                <a:gd name="T59" fmla="*/ 45 h 431"/>
                <a:gd name="T60" fmla="*/ 334 w 414"/>
                <a:gd name="T61" fmla="*/ 19 h 431"/>
                <a:gd name="T62" fmla="*/ 293 w 414"/>
                <a:gd name="T63" fmla="*/ 4 h 431"/>
                <a:gd name="T64" fmla="*/ 260 w 414"/>
                <a:gd name="T65" fmla="*/ 0 h 431"/>
                <a:gd name="T66" fmla="*/ 249 w 414"/>
                <a:gd name="T67" fmla="*/ 271 h 431"/>
                <a:gd name="T68" fmla="*/ 215 w 414"/>
                <a:gd name="T69" fmla="*/ 262 h 431"/>
                <a:gd name="T70" fmla="*/ 163 w 414"/>
                <a:gd name="T71" fmla="*/ 220 h 431"/>
                <a:gd name="T72" fmla="*/ 144 w 414"/>
                <a:gd name="T73" fmla="*/ 176 h 431"/>
                <a:gd name="T74" fmla="*/ 143 w 414"/>
                <a:gd name="T75" fmla="*/ 154 h 431"/>
                <a:gd name="T76" fmla="*/ 148 w 414"/>
                <a:gd name="T77" fmla="*/ 118 h 431"/>
                <a:gd name="T78" fmla="*/ 177 w 414"/>
                <a:gd name="T79" fmla="*/ 68 h 431"/>
                <a:gd name="T80" fmla="*/ 226 w 414"/>
                <a:gd name="T81" fmla="*/ 40 h 431"/>
                <a:gd name="T82" fmla="*/ 260 w 414"/>
                <a:gd name="T83" fmla="*/ 34 h 431"/>
                <a:gd name="T84" fmla="*/ 285 w 414"/>
                <a:gd name="T85" fmla="*/ 36 h 431"/>
                <a:gd name="T86" fmla="*/ 327 w 414"/>
                <a:gd name="T87" fmla="*/ 55 h 431"/>
                <a:gd name="T88" fmla="*/ 370 w 414"/>
                <a:gd name="T89" fmla="*/ 106 h 431"/>
                <a:gd name="T90" fmla="*/ 380 w 414"/>
                <a:gd name="T91" fmla="*/ 140 h 431"/>
                <a:gd name="T92" fmla="*/ 380 w 414"/>
                <a:gd name="T93" fmla="*/ 165 h 431"/>
                <a:gd name="T94" fmla="*/ 370 w 414"/>
                <a:gd name="T95" fmla="*/ 199 h 431"/>
                <a:gd name="T96" fmla="*/ 327 w 414"/>
                <a:gd name="T97" fmla="*/ 250 h 431"/>
                <a:gd name="T98" fmla="*/ 285 w 414"/>
                <a:gd name="T99" fmla="*/ 269 h 431"/>
                <a:gd name="T100" fmla="*/ 260 w 414"/>
                <a:gd name="T101" fmla="*/ 27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4" h="431">
                  <a:moveTo>
                    <a:pt x="260" y="0"/>
                  </a:moveTo>
                  <a:lnTo>
                    <a:pt x="260" y="0"/>
                  </a:lnTo>
                  <a:lnTo>
                    <a:pt x="245" y="0"/>
                  </a:lnTo>
                  <a:lnTo>
                    <a:pt x="230" y="4"/>
                  </a:lnTo>
                  <a:lnTo>
                    <a:pt x="217" y="7"/>
                  </a:lnTo>
                  <a:lnTo>
                    <a:pt x="201" y="11"/>
                  </a:lnTo>
                  <a:lnTo>
                    <a:pt x="188" y="19"/>
                  </a:lnTo>
                  <a:lnTo>
                    <a:pt x="177" y="26"/>
                  </a:lnTo>
                  <a:lnTo>
                    <a:pt x="163" y="34"/>
                  </a:lnTo>
                  <a:lnTo>
                    <a:pt x="154" y="45"/>
                  </a:lnTo>
                  <a:lnTo>
                    <a:pt x="143" y="55"/>
                  </a:lnTo>
                  <a:lnTo>
                    <a:pt x="135" y="68"/>
                  </a:lnTo>
                  <a:lnTo>
                    <a:pt x="127" y="80"/>
                  </a:lnTo>
                  <a:lnTo>
                    <a:pt x="120" y="93"/>
                  </a:lnTo>
                  <a:lnTo>
                    <a:pt x="116" y="108"/>
                  </a:lnTo>
                  <a:lnTo>
                    <a:pt x="112" y="121"/>
                  </a:lnTo>
                  <a:lnTo>
                    <a:pt x="108" y="137"/>
                  </a:lnTo>
                  <a:lnTo>
                    <a:pt x="108" y="154"/>
                  </a:lnTo>
                  <a:lnTo>
                    <a:pt x="108" y="154"/>
                  </a:lnTo>
                  <a:lnTo>
                    <a:pt x="108" y="167"/>
                  </a:lnTo>
                  <a:lnTo>
                    <a:pt x="110" y="182"/>
                  </a:lnTo>
                  <a:lnTo>
                    <a:pt x="114" y="195"/>
                  </a:lnTo>
                  <a:lnTo>
                    <a:pt x="120" y="209"/>
                  </a:lnTo>
                  <a:lnTo>
                    <a:pt x="125" y="222"/>
                  </a:lnTo>
                  <a:lnTo>
                    <a:pt x="131" y="233"/>
                  </a:lnTo>
                  <a:lnTo>
                    <a:pt x="141" y="245"/>
                  </a:lnTo>
                  <a:lnTo>
                    <a:pt x="148" y="256"/>
                  </a:lnTo>
                  <a:lnTo>
                    <a:pt x="129" y="275"/>
                  </a:lnTo>
                  <a:lnTo>
                    <a:pt x="129" y="275"/>
                  </a:lnTo>
                  <a:lnTo>
                    <a:pt x="116" y="273"/>
                  </a:lnTo>
                  <a:lnTo>
                    <a:pt x="105" y="273"/>
                  </a:lnTo>
                  <a:lnTo>
                    <a:pt x="93" y="277"/>
                  </a:lnTo>
                  <a:lnTo>
                    <a:pt x="82" y="285"/>
                  </a:lnTo>
                  <a:lnTo>
                    <a:pt x="11" y="355"/>
                  </a:lnTo>
                  <a:lnTo>
                    <a:pt x="11" y="355"/>
                  </a:lnTo>
                  <a:lnTo>
                    <a:pt x="6" y="362"/>
                  </a:lnTo>
                  <a:lnTo>
                    <a:pt x="2" y="370"/>
                  </a:lnTo>
                  <a:lnTo>
                    <a:pt x="0" y="378"/>
                  </a:lnTo>
                  <a:lnTo>
                    <a:pt x="0" y="385"/>
                  </a:lnTo>
                  <a:lnTo>
                    <a:pt x="0" y="395"/>
                  </a:lnTo>
                  <a:lnTo>
                    <a:pt x="4" y="402"/>
                  </a:lnTo>
                  <a:lnTo>
                    <a:pt x="8" y="410"/>
                  </a:lnTo>
                  <a:lnTo>
                    <a:pt x="13" y="418"/>
                  </a:lnTo>
                  <a:lnTo>
                    <a:pt x="13" y="418"/>
                  </a:lnTo>
                  <a:lnTo>
                    <a:pt x="21" y="423"/>
                  </a:lnTo>
                  <a:lnTo>
                    <a:pt x="29" y="427"/>
                  </a:lnTo>
                  <a:lnTo>
                    <a:pt x="36" y="431"/>
                  </a:lnTo>
                  <a:lnTo>
                    <a:pt x="46" y="431"/>
                  </a:lnTo>
                  <a:lnTo>
                    <a:pt x="53" y="431"/>
                  </a:lnTo>
                  <a:lnTo>
                    <a:pt x="61" y="429"/>
                  </a:lnTo>
                  <a:lnTo>
                    <a:pt x="68" y="425"/>
                  </a:lnTo>
                  <a:lnTo>
                    <a:pt x="76" y="419"/>
                  </a:lnTo>
                  <a:lnTo>
                    <a:pt x="146" y="349"/>
                  </a:lnTo>
                  <a:lnTo>
                    <a:pt x="146" y="349"/>
                  </a:lnTo>
                  <a:lnTo>
                    <a:pt x="154" y="340"/>
                  </a:lnTo>
                  <a:lnTo>
                    <a:pt x="158" y="328"/>
                  </a:lnTo>
                  <a:lnTo>
                    <a:pt x="158" y="317"/>
                  </a:lnTo>
                  <a:lnTo>
                    <a:pt x="156" y="306"/>
                  </a:lnTo>
                  <a:lnTo>
                    <a:pt x="181" y="283"/>
                  </a:lnTo>
                  <a:lnTo>
                    <a:pt x="181" y="283"/>
                  </a:lnTo>
                  <a:lnTo>
                    <a:pt x="198" y="292"/>
                  </a:lnTo>
                  <a:lnTo>
                    <a:pt x="218" y="300"/>
                  </a:lnTo>
                  <a:lnTo>
                    <a:pt x="239" y="304"/>
                  </a:lnTo>
                  <a:lnTo>
                    <a:pt x="260" y="306"/>
                  </a:lnTo>
                  <a:lnTo>
                    <a:pt x="260" y="306"/>
                  </a:lnTo>
                  <a:lnTo>
                    <a:pt x="277" y="306"/>
                  </a:lnTo>
                  <a:lnTo>
                    <a:pt x="293" y="302"/>
                  </a:lnTo>
                  <a:lnTo>
                    <a:pt x="306" y="298"/>
                  </a:lnTo>
                  <a:lnTo>
                    <a:pt x="321" y="294"/>
                  </a:lnTo>
                  <a:lnTo>
                    <a:pt x="334" y="287"/>
                  </a:lnTo>
                  <a:lnTo>
                    <a:pt x="348" y="279"/>
                  </a:lnTo>
                  <a:lnTo>
                    <a:pt x="359" y="271"/>
                  </a:lnTo>
                  <a:lnTo>
                    <a:pt x="369" y="260"/>
                  </a:lnTo>
                  <a:lnTo>
                    <a:pt x="380" y="250"/>
                  </a:lnTo>
                  <a:lnTo>
                    <a:pt x="388" y="239"/>
                  </a:lnTo>
                  <a:lnTo>
                    <a:pt x="395" y="226"/>
                  </a:lnTo>
                  <a:lnTo>
                    <a:pt x="403" y="212"/>
                  </a:lnTo>
                  <a:lnTo>
                    <a:pt x="407" y="199"/>
                  </a:lnTo>
                  <a:lnTo>
                    <a:pt x="410" y="184"/>
                  </a:lnTo>
                  <a:lnTo>
                    <a:pt x="414" y="169"/>
                  </a:lnTo>
                  <a:lnTo>
                    <a:pt x="414" y="154"/>
                  </a:lnTo>
                  <a:lnTo>
                    <a:pt x="414" y="154"/>
                  </a:lnTo>
                  <a:lnTo>
                    <a:pt x="414" y="137"/>
                  </a:lnTo>
                  <a:lnTo>
                    <a:pt x="410" y="121"/>
                  </a:lnTo>
                  <a:lnTo>
                    <a:pt x="407" y="108"/>
                  </a:lnTo>
                  <a:lnTo>
                    <a:pt x="403" y="93"/>
                  </a:lnTo>
                  <a:lnTo>
                    <a:pt x="395" y="80"/>
                  </a:lnTo>
                  <a:lnTo>
                    <a:pt x="388" y="68"/>
                  </a:lnTo>
                  <a:lnTo>
                    <a:pt x="380" y="55"/>
                  </a:lnTo>
                  <a:lnTo>
                    <a:pt x="369" y="45"/>
                  </a:lnTo>
                  <a:lnTo>
                    <a:pt x="359" y="34"/>
                  </a:lnTo>
                  <a:lnTo>
                    <a:pt x="348" y="26"/>
                  </a:lnTo>
                  <a:lnTo>
                    <a:pt x="334" y="19"/>
                  </a:lnTo>
                  <a:lnTo>
                    <a:pt x="321" y="11"/>
                  </a:lnTo>
                  <a:lnTo>
                    <a:pt x="306" y="7"/>
                  </a:lnTo>
                  <a:lnTo>
                    <a:pt x="293" y="4"/>
                  </a:lnTo>
                  <a:lnTo>
                    <a:pt x="277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260" y="271"/>
                  </a:moveTo>
                  <a:lnTo>
                    <a:pt x="260" y="271"/>
                  </a:lnTo>
                  <a:lnTo>
                    <a:pt x="249" y="271"/>
                  </a:lnTo>
                  <a:lnTo>
                    <a:pt x="237" y="269"/>
                  </a:lnTo>
                  <a:lnTo>
                    <a:pt x="226" y="266"/>
                  </a:lnTo>
                  <a:lnTo>
                    <a:pt x="215" y="262"/>
                  </a:lnTo>
                  <a:lnTo>
                    <a:pt x="196" y="250"/>
                  </a:lnTo>
                  <a:lnTo>
                    <a:pt x="177" y="237"/>
                  </a:lnTo>
                  <a:lnTo>
                    <a:pt x="163" y="220"/>
                  </a:lnTo>
                  <a:lnTo>
                    <a:pt x="152" y="199"/>
                  </a:lnTo>
                  <a:lnTo>
                    <a:pt x="148" y="188"/>
                  </a:lnTo>
                  <a:lnTo>
                    <a:pt x="144" y="176"/>
                  </a:lnTo>
                  <a:lnTo>
                    <a:pt x="143" y="16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43" y="140"/>
                  </a:lnTo>
                  <a:lnTo>
                    <a:pt x="144" y="129"/>
                  </a:lnTo>
                  <a:lnTo>
                    <a:pt x="148" y="118"/>
                  </a:lnTo>
                  <a:lnTo>
                    <a:pt x="152" y="106"/>
                  </a:lnTo>
                  <a:lnTo>
                    <a:pt x="163" y="87"/>
                  </a:lnTo>
                  <a:lnTo>
                    <a:pt x="177" y="68"/>
                  </a:lnTo>
                  <a:lnTo>
                    <a:pt x="196" y="55"/>
                  </a:lnTo>
                  <a:lnTo>
                    <a:pt x="215" y="43"/>
                  </a:lnTo>
                  <a:lnTo>
                    <a:pt x="226" y="40"/>
                  </a:lnTo>
                  <a:lnTo>
                    <a:pt x="237" y="36"/>
                  </a:lnTo>
                  <a:lnTo>
                    <a:pt x="249" y="34"/>
                  </a:lnTo>
                  <a:lnTo>
                    <a:pt x="260" y="34"/>
                  </a:lnTo>
                  <a:lnTo>
                    <a:pt x="260" y="34"/>
                  </a:lnTo>
                  <a:lnTo>
                    <a:pt x="274" y="34"/>
                  </a:lnTo>
                  <a:lnTo>
                    <a:pt x="285" y="36"/>
                  </a:lnTo>
                  <a:lnTo>
                    <a:pt x="296" y="40"/>
                  </a:lnTo>
                  <a:lnTo>
                    <a:pt x="308" y="43"/>
                  </a:lnTo>
                  <a:lnTo>
                    <a:pt x="327" y="55"/>
                  </a:lnTo>
                  <a:lnTo>
                    <a:pt x="346" y="68"/>
                  </a:lnTo>
                  <a:lnTo>
                    <a:pt x="359" y="87"/>
                  </a:lnTo>
                  <a:lnTo>
                    <a:pt x="370" y="106"/>
                  </a:lnTo>
                  <a:lnTo>
                    <a:pt x="374" y="118"/>
                  </a:lnTo>
                  <a:lnTo>
                    <a:pt x="378" y="129"/>
                  </a:lnTo>
                  <a:lnTo>
                    <a:pt x="380" y="140"/>
                  </a:lnTo>
                  <a:lnTo>
                    <a:pt x="380" y="154"/>
                  </a:lnTo>
                  <a:lnTo>
                    <a:pt x="380" y="154"/>
                  </a:lnTo>
                  <a:lnTo>
                    <a:pt x="380" y="165"/>
                  </a:lnTo>
                  <a:lnTo>
                    <a:pt x="378" y="176"/>
                  </a:lnTo>
                  <a:lnTo>
                    <a:pt x="374" y="188"/>
                  </a:lnTo>
                  <a:lnTo>
                    <a:pt x="370" y="199"/>
                  </a:lnTo>
                  <a:lnTo>
                    <a:pt x="359" y="220"/>
                  </a:lnTo>
                  <a:lnTo>
                    <a:pt x="346" y="237"/>
                  </a:lnTo>
                  <a:lnTo>
                    <a:pt x="327" y="250"/>
                  </a:lnTo>
                  <a:lnTo>
                    <a:pt x="308" y="262"/>
                  </a:lnTo>
                  <a:lnTo>
                    <a:pt x="296" y="266"/>
                  </a:lnTo>
                  <a:lnTo>
                    <a:pt x="285" y="269"/>
                  </a:lnTo>
                  <a:lnTo>
                    <a:pt x="274" y="271"/>
                  </a:lnTo>
                  <a:lnTo>
                    <a:pt x="260" y="271"/>
                  </a:lnTo>
                  <a:lnTo>
                    <a:pt x="260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152525" y="3833813"/>
              <a:ext cx="301625" cy="153988"/>
            </a:xfrm>
            <a:custGeom>
              <a:avLst/>
              <a:gdLst>
                <a:gd name="T0" fmla="*/ 95 w 190"/>
                <a:gd name="T1" fmla="*/ 0 h 97"/>
                <a:gd name="T2" fmla="*/ 95 w 190"/>
                <a:gd name="T3" fmla="*/ 0 h 97"/>
                <a:gd name="T4" fmla="*/ 76 w 190"/>
                <a:gd name="T5" fmla="*/ 2 h 97"/>
                <a:gd name="T6" fmla="*/ 59 w 190"/>
                <a:gd name="T7" fmla="*/ 8 h 97"/>
                <a:gd name="T8" fmla="*/ 42 w 190"/>
                <a:gd name="T9" fmla="*/ 18 h 97"/>
                <a:gd name="T10" fmla="*/ 29 w 190"/>
                <a:gd name="T11" fmla="*/ 29 h 97"/>
                <a:gd name="T12" fmla="*/ 17 w 190"/>
                <a:gd name="T13" fmla="*/ 44 h 97"/>
                <a:gd name="T14" fmla="*/ 8 w 190"/>
                <a:gd name="T15" fmla="*/ 59 h 97"/>
                <a:gd name="T16" fmla="*/ 2 w 190"/>
                <a:gd name="T17" fmla="*/ 76 h 97"/>
                <a:gd name="T18" fmla="*/ 0 w 190"/>
                <a:gd name="T19" fmla="*/ 97 h 97"/>
                <a:gd name="T20" fmla="*/ 33 w 190"/>
                <a:gd name="T21" fmla="*/ 97 h 97"/>
                <a:gd name="T22" fmla="*/ 33 w 190"/>
                <a:gd name="T23" fmla="*/ 97 h 97"/>
                <a:gd name="T24" fmla="*/ 33 w 190"/>
                <a:gd name="T25" fmla="*/ 84 h 97"/>
                <a:gd name="T26" fmla="*/ 36 w 190"/>
                <a:gd name="T27" fmla="*/ 73 h 97"/>
                <a:gd name="T28" fmla="*/ 42 w 190"/>
                <a:gd name="T29" fmla="*/ 61 h 97"/>
                <a:gd name="T30" fmla="*/ 51 w 190"/>
                <a:gd name="T31" fmla="*/ 52 h 97"/>
                <a:gd name="T32" fmla="*/ 61 w 190"/>
                <a:gd name="T33" fmla="*/ 44 h 97"/>
                <a:gd name="T34" fmla="*/ 70 w 190"/>
                <a:gd name="T35" fmla="*/ 38 h 97"/>
                <a:gd name="T36" fmla="*/ 82 w 190"/>
                <a:gd name="T37" fmla="*/ 35 h 97"/>
                <a:gd name="T38" fmla="*/ 95 w 190"/>
                <a:gd name="T39" fmla="*/ 33 h 97"/>
                <a:gd name="T40" fmla="*/ 95 w 190"/>
                <a:gd name="T41" fmla="*/ 33 h 97"/>
                <a:gd name="T42" fmla="*/ 108 w 190"/>
                <a:gd name="T43" fmla="*/ 35 h 97"/>
                <a:gd name="T44" fmla="*/ 120 w 190"/>
                <a:gd name="T45" fmla="*/ 38 h 97"/>
                <a:gd name="T46" fmla="*/ 131 w 190"/>
                <a:gd name="T47" fmla="*/ 44 h 97"/>
                <a:gd name="T48" fmla="*/ 141 w 190"/>
                <a:gd name="T49" fmla="*/ 52 h 97"/>
                <a:gd name="T50" fmla="*/ 148 w 190"/>
                <a:gd name="T51" fmla="*/ 61 h 97"/>
                <a:gd name="T52" fmla="*/ 154 w 190"/>
                <a:gd name="T53" fmla="*/ 73 h 97"/>
                <a:gd name="T54" fmla="*/ 158 w 190"/>
                <a:gd name="T55" fmla="*/ 84 h 97"/>
                <a:gd name="T56" fmla="*/ 160 w 190"/>
                <a:gd name="T57" fmla="*/ 97 h 97"/>
                <a:gd name="T58" fmla="*/ 190 w 190"/>
                <a:gd name="T59" fmla="*/ 97 h 97"/>
                <a:gd name="T60" fmla="*/ 190 w 190"/>
                <a:gd name="T61" fmla="*/ 97 h 97"/>
                <a:gd name="T62" fmla="*/ 188 w 190"/>
                <a:gd name="T63" fmla="*/ 76 h 97"/>
                <a:gd name="T64" fmla="*/ 184 w 190"/>
                <a:gd name="T65" fmla="*/ 59 h 97"/>
                <a:gd name="T66" fmla="*/ 175 w 190"/>
                <a:gd name="T67" fmla="*/ 44 h 97"/>
                <a:gd name="T68" fmla="*/ 164 w 190"/>
                <a:gd name="T69" fmla="*/ 29 h 97"/>
                <a:gd name="T70" fmla="*/ 148 w 190"/>
                <a:gd name="T71" fmla="*/ 18 h 97"/>
                <a:gd name="T72" fmla="*/ 133 w 190"/>
                <a:gd name="T73" fmla="*/ 8 h 97"/>
                <a:gd name="T74" fmla="*/ 114 w 190"/>
                <a:gd name="T75" fmla="*/ 2 h 97"/>
                <a:gd name="T76" fmla="*/ 95 w 190"/>
                <a:gd name="T77" fmla="*/ 0 h 97"/>
                <a:gd name="T78" fmla="*/ 95 w 190"/>
                <a:gd name="T7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97">
                  <a:moveTo>
                    <a:pt x="95" y="0"/>
                  </a:moveTo>
                  <a:lnTo>
                    <a:pt x="95" y="0"/>
                  </a:lnTo>
                  <a:lnTo>
                    <a:pt x="76" y="2"/>
                  </a:lnTo>
                  <a:lnTo>
                    <a:pt x="59" y="8"/>
                  </a:lnTo>
                  <a:lnTo>
                    <a:pt x="42" y="18"/>
                  </a:lnTo>
                  <a:lnTo>
                    <a:pt x="29" y="29"/>
                  </a:lnTo>
                  <a:lnTo>
                    <a:pt x="17" y="44"/>
                  </a:lnTo>
                  <a:lnTo>
                    <a:pt x="8" y="59"/>
                  </a:lnTo>
                  <a:lnTo>
                    <a:pt x="2" y="76"/>
                  </a:lnTo>
                  <a:lnTo>
                    <a:pt x="0" y="97"/>
                  </a:lnTo>
                  <a:lnTo>
                    <a:pt x="33" y="97"/>
                  </a:lnTo>
                  <a:lnTo>
                    <a:pt x="33" y="97"/>
                  </a:lnTo>
                  <a:lnTo>
                    <a:pt x="33" y="84"/>
                  </a:lnTo>
                  <a:lnTo>
                    <a:pt x="36" y="73"/>
                  </a:lnTo>
                  <a:lnTo>
                    <a:pt x="42" y="61"/>
                  </a:lnTo>
                  <a:lnTo>
                    <a:pt x="51" y="52"/>
                  </a:lnTo>
                  <a:lnTo>
                    <a:pt x="61" y="44"/>
                  </a:lnTo>
                  <a:lnTo>
                    <a:pt x="70" y="38"/>
                  </a:lnTo>
                  <a:lnTo>
                    <a:pt x="82" y="35"/>
                  </a:lnTo>
                  <a:lnTo>
                    <a:pt x="95" y="33"/>
                  </a:lnTo>
                  <a:lnTo>
                    <a:pt x="95" y="33"/>
                  </a:lnTo>
                  <a:lnTo>
                    <a:pt x="108" y="35"/>
                  </a:lnTo>
                  <a:lnTo>
                    <a:pt x="120" y="38"/>
                  </a:lnTo>
                  <a:lnTo>
                    <a:pt x="131" y="44"/>
                  </a:lnTo>
                  <a:lnTo>
                    <a:pt x="141" y="52"/>
                  </a:lnTo>
                  <a:lnTo>
                    <a:pt x="148" y="61"/>
                  </a:lnTo>
                  <a:lnTo>
                    <a:pt x="154" y="73"/>
                  </a:lnTo>
                  <a:lnTo>
                    <a:pt x="158" y="84"/>
                  </a:lnTo>
                  <a:lnTo>
                    <a:pt x="160" y="97"/>
                  </a:lnTo>
                  <a:lnTo>
                    <a:pt x="190" y="97"/>
                  </a:lnTo>
                  <a:lnTo>
                    <a:pt x="190" y="97"/>
                  </a:lnTo>
                  <a:lnTo>
                    <a:pt x="188" y="76"/>
                  </a:lnTo>
                  <a:lnTo>
                    <a:pt x="184" y="59"/>
                  </a:lnTo>
                  <a:lnTo>
                    <a:pt x="175" y="44"/>
                  </a:lnTo>
                  <a:lnTo>
                    <a:pt x="164" y="29"/>
                  </a:lnTo>
                  <a:lnTo>
                    <a:pt x="148" y="18"/>
                  </a:lnTo>
                  <a:lnTo>
                    <a:pt x="133" y="8"/>
                  </a:lnTo>
                  <a:lnTo>
                    <a:pt x="114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629753" y="3121191"/>
            <a:ext cx="3935052" cy="23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Code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The Info of Data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The result of Sentiment Analysis</a:t>
            </a:r>
          </a:p>
        </p:txBody>
      </p:sp>
      <p:grpSp>
        <p:nvGrpSpPr>
          <p:cNvPr id="44" name="그룹 22">
            <a:extLst>
              <a:ext uri="{FF2B5EF4-FFF2-40B4-BE49-F238E27FC236}">
                <a16:creationId xmlns:a16="http://schemas.microsoft.com/office/drawing/2014/main" id="{39E85977-77E7-4971-A258-5E55433C842F}"/>
              </a:ext>
            </a:extLst>
          </p:cNvPr>
          <p:cNvGrpSpPr/>
          <p:nvPr/>
        </p:nvGrpSpPr>
        <p:grpSpPr>
          <a:xfrm>
            <a:off x="7083049" y="5027345"/>
            <a:ext cx="308397" cy="365057"/>
            <a:chOff x="874713" y="171450"/>
            <a:chExt cx="682625" cy="808038"/>
          </a:xfrm>
          <a:solidFill>
            <a:schemeClr val="bg1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9D01924-03B1-4C36-9314-CD8AB54F8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3" y="171450"/>
              <a:ext cx="682625" cy="808038"/>
            </a:xfrm>
            <a:custGeom>
              <a:avLst/>
              <a:gdLst>
                <a:gd name="T0" fmla="*/ 0 w 430"/>
                <a:gd name="T1" fmla="*/ 461 h 509"/>
                <a:gd name="T2" fmla="*/ 4 w 430"/>
                <a:gd name="T3" fmla="*/ 479 h 509"/>
                <a:gd name="T4" fmla="*/ 14 w 430"/>
                <a:gd name="T5" fmla="*/ 494 h 509"/>
                <a:gd name="T6" fmla="*/ 29 w 430"/>
                <a:gd name="T7" fmla="*/ 505 h 509"/>
                <a:gd name="T8" fmla="*/ 48 w 430"/>
                <a:gd name="T9" fmla="*/ 509 h 509"/>
                <a:gd name="T10" fmla="*/ 382 w 430"/>
                <a:gd name="T11" fmla="*/ 509 h 509"/>
                <a:gd name="T12" fmla="*/ 401 w 430"/>
                <a:gd name="T13" fmla="*/ 505 h 509"/>
                <a:gd name="T14" fmla="*/ 416 w 430"/>
                <a:gd name="T15" fmla="*/ 494 h 509"/>
                <a:gd name="T16" fmla="*/ 426 w 430"/>
                <a:gd name="T17" fmla="*/ 479 h 509"/>
                <a:gd name="T18" fmla="*/ 430 w 430"/>
                <a:gd name="T19" fmla="*/ 461 h 509"/>
                <a:gd name="T20" fmla="*/ 430 w 430"/>
                <a:gd name="T21" fmla="*/ 47 h 509"/>
                <a:gd name="T22" fmla="*/ 426 w 430"/>
                <a:gd name="T23" fmla="*/ 28 h 509"/>
                <a:gd name="T24" fmla="*/ 416 w 430"/>
                <a:gd name="T25" fmla="*/ 13 h 509"/>
                <a:gd name="T26" fmla="*/ 401 w 430"/>
                <a:gd name="T27" fmla="*/ 4 h 509"/>
                <a:gd name="T28" fmla="*/ 382 w 430"/>
                <a:gd name="T29" fmla="*/ 0 h 509"/>
                <a:gd name="T30" fmla="*/ 48 w 430"/>
                <a:gd name="T31" fmla="*/ 0 h 509"/>
                <a:gd name="T32" fmla="*/ 29 w 430"/>
                <a:gd name="T33" fmla="*/ 4 h 509"/>
                <a:gd name="T34" fmla="*/ 14 w 430"/>
                <a:gd name="T35" fmla="*/ 13 h 509"/>
                <a:gd name="T36" fmla="*/ 4 w 430"/>
                <a:gd name="T37" fmla="*/ 28 h 509"/>
                <a:gd name="T38" fmla="*/ 0 w 430"/>
                <a:gd name="T39" fmla="*/ 47 h 509"/>
                <a:gd name="T40" fmla="*/ 31 w 430"/>
                <a:gd name="T41" fmla="*/ 47 h 509"/>
                <a:gd name="T42" fmla="*/ 33 w 430"/>
                <a:gd name="T43" fmla="*/ 42 h 509"/>
                <a:gd name="T44" fmla="*/ 42 w 430"/>
                <a:gd name="T45" fmla="*/ 32 h 509"/>
                <a:gd name="T46" fmla="*/ 382 w 430"/>
                <a:gd name="T47" fmla="*/ 30 h 509"/>
                <a:gd name="T48" fmla="*/ 388 w 430"/>
                <a:gd name="T49" fmla="*/ 32 h 509"/>
                <a:gd name="T50" fmla="*/ 396 w 430"/>
                <a:gd name="T51" fmla="*/ 42 h 509"/>
                <a:gd name="T52" fmla="*/ 397 w 430"/>
                <a:gd name="T53" fmla="*/ 461 h 509"/>
                <a:gd name="T54" fmla="*/ 396 w 430"/>
                <a:gd name="T55" fmla="*/ 467 h 509"/>
                <a:gd name="T56" fmla="*/ 388 w 430"/>
                <a:gd name="T57" fmla="*/ 475 h 509"/>
                <a:gd name="T58" fmla="*/ 48 w 430"/>
                <a:gd name="T59" fmla="*/ 477 h 509"/>
                <a:gd name="T60" fmla="*/ 42 w 430"/>
                <a:gd name="T61" fmla="*/ 475 h 509"/>
                <a:gd name="T62" fmla="*/ 33 w 430"/>
                <a:gd name="T63" fmla="*/ 467 h 509"/>
                <a:gd name="T64" fmla="*/ 31 w 430"/>
                <a:gd name="T65" fmla="*/ 47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" h="509">
                  <a:moveTo>
                    <a:pt x="0" y="461"/>
                  </a:moveTo>
                  <a:lnTo>
                    <a:pt x="0" y="461"/>
                  </a:lnTo>
                  <a:lnTo>
                    <a:pt x="0" y="471"/>
                  </a:lnTo>
                  <a:lnTo>
                    <a:pt x="4" y="479"/>
                  </a:lnTo>
                  <a:lnTo>
                    <a:pt x="8" y="488"/>
                  </a:lnTo>
                  <a:lnTo>
                    <a:pt x="14" y="494"/>
                  </a:lnTo>
                  <a:lnTo>
                    <a:pt x="21" y="501"/>
                  </a:lnTo>
                  <a:lnTo>
                    <a:pt x="29" y="505"/>
                  </a:lnTo>
                  <a:lnTo>
                    <a:pt x="38" y="507"/>
                  </a:lnTo>
                  <a:lnTo>
                    <a:pt x="48" y="509"/>
                  </a:lnTo>
                  <a:lnTo>
                    <a:pt x="382" y="509"/>
                  </a:lnTo>
                  <a:lnTo>
                    <a:pt x="382" y="509"/>
                  </a:lnTo>
                  <a:lnTo>
                    <a:pt x="392" y="507"/>
                  </a:lnTo>
                  <a:lnTo>
                    <a:pt x="401" y="505"/>
                  </a:lnTo>
                  <a:lnTo>
                    <a:pt x="409" y="501"/>
                  </a:lnTo>
                  <a:lnTo>
                    <a:pt x="416" y="494"/>
                  </a:lnTo>
                  <a:lnTo>
                    <a:pt x="422" y="488"/>
                  </a:lnTo>
                  <a:lnTo>
                    <a:pt x="426" y="479"/>
                  </a:lnTo>
                  <a:lnTo>
                    <a:pt x="428" y="471"/>
                  </a:lnTo>
                  <a:lnTo>
                    <a:pt x="430" y="461"/>
                  </a:lnTo>
                  <a:lnTo>
                    <a:pt x="430" y="47"/>
                  </a:lnTo>
                  <a:lnTo>
                    <a:pt x="430" y="47"/>
                  </a:lnTo>
                  <a:lnTo>
                    <a:pt x="428" y="38"/>
                  </a:lnTo>
                  <a:lnTo>
                    <a:pt x="426" y="28"/>
                  </a:lnTo>
                  <a:lnTo>
                    <a:pt x="422" y="21"/>
                  </a:lnTo>
                  <a:lnTo>
                    <a:pt x="416" y="13"/>
                  </a:lnTo>
                  <a:lnTo>
                    <a:pt x="409" y="8"/>
                  </a:lnTo>
                  <a:lnTo>
                    <a:pt x="401" y="4"/>
                  </a:lnTo>
                  <a:lnTo>
                    <a:pt x="392" y="0"/>
                  </a:lnTo>
                  <a:lnTo>
                    <a:pt x="38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4" y="13"/>
                  </a:lnTo>
                  <a:lnTo>
                    <a:pt x="8" y="21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461"/>
                  </a:lnTo>
                  <a:close/>
                  <a:moveTo>
                    <a:pt x="31" y="47"/>
                  </a:moveTo>
                  <a:lnTo>
                    <a:pt x="31" y="47"/>
                  </a:lnTo>
                  <a:lnTo>
                    <a:pt x="33" y="42"/>
                  </a:lnTo>
                  <a:lnTo>
                    <a:pt x="37" y="36"/>
                  </a:lnTo>
                  <a:lnTo>
                    <a:pt x="42" y="32"/>
                  </a:lnTo>
                  <a:lnTo>
                    <a:pt x="48" y="30"/>
                  </a:lnTo>
                  <a:lnTo>
                    <a:pt x="382" y="30"/>
                  </a:lnTo>
                  <a:lnTo>
                    <a:pt x="382" y="30"/>
                  </a:lnTo>
                  <a:lnTo>
                    <a:pt x="388" y="32"/>
                  </a:lnTo>
                  <a:lnTo>
                    <a:pt x="394" y="36"/>
                  </a:lnTo>
                  <a:lnTo>
                    <a:pt x="396" y="42"/>
                  </a:lnTo>
                  <a:lnTo>
                    <a:pt x="397" y="47"/>
                  </a:lnTo>
                  <a:lnTo>
                    <a:pt x="397" y="461"/>
                  </a:lnTo>
                  <a:lnTo>
                    <a:pt x="397" y="461"/>
                  </a:lnTo>
                  <a:lnTo>
                    <a:pt x="396" y="467"/>
                  </a:lnTo>
                  <a:lnTo>
                    <a:pt x="394" y="473"/>
                  </a:lnTo>
                  <a:lnTo>
                    <a:pt x="388" y="475"/>
                  </a:lnTo>
                  <a:lnTo>
                    <a:pt x="382" y="477"/>
                  </a:lnTo>
                  <a:lnTo>
                    <a:pt x="48" y="477"/>
                  </a:lnTo>
                  <a:lnTo>
                    <a:pt x="48" y="477"/>
                  </a:lnTo>
                  <a:lnTo>
                    <a:pt x="42" y="475"/>
                  </a:lnTo>
                  <a:lnTo>
                    <a:pt x="37" y="473"/>
                  </a:lnTo>
                  <a:lnTo>
                    <a:pt x="33" y="467"/>
                  </a:lnTo>
                  <a:lnTo>
                    <a:pt x="31" y="461"/>
                  </a:lnTo>
                  <a:lnTo>
                    <a:pt x="3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2F7EEF0-594F-4491-B6A3-2B14163DC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708025"/>
              <a:ext cx="188913" cy="157163"/>
            </a:xfrm>
            <a:custGeom>
              <a:avLst/>
              <a:gdLst>
                <a:gd name="T0" fmla="*/ 0 w 119"/>
                <a:gd name="T1" fmla="*/ 0 h 99"/>
                <a:gd name="T2" fmla="*/ 119 w 119"/>
                <a:gd name="T3" fmla="*/ 0 h 99"/>
                <a:gd name="T4" fmla="*/ 119 w 119"/>
                <a:gd name="T5" fmla="*/ 99 h 99"/>
                <a:gd name="T6" fmla="*/ 0 w 119"/>
                <a:gd name="T7" fmla="*/ 99 h 99"/>
                <a:gd name="T8" fmla="*/ 0 w 119"/>
                <a:gd name="T9" fmla="*/ 40 h 99"/>
                <a:gd name="T10" fmla="*/ 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0" y="0"/>
                  </a:moveTo>
                  <a:lnTo>
                    <a:pt x="119" y="0"/>
                  </a:lnTo>
                  <a:lnTo>
                    <a:pt x="119" y="99"/>
                  </a:lnTo>
                  <a:lnTo>
                    <a:pt x="0" y="99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6C3B148F-D096-45DA-BE6F-79923E0D9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279400"/>
              <a:ext cx="304800" cy="49213"/>
            </a:xfrm>
            <a:custGeom>
              <a:avLst/>
              <a:gdLst>
                <a:gd name="T0" fmla="*/ 0 w 192"/>
                <a:gd name="T1" fmla="*/ 0 h 31"/>
                <a:gd name="T2" fmla="*/ 192 w 192"/>
                <a:gd name="T3" fmla="*/ 0 h 31"/>
                <a:gd name="T4" fmla="*/ 192 w 192"/>
                <a:gd name="T5" fmla="*/ 31 h 31"/>
                <a:gd name="T6" fmla="*/ 0 w 192"/>
                <a:gd name="T7" fmla="*/ 31 h 31"/>
                <a:gd name="T8" fmla="*/ 0 w 192"/>
                <a:gd name="T9" fmla="*/ 0 h 31"/>
                <a:gd name="T10" fmla="*/ 0 w 192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31">
                  <a:moveTo>
                    <a:pt x="0" y="0"/>
                  </a:moveTo>
                  <a:lnTo>
                    <a:pt x="192" y="0"/>
                  </a:lnTo>
                  <a:lnTo>
                    <a:pt x="19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4CF792B8-ACDD-4EFD-B62B-F568A51B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604838"/>
              <a:ext cx="439738" cy="49213"/>
            </a:xfrm>
            <a:custGeom>
              <a:avLst/>
              <a:gdLst>
                <a:gd name="T0" fmla="*/ 0 w 277"/>
                <a:gd name="T1" fmla="*/ 0 h 31"/>
                <a:gd name="T2" fmla="*/ 277 w 277"/>
                <a:gd name="T3" fmla="*/ 0 h 31"/>
                <a:gd name="T4" fmla="*/ 277 w 277"/>
                <a:gd name="T5" fmla="*/ 31 h 31"/>
                <a:gd name="T6" fmla="*/ 0 w 277"/>
                <a:gd name="T7" fmla="*/ 31 h 31"/>
                <a:gd name="T8" fmla="*/ 0 w 277"/>
                <a:gd name="T9" fmla="*/ 0 h 31"/>
                <a:gd name="T10" fmla="*/ 0 w 277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31">
                  <a:moveTo>
                    <a:pt x="0" y="0"/>
                  </a:moveTo>
                  <a:lnTo>
                    <a:pt x="277" y="0"/>
                  </a:lnTo>
                  <a:lnTo>
                    <a:pt x="27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98037B66-9D40-4C1C-9082-6D14E4872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506413"/>
              <a:ext cx="439738" cy="47625"/>
            </a:xfrm>
            <a:custGeom>
              <a:avLst/>
              <a:gdLst>
                <a:gd name="T0" fmla="*/ 0 w 277"/>
                <a:gd name="T1" fmla="*/ 0 h 30"/>
                <a:gd name="T2" fmla="*/ 277 w 277"/>
                <a:gd name="T3" fmla="*/ 0 h 30"/>
                <a:gd name="T4" fmla="*/ 277 w 277"/>
                <a:gd name="T5" fmla="*/ 30 h 30"/>
                <a:gd name="T6" fmla="*/ 0 w 277"/>
                <a:gd name="T7" fmla="*/ 30 h 30"/>
                <a:gd name="T8" fmla="*/ 0 w 277"/>
                <a:gd name="T9" fmla="*/ 0 h 30"/>
                <a:gd name="T10" fmla="*/ 0 w 277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30">
                  <a:moveTo>
                    <a:pt x="0" y="0"/>
                  </a:moveTo>
                  <a:lnTo>
                    <a:pt x="277" y="0"/>
                  </a:lnTo>
                  <a:lnTo>
                    <a:pt x="277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B096133C-72DA-49CB-8F4C-70EA01EFA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406400"/>
              <a:ext cx="439738" cy="49213"/>
            </a:xfrm>
            <a:custGeom>
              <a:avLst/>
              <a:gdLst>
                <a:gd name="T0" fmla="*/ 0 w 277"/>
                <a:gd name="T1" fmla="*/ 0 h 31"/>
                <a:gd name="T2" fmla="*/ 277 w 277"/>
                <a:gd name="T3" fmla="*/ 0 h 31"/>
                <a:gd name="T4" fmla="*/ 277 w 277"/>
                <a:gd name="T5" fmla="*/ 31 h 31"/>
                <a:gd name="T6" fmla="*/ 0 w 277"/>
                <a:gd name="T7" fmla="*/ 31 h 31"/>
                <a:gd name="T8" fmla="*/ 0 w 277"/>
                <a:gd name="T9" fmla="*/ 0 h 31"/>
                <a:gd name="T10" fmla="*/ 0 w 277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31">
                  <a:moveTo>
                    <a:pt x="0" y="0"/>
                  </a:moveTo>
                  <a:lnTo>
                    <a:pt x="277" y="0"/>
                  </a:lnTo>
                  <a:lnTo>
                    <a:pt x="27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25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lumMod val="85000"/>
            </a:schemeClr>
          </a:solidFill>
        </p:grpSpPr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Analysis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7663" y="2451324"/>
            <a:ext cx="453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F87A3"/>
                </a:solidFill>
              </a:rPr>
              <a:t>What is the Sentiment Analysis?</a:t>
            </a:r>
            <a:endParaRPr lang="ko-KR" altLang="en-US" sz="2000" b="1" dirty="0">
              <a:solidFill>
                <a:srgbClr val="1F87A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7663" y="2987068"/>
            <a:ext cx="4846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The process of determining the emotional tone behind a series of words, 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Used to gain an understanding of the attitudes, opinions and emotions expressed within an online mention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Extremely useful in social media monitoring</a:t>
            </a:r>
          </a:p>
        </p:txBody>
      </p:sp>
      <p:pic>
        <p:nvPicPr>
          <p:cNvPr id="1028" name="Picture 4" descr="Image result for Sentiment analysis">
            <a:extLst>
              <a:ext uri="{FF2B5EF4-FFF2-40B4-BE49-F238E27FC236}">
                <a16:creationId xmlns:a16="http://schemas.microsoft.com/office/drawing/2014/main" id="{78880F3D-03EF-4DA9-966B-FFFA14DC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3" y="1595887"/>
            <a:ext cx="6305403" cy="473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06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lumMod val="85000"/>
            </a:schemeClr>
          </a:solidFill>
        </p:grpSpPr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Analysis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463" y="2466768"/>
            <a:ext cx="453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F87A3"/>
                </a:solidFill>
              </a:rPr>
              <a:t>The purpose of Sentiment Analysis</a:t>
            </a:r>
            <a:endParaRPr lang="ko-KR" altLang="en-US" sz="2000" b="1" dirty="0">
              <a:solidFill>
                <a:srgbClr val="1F87A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463" y="3002512"/>
            <a:ext cx="7530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To find out the reaction from users related to specific person or subject</a:t>
            </a:r>
          </a:p>
        </p:txBody>
      </p:sp>
      <p:grpSp>
        <p:nvGrpSpPr>
          <p:cNvPr id="13" name="그룹 26">
            <a:extLst>
              <a:ext uri="{FF2B5EF4-FFF2-40B4-BE49-F238E27FC236}">
                <a16:creationId xmlns:a16="http://schemas.microsoft.com/office/drawing/2014/main" id="{60903662-5B60-4B07-A308-29DCF73D9A57}"/>
              </a:ext>
            </a:extLst>
          </p:cNvPr>
          <p:cNvGrpSpPr/>
          <p:nvPr/>
        </p:nvGrpSpPr>
        <p:grpSpPr>
          <a:xfrm>
            <a:off x="643818" y="1735982"/>
            <a:ext cx="669884" cy="686610"/>
            <a:chOff x="6405563" y="3581400"/>
            <a:chExt cx="1271588" cy="1303338"/>
          </a:xfrm>
          <a:solidFill>
            <a:schemeClr val="accent1"/>
          </a:solidFill>
        </p:grpSpPr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375A772-80D2-4767-8F80-8265D57FB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305300"/>
              <a:ext cx="233363" cy="404813"/>
            </a:xfrm>
            <a:custGeom>
              <a:avLst/>
              <a:gdLst>
                <a:gd name="T0" fmla="*/ 108 w 147"/>
                <a:gd name="T1" fmla="*/ 255 h 255"/>
                <a:gd name="T2" fmla="*/ 108 w 147"/>
                <a:gd name="T3" fmla="*/ 255 h 255"/>
                <a:gd name="T4" fmla="*/ 86 w 147"/>
                <a:gd name="T5" fmla="*/ 179 h 255"/>
                <a:gd name="T6" fmla="*/ 72 w 147"/>
                <a:gd name="T7" fmla="*/ 144 h 255"/>
                <a:gd name="T8" fmla="*/ 64 w 147"/>
                <a:gd name="T9" fmla="*/ 127 h 255"/>
                <a:gd name="T10" fmla="*/ 56 w 147"/>
                <a:gd name="T11" fmla="*/ 109 h 255"/>
                <a:gd name="T12" fmla="*/ 63 w 147"/>
                <a:gd name="T13" fmla="*/ 97 h 255"/>
                <a:gd name="T14" fmla="*/ 77 w 147"/>
                <a:gd name="T15" fmla="*/ 104 h 255"/>
                <a:gd name="T16" fmla="*/ 77 w 147"/>
                <a:gd name="T17" fmla="*/ 104 h 255"/>
                <a:gd name="T18" fmla="*/ 79 w 147"/>
                <a:gd name="T19" fmla="*/ 121 h 255"/>
                <a:gd name="T20" fmla="*/ 82 w 147"/>
                <a:gd name="T21" fmla="*/ 141 h 255"/>
                <a:gd name="T22" fmla="*/ 89 w 147"/>
                <a:gd name="T23" fmla="*/ 179 h 255"/>
                <a:gd name="T24" fmla="*/ 108 w 147"/>
                <a:gd name="T25" fmla="*/ 255 h 255"/>
                <a:gd name="T26" fmla="*/ 108 w 147"/>
                <a:gd name="T27" fmla="*/ 255 h 255"/>
                <a:gd name="T28" fmla="*/ 110 w 147"/>
                <a:gd name="T29" fmla="*/ 232 h 255"/>
                <a:gd name="T30" fmla="*/ 112 w 147"/>
                <a:gd name="T31" fmla="*/ 213 h 255"/>
                <a:gd name="T32" fmla="*/ 115 w 147"/>
                <a:gd name="T33" fmla="*/ 193 h 255"/>
                <a:gd name="T34" fmla="*/ 121 w 147"/>
                <a:gd name="T35" fmla="*/ 176 h 255"/>
                <a:gd name="T36" fmla="*/ 131 w 147"/>
                <a:gd name="T37" fmla="*/ 142 h 255"/>
                <a:gd name="T38" fmla="*/ 147 w 147"/>
                <a:gd name="T39" fmla="*/ 111 h 255"/>
                <a:gd name="T40" fmla="*/ 147 w 147"/>
                <a:gd name="T41" fmla="*/ 111 h 255"/>
                <a:gd name="T42" fmla="*/ 133 w 147"/>
                <a:gd name="T43" fmla="*/ 99 h 255"/>
                <a:gd name="T44" fmla="*/ 122 w 147"/>
                <a:gd name="T45" fmla="*/ 86 h 255"/>
                <a:gd name="T46" fmla="*/ 112 w 147"/>
                <a:gd name="T47" fmla="*/ 74 h 255"/>
                <a:gd name="T48" fmla="*/ 105 w 147"/>
                <a:gd name="T49" fmla="*/ 62 h 255"/>
                <a:gd name="T50" fmla="*/ 98 w 147"/>
                <a:gd name="T51" fmla="*/ 48 h 255"/>
                <a:gd name="T52" fmla="*/ 91 w 147"/>
                <a:gd name="T53" fmla="*/ 34 h 255"/>
                <a:gd name="T54" fmla="*/ 80 w 147"/>
                <a:gd name="T55" fmla="*/ 0 h 255"/>
                <a:gd name="T56" fmla="*/ 80 w 147"/>
                <a:gd name="T57" fmla="*/ 0 h 255"/>
                <a:gd name="T58" fmla="*/ 59 w 147"/>
                <a:gd name="T59" fmla="*/ 4 h 255"/>
                <a:gd name="T60" fmla="*/ 38 w 147"/>
                <a:gd name="T61" fmla="*/ 9 h 255"/>
                <a:gd name="T62" fmla="*/ 19 w 147"/>
                <a:gd name="T63" fmla="*/ 16 h 255"/>
                <a:gd name="T64" fmla="*/ 0 w 147"/>
                <a:gd name="T65" fmla="*/ 23 h 255"/>
                <a:gd name="T66" fmla="*/ 0 w 147"/>
                <a:gd name="T67" fmla="*/ 23 h 255"/>
                <a:gd name="T68" fmla="*/ 3 w 147"/>
                <a:gd name="T69" fmla="*/ 39 h 255"/>
                <a:gd name="T70" fmla="*/ 5 w 147"/>
                <a:gd name="T71" fmla="*/ 55 h 255"/>
                <a:gd name="T72" fmla="*/ 7 w 147"/>
                <a:gd name="T73" fmla="*/ 70 h 255"/>
                <a:gd name="T74" fmla="*/ 8 w 147"/>
                <a:gd name="T75" fmla="*/ 86 h 255"/>
                <a:gd name="T76" fmla="*/ 8 w 147"/>
                <a:gd name="T77" fmla="*/ 104 h 255"/>
                <a:gd name="T78" fmla="*/ 7 w 147"/>
                <a:gd name="T79" fmla="*/ 120 h 255"/>
                <a:gd name="T80" fmla="*/ 3 w 147"/>
                <a:gd name="T81" fmla="*/ 135 h 255"/>
                <a:gd name="T82" fmla="*/ 0 w 147"/>
                <a:gd name="T83" fmla="*/ 151 h 255"/>
                <a:gd name="T84" fmla="*/ 0 w 147"/>
                <a:gd name="T85" fmla="*/ 151 h 255"/>
                <a:gd name="T86" fmla="*/ 29 w 147"/>
                <a:gd name="T87" fmla="*/ 174 h 255"/>
                <a:gd name="T88" fmla="*/ 57 w 147"/>
                <a:gd name="T89" fmla="*/ 197 h 255"/>
                <a:gd name="T90" fmla="*/ 82 w 147"/>
                <a:gd name="T91" fmla="*/ 223 h 255"/>
                <a:gd name="T92" fmla="*/ 108 w 147"/>
                <a:gd name="T93" fmla="*/ 255 h 255"/>
                <a:gd name="T94" fmla="*/ 108 w 147"/>
                <a:gd name="T9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255">
                  <a:moveTo>
                    <a:pt x="108" y="255"/>
                  </a:moveTo>
                  <a:lnTo>
                    <a:pt x="108" y="255"/>
                  </a:lnTo>
                  <a:lnTo>
                    <a:pt x="86" y="179"/>
                  </a:lnTo>
                  <a:lnTo>
                    <a:pt x="72" y="144"/>
                  </a:lnTo>
                  <a:lnTo>
                    <a:pt x="64" y="127"/>
                  </a:lnTo>
                  <a:lnTo>
                    <a:pt x="56" y="109"/>
                  </a:lnTo>
                  <a:lnTo>
                    <a:pt x="63" y="97"/>
                  </a:lnTo>
                  <a:lnTo>
                    <a:pt x="77" y="104"/>
                  </a:lnTo>
                  <a:lnTo>
                    <a:pt x="77" y="104"/>
                  </a:lnTo>
                  <a:lnTo>
                    <a:pt x="79" y="121"/>
                  </a:lnTo>
                  <a:lnTo>
                    <a:pt x="82" y="141"/>
                  </a:lnTo>
                  <a:lnTo>
                    <a:pt x="89" y="179"/>
                  </a:lnTo>
                  <a:lnTo>
                    <a:pt x="108" y="255"/>
                  </a:lnTo>
                  <a:lnTo>
                    <a:pt x="108" y="255"/>
                  </a:lnTo>
                  <a:lnTo>
                    <a:pt x="110" y="232"/>
                  </a:lnTo>
                  <a:lnTo>
                    <a:pt x="112" y="213"/>
                  </a:lnTo>
                  <a:lnTo>
                    <a:pt x="115" y="193"/>
                  </a:lnTo>
                  <a:lnTo>
                    <a:pt x="121" y="176"/>
                  </a:lnTo>
                  <a:lnTo>
                    <a:pt x="131" y="142"/>
                  </a:lnTo>
                  <a:lnTo>
                    <a:pt x="147" y="111"/>
                  </a:lnTo>
                  <a:lnTo>
                    <a:pt x="147" y="111"/>
                  </a:lnTo>
                  <a:lnTo>
                    <a:pt x="133" y="99"/>
                  </a:lnTo>
                  <a:lnTo>
                    <a:pt x="122" y="86"/>
                  </a:lnTo>
                  <a:lnTo>
                    <a:pt x="112" y="74"/>
                  </a:lnTo>
                  <a:lnTo>
                    <a:pt x="105" y="62"/>
                  </a:lnTo>
                  <a:lnTo>
                    <a:pt x="98" y="48"/>
                  </a:lnTo>
                  <a:lnTo>
                    <a:pt x="91" y="3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9" y="4"/>
                  </a:lnTo>
                  <a:lnTo>
                    <a:pt x="38" y="9"/>
                  </a:lnTo>
                  <a:lnTo>
                    <a:pt x="19" y="16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3" y="39"/>
                  </a:lnTo>
                  <a:lnTo>
                    <a:pt x="5" y="55"/>
                  </a:lnTo>
                  <a:lnTo>
                    <a:pt x="7" y="70"/>
                  </a:lnTo>
                  <a:lnTo>
                    <a:pt x="8" y="86"/>
                  </a:lnTo>
                  <a:lnTo>
                    <a:pt x="8" y="104"/>
                  </a:lnTo>
                  <a:lnTo>
                    <a:pt x="7" y="120"/>
                  </a:lnTo>
                  <a:lnTo>
                    <a:pt x="3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9" y="174"/>
                  </a:lnTo>
                  <a:lnTo>
                    <a:pt x="57" y="197"/>
                  </a:lnTo>
                  <a:lnTo>
                    <a:pt x="82" y="223"/>
                  </a:lnTo>
                  <a:lnTo>
                    <a:pt x="108" y="255"/>
                  </a:lnTo>
                  <a:lnTo>
                    <a:pt x="108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7ECF587A-CF84-4CA7-BED4-CEE0341C4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5563" y="3581400"/>
              <a:ext cx="309563" cy="746125"/>
            </a:xfrm>
            <a:custGeom>
              <a:avLst/>
              <a:gdLst>
                <a:gd name="T0" fmla="*/ 104 w 195"/>
                <a:gd name="T1" fmla="*/ 470 h 470"/>
                <a:gd name="T2" fmla="*/ 104 w 195"/>
                <a:gd name="T3" fmla="*/ 470 h 470"/>
                <a:gd name="T4" fmla="*/ 149 w 195"/>
                <a:gd name="T5" fmla="*/ 456 h 470"/>
                <a:gd name="T6" fmla="*/ 195 w 195"/>
                <a:gd name="T7" fmla="*/ 446 h 470"/>
                <a:gd name="T8" fmla="*/ 195 w 195"/>
                <a:gd name="T9" fmla="*/ 446 h 470"/>
                <a:gd name="T10" fmla="*/ 185 w 195"/>
                <a:gd name="T11" fmla="*/ 388 h 470"/>
                <a:gd name="T12" fmla="*/ 174 w 195"/>
                <a:gd name="T13" fmla="*/ 335 h 470"/>
                <a:gd name="T14" fmla="*/ 162 w 195"/>
                <a:gd name="T15" fmla="*/ 286 h 470"/>
                <a:gd name="T16" fmla="*/ 149 w 195"/>
                <a:gd name="T17" fmla="*/ 242 h 470"/>
                <a:gd name="T18" fmla="*/ 139 w 195"/>
                <a:gd name="T19" fmla="*/ 200 h 470"/>
                <a:gd name="T20" fmla="*/ 127 w 195"/>
                <a:gd name="T21" fmla="*/ 163 h 470"/>
                <a:gd name="T22" fmla="*/ 114 w 195"/>
                <a:gd name="T23" fmla="*/ 130 h 470"/>
                <a:gd name="T24" fmla="*/ 102 w 195"/>
                <a:gd name="T25" fmla="*/ 102 h 470"/>
                <a:gd name="T26" fmla="*/ 90 w 195"/>
                <a:gd name="T27" fmla="*/ 75 h 470"/>
                <a:gd name="T28" fmla="*/ 79 w 195"/>
                <a:gd name="T29" fmla="*/ 54 h 470"/>
                <a:gd name="T30" fmla="*/ 67 w 195"/>
                <a:gd name="T31" fmla="*/ 35 h 470"/>
                <a:gd name="T32" fmla="*/ 56 w 195"/>
                <a:gd name="T33" fmla="*/ 21 h 470"/>
                <a:gd name="T34" fmla="*/ 46 w 195"/>
                <a:gd name="T35" fmla="*/ 10 h 470"/>
                <a:gd name="T36" fmla="*/ 37 w 195"/>
                <a:gd name="T37" fmla="*/ 3 h 470"/>
                <a:gd name="T38" fmla="*/ 28 w 195"/>
                <a:gd name="T39" fmla="*/ 0 h 470"/>
                <a:gd name="T40" fmla="*/ 21 w 195"/>
                <a:gd name="T41" fmla="*/ 0 h 470"/>
                <a:gd name="T42" fmla="*/ 14 w 195"/>
                <a:gd name="T43" fmla="*/ 5 h 470"/>
                <a:gd name="T44" fmla="*/ 9 w 195"/>
                <a:gd name="T45" fmla="*/ 12 h 470"/>
                <a:gd name="T46" fmla="*/ 5 w 195"/>
                <a:gd name="T47" fmla="*/ 23 h 470"/>
                <a:gd name="T48" fmla="*/ 2 w 195"/>
                <a:gd name="T49" fmla="*/ 37 h 470"/>
                <a:gd name="T50" fmla="*/ 0 w 195"/>
                <a:gd name="T51" fmla="*/ 54 h 470"/>
                <a:gd name="T52" fmla="*/ 0 w 195"/>
                <a:gd name="T53" fmla="*/ 75 h 470"/>
                <a:gd name="T54" fmla="*/ 2 w 195"/>
                <a:gd name="T55" fmla="*/ 100 h 470"/>
                <a:gd name="T56" fmla="*/ 5 w 195"/>
                <a:gd name="T57" fmla="*/ 128 h 470"/>
                <a:gd name="T58" fmla="*/ 11 w 195"/>
                <a:gd name="T59" fmla="*/ 160 h 470"/>
                <a:gd name="T60" fmla="*/ 16 w 195"/>
                <a:gd name="T61" fmla="*/ 195 h 470"/>
                <a:gd name="T62" fmla="*/ 27 w 195"/>
                <a:gd name="T63" fmla="*/ 233 h 470"/>
                <a:gd name="T64" fmla="*/ 37 w 195"/>
                <a:gd name="T65" fmla="*/ 274 h 470"/>
                <a:gd name="T66" fmla="*/ 51 w 195"/>
                <a:gd name="T67" fmla="*/ 318 h 470"/>
                <a:gd name="T68" fmla="*/ 65 w 195"/>
                <a:gd name="T69" fmla="*/ 365 h 470"/>
                <a:gd name="T70" fmla="*/ 84 w 195"/>
                <a:gd name="T71" fmla="*/ 416 h 470"/>
                <a:gd name="T72" fmla="*/ 104 w 195"/>
                <a:gd name="T73" fmla="*/ 470 h 470"/>
                <a:gd name="T74" fmla="*/ 104 w 195"/>
                <a:gd name="T75" fmla="*/ 470 h 470"/>
                <a:gd name="T76" fmla="*/ 83 w 195"/>
                <a:gd name="T77" fmla="*/ 332 h 470"/>
                <a:gd name="T78" fmla="*/ 37 w 195"/>
                <a:gd name="T79" fmla="*/ 158 h 470"/>
                <a:gd name="T80" fmla="*/ 37 w 195"/>
                <a:gd name="T81" fmla="*/ 158 h 470"/>
                <a:gd name="T82" fmla="*/ 35 w 195"/>
                <a:gd name="T83" fmla="*/ 153 h 470"/>
                <a:gd name="T84" fmla="*/ 37 w 195"/>
                <a:gd name="T85" fmla="*/ 149 h 470"/>
                <a:gd name="T86" fmla="*/ 41 w 195"/>
                <a:gd name="T87" fmla="*/ 147 h 470"/>
                <a:gd name="T88" fmla="*/ 44 w 195"/>
                <a:gd name="T89" fmla="*/ 146 h 470"/>
                <a:gd name="T90" fmla="*/ 48 w 195"/>
                <a:gd name="T91" fmla="*/ 146 h 470"/>
                <a:gd name="T92" fmla="*/ 51 w 195"/>
                <a:gd name="T93" fmla="*/ 146 h 470"/>
                <a:gd name="T94" fmla="*/ 55 w 195"/>
                <a:gd name="T95" fmla="*/ 149 h 470"/>
                <a:gd name="T96" fmla="*/ 56 w 195"/>
                <a:gd name="T97" fmla="*/ 153 h 470"/>
                <a:gd name="T98" fmla="*/ 102 w 195"/>
                <a:gd name="T99" fmla="*/ 326 h 470"/>
                <a:gd name="T100" fmla="*/ 102 w 195"/>
                <a:gd name="T101" fmla="*/ 326 h 470"/>
                <a:gd name="T102" fmla="*/ 102 w 195"/>
                <a:gd name="T103" fmla="*/ 330 h 470"/>
                <a:gd name="T104" fmla="*/ 100 w 195"/>
                <a:gd name="T105" fmla="*/ 333 h 470"/>
                <a:gd name="T106" fmla="*/ 98 w 195"/>
                <a:gd name="T107" fmla="*/ 337 h 470"/>
                <a:gd name="T108" fmla="*/ 95 w 195"/>
                <a:gd name="T109" fmla="*/ 339 h 470"/>
                <a:gd name="T110" fmla="*/ 91 w 195"/>
                <a:gd name="T111" fmla="*/ 339 h 470"/>
                <a:gd name="T112" fmla="*/ 86 w 195"/>
                <a:gd name="T113" fmla="*/ 337 h 470"/>
                <a:gd name="T114" fmla="*/ 84 w 195"/>
                <a:gd name="T115" fmla="*/ 335 h 470"/>
                <a:gd name="T116" fmla="*/ 83 w 195"/>
                <a:gd name="T117" fmla="*/ 332 h 470"/>
                <a:gd name="T118" fmla="*/ 83 w 195"/>
                <a:gd name="T119" fmla="*/ 3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470">
                  <a:moveTo>
                    <a:pt x="104" y="470"/>
                  </a:moveTo>
                  <a:lnTo>
                    <a:pt x="104" y="470"/>
                  </a:lnTo>
                  <a:lnTo>
                    <a:pt x="149" y="456"/>
                  </a:lnTo>
                  <a:lnTo>
                    <a:pt x="195" y="446"/>
                  </a:lnTo>
                  <a:lnTo>
                    <a:pt x="195" y="446"/>
                  </a:lnTo>
                  <a:lnTo>
                    <a:pt x="185" y="388"/>
                  </a:lnTo>
                  <a:lnTo>
                    <a:pt x="174" y="335"/>
                  </a:lnTo>
                  <a:lnTo>
                    <a:pt x="162" y="286"/>
                  </a:lnTo>
                  <a:lnTo>
                    <a:pt x="149" y="242"/>
                  </a:lnTo>
                  <a:lnTo>
                    <a:pt x="139" y="200"/>
                  </a:lnTo>
                  <a:lnTo>
                    <a:pt x="127" y="163"/>
                  </a:lnTo>
                  <a:lnTo>
                    <a:pt x="114" y="130"/>
                  </a:lnTo>
                  <a:lnTo>
                    <a:pt x="102" y="102"/>
                  </a:lnTo>
                  <a:lnTo>
                    <a:pt x="90" y="75"/>
                  </a:lnTo>
                  <a:lnTo>
                    <a:pt x="79" y="54"/>
                  </a:lnTo>
                  <a:lnTo>
                    <a:pt x="67" y="35"/>
                  </a:lnTo>
                  <a:lnTo>
                    <a:pt x="56" y="21"/>
                  </a:lnTo>
                  <a:lnTo>
                    <a:pt x="46" y="10"/>
                  </a:lnTo>
                  <a:lnTo>
                    <a:pt x="37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4" y="5"/>
                  </a:lnTo>
                  <a:lnTo>
                    <a:pt x="9" y="12"/>
                  </a:lnTo>
                  <a:lnTo>
                    <a:pt x="5" y="23"/>
                  </a:lnTo>
                  <a:lnTo>
                    <a:pt x="2" y="37"/>
                  </a:lnTo>
                  <a:lnTo>
                    <a:pt x="0" y="54"/>
                  </a:lnTo>
                  <a:lnTo>
                    <a:pt x="0" y="75"/>
                  </a:lnTo>
                  <a:lnTo>
                    <a:pt x="2" y="100"/>
                  </a:lnTo>
                  <a:lnTo>
                    <a:pt x="5" y="128"/>
                  </a:lnTo>
                  <a:lnTo>
                    <a:pt x="11" y="160"/>
                  </a:lnTo>
                  <a:lnTo>
                    <a:pt x="16" y="195"/>
                  </a:lnTo>
                  <a:lnTo>
                    <a:pt x="27" y="233"/>
                  </a:lnTo>
                  <a:lnTo>
                    <a:pt x="37" y="274"/>
                  </a:lnTo>
                  <a:lnTo>
                    <a:pt x="51" y="318"/>
                  </a:lnTo>
                  <a:lnTo>
                    <a:pt x="65" y="365"/>
                  </a:lnTo>
                  <a:lnTo>
                    <a:pt x="84" y="416"/>
                  </a:lnTo>
                  <a:lnTo>
                    <a:pt x="104" y="470"/>
                  </a:lnTo>
                  <a:lnTo>
                    <a:pt x="104" y="470"/>
                  </a:lnTo>
                  <a:close/>
                  <a:moveTo>
                    <a:pt x="83" y="332"/>
                  </a:moveTo>
                  <a:lnTo>
                    <a:pt x="37" y="158"/>
                  </a:lnTo>
                  <a:lnTo>
                    <a:pt x="37" y="158"/>
                  </a:lnTo>
                  <a:lnTo>
                    <a:pt x="35" y="153"/>
                  </a:lnTo>
                  <a:lnTo>
                    <a:pt x="37" y="149"/>
                  </a:lnTo>
                  <a:lnTo>
                    <a:pt x="41" y="147"/>
                  </a:lnTo>
                  <a:lnTo>
                    <a:pt x="44" y="146"/>
                  </a:lnTo>
                  <a:lnTo>
                    <a:pt x="48" y="146"/>
                  </a:lnTo>
                  <a:lnTo>
                    <a:pt x="51" y="146"/>
                  </a:lnTo>
                  <a:lnTo>
                    <a:pt x="55" y="149"/>
                  </a:lnTo>
                  <a:lnTo>
                    <a:pt x="56" y="153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2" y="330"/>
                  </a:lnTo>
                  <a:lnTo>
                    <a:pt x="100" y="333"/>
                  </a:lnTo>
                  <a:lnTo>
                    <a:pt x="98" y="337"/>
                  </a:lnTo>
                  <a:lnTo>
                    <a:pt x="95" y="339"/>
                  </a:lnTo>
                  <a:lnTo>
                    <a:pt x="91" y="339"/>
                  </a:lnTo>
                  <a:lnTo>
                    <a:pt x="86" y="337"/>
                  </a:lnTo>
                  <a:lnTo>
                    <a:pt x="84" y="335"/>
                  </a:lnTo>
                  <a:lnTo>
                    <a:pt x="83" y="332"/>
                  </a:lnTo>
                  <a:lnTo>
                    <a:pt x="83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19637375-846C-45F9-8C36-74C0DDF0C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3648075"/>
              <a:ext cx="1042988" cy="1236663"/>
            </a:xfrm>
            <a:custGeom>
              <a:avLst/>
              <a:gdLst>
                <a:gd name="T0" fmla="*/ 74 w 657"/>
                <a:gd name="T1" fmla="*/ 0 h 779"/>
                <a:gd name="T2" fmla="*/ 58 w 657"/>
                <a:gd name="T3" fmla="*/ 2 h 779"/>
                <a:gd name="T4" fmla="*/ 33 w 657"/>
                <a:gd name="T5" fmla="*/ 12 h 779"/>
                <a:gd name="T6" fmla="*/ 12 w 657"/>
                <a:gd name="T7" fmla="*/ 32 h 779"/>
                <a:gd name="T8" fmla="*/ 2 w 657"/>
                <a:gd name="T9" fmla="*/ 58 h 779"/>
                <a:gd name="T10" fmla="*/ 49 w 657"/>
                <a:gd name="T11" fmla="*/ 74 h 779"/>
                <a:gd name="T12" fmla="*/ 51 w 657"/>
                <a:gd name="T13" fmla="*/ 63 h 779"/>
                <a:gd name="T14" fmla="*/ 63 w 657"/>
                <a:gd name="T15" fmla="*/ 51 h 779"/>
                <a:gd name="T16" fmla="*/ 585 w 657"/>
                <a:gd name="T17" fmla="*/ 49 h 779"/>
                <a:gd name="T18" fmla="*/ 594 w 657"/>
                <a:gd name="T19" fmla="*/ 51 h 779"/>
                <a:gd name="T20" fmla="*/ 608 w 657"/>
                <a:gd name="T21" fmla="*/ 63 h 779"/>
                <a:gd name="T22" fmla="*/ 609 w 657"/>
                <a:gd name="T23" fmla="*/ 706 h 779"/>
                <a:gd name="T24" fmla="*/ 608 w 657"/>
                <a:gd name="T25" fmla="*/ 714 h 779"/>
                <a:gd name="T26" fmla="*/ 594 w 657"/>
                <a:gd name="T27" fmla="*/ 728 h 779"/>
                <a:gd name="T28" fmla="*/ 74 w 657"/>
                <a:gd name="T29" fmla="*/ 730 h 779"/>
                <a:gd name="T30" fmla="*/ 63 w 657"/>
                <a:gd name="T31" fmla="*/ 728 h 779"/>
                <a:gd name="T32" fmla="*/ 51 w 657"/>
                <a:gd name="T33" fmla="*/ 714 h 779"/>
                <a:gd name="T34" fmla="*/ 0 w 657"/>
                <a:gd name="T35" fmla="*/ 706 h 779"/>
                <a:gd name="T36" fmla="*/ 2 w 657"/>
                <a:gd name="T37" fmla="*/ 720 h 779"/>
                <a:gd name="T38" fmla="*/ 12 w 657"/>
                <a:gd name="T39" fmla="*/ 746 h 779"/>
                <a:gd name="T40" fmla="*/ 33 w 657"/>
                <a:gd name="T41" fmla="*/ 767 h 779"/>
                <a:gd name="T42" fmla="*/ 58 w 657"/>
                <a:gd name="T43" fmla="*/ 778 h 779"/>
                <a:gd name="T44" fmla="*/ 585 w 657"/>
                <a:gd name="T45" fmla="*/ 779 h 779"/>
                <a:gd name="T46" fmla="*/ 599 w 657"/>
                <a:gd name="T47" fmla="*/ 778 h 779"/>
                <a:gd name="T48" fmla="*/ 625 w 657"/>
                <a:gd name="T49" fmla="*/ 767 h 779"/>
                <a:gd name="T50" fmla="*/ 644 w 657"/>
                <a:gd name="T51" fmla="*/ 746 h 779"/>
                <a:gd name="T52" fmla="*/ 657 w 657"/>
                <a:gd name="T53" fmla="*/ 720 h 779"/>
                <a:gd name="T54" fmla="*/ 657 w 657"/>
                <a:gd name="T55" fmla="*/ 74 h 779"/>
                <a:gd name="T56" fmla="*/ 657 w 657"/>
                <a:gd name="T57" fmla="*/ 58 h 779"/>
                <a:gd name="T58" fmla="*/ 644 w 657"/>
                <a:gd name="T59" fmla="*/ 32 h 779"/>
                <a:gd name="T60" fmla="*/ 625 w 657"/>
                <a:gd name="T61" fmla="*/ 12 h 779"/>
                <a:gd name="T62" fmla="*/ 599 w 657"/>
                <a:gd name="T63" fmla="*/ 2 h 779"/>
                <a:gd name="T64" fmla="*/ 585 w 657"/>
                <a:gd name="T6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585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58" y="2"/>
                  </a:lnTo>
                  <a:lnTo>
                    <a:pt x="46" y="5"/>
                  </a:lnTo>
                  <a:lnTo>
                    <a:pt x="33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5" y="44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49" y="74"/>
                  </a:lnTo>
                  <a:lnTo>
                    <a:pt x="49" y="74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8" y="63"/>
                  </a:lnTo>
                  <a:lnTo>
                    <a:pt x="609" y="74"/>
                  </a:lnTo>
                  <a:lnTo>
                    <a:pt x="609" y="706"/>
                  </a:lnTo>
                  <a:lnTo>
                    <a:pt x="609" y="706"/>
                  </a:lnTo>
                  <a:lnTo>
                    <a:pt x="608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6"/>
                  </a:lnTo>
                  <a:lnTo>
                    <a:pt x="0" y="706"/>
                  </a:lnTo>
                  <a:lnTo>
                    <a:pt x="0" y="706"/>
                  </a:lnTo>
                  <a:lnTo>
                    <a:pt x="2" y="720"/>
                  </a:lnTo>
                  <a:lnTo>
                    <a:pt x="5" y="734"/>
                  </a:lnTo>
                  <a:lnTo>
                    <a:pt x="12" y="746"/>
                  </a:lnTo>
                  <a:lnTo>
                    <a:pt x="21" y="757"/>
                  </a:lnTo>
                  <a:lnTo>
                    <a:pt x="33" y="767"/>
                  </a:lnTo>
                  <a:lnTo>
                    <a:pt x="46" y="772"/>
                  </a:lnTo>
                  <a:lnTo>
                    <a:pt x="58" y="778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8"/>
                  </a:lnTo>
                  <a:lnTo>
                    <a:pt x="613" y="772"/>
                  </a:lnTo>
                  <a:lnTo>
                    <a:pt x="625" y="767"/>
                  </a:lnTo>
                  <a:lnTo>
                    <a:pt x="636" y="757"/>
                  </a:lnTo>
                  <a:lnTo>
                    <a:pt x="644" y="746"/>
                  </a:lnTo>
                  <a:lnTo>
                    <a:pt x="651" y="734"/>
                  </a:lnTo>
                  <a:lnTo>
                    <a:pt x="657" y="720"/>
                  </a:lnTo>
                  <a:lnTo>
                    <a:pt x="657" y="706"/>
                  </a:lnTo>
                  <a:lnTo>
                    <a:pt x="657" y="74"/>
                  </a:lnTo>
                  <a:lnTo>
                    <a:pt x="657" y="74"/>
                  </a:lnTo>
                  <a:lnTo>
                    <a:pt x="657" y="58"/>
                  </a:lnTo>
                  <a:lnTo>
                    <a:pt x="651" y="44"/>
                  </a:lnTo>
                  <a:lnTo>
                    <a:pt x="644" y="32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2"/>
                  </a:lnTo>
                  <a:lnTo>
                    <a:pt x="585" y="0"/>
                  </a:lnTo>
                  <a:lnTo>
                    <a:pt x="5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C74302C6-C935-4592-B80A-0831D468A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150" y="3971925"/>
              <a:ext cx="501650" cy="77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8CBA8A8C-7ADB-4503-8139-9ABBFDF6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150" y="4278313"/>
              <a:ext cx="5016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4B99609D-2997-49CE-8829-3F27B759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963" y="4124325"/>
              <a:ext cx="604838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AE8B33-B97E-45DF-AFA2-29D853CBBE24}"/>
              </a:ext>
            </a:extLst>
          </p:cNvPr>
          <p:cNvSpPr txBox="1"/>
          <p:nvPr/>
        </p:nvSpPr>
        <p:spPr>
          <a:xfrm>
            <a:off x="643818" y="4503059"/>
            <a:ext cx="3846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FC5E0"/>
                </a:solidFill>
              </a:rPr>
              <a:t>How we can get data?</a:t>
            </a:r>
            <a:endParaRPr lang="ko-KR" altLang="en-US" sz="2000" b="1" dirty="0">
              <a:solidFill>
                <a:srgbClr val="5FC5E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DD496-DDF8-4EEC-8CD9-C8D88EBF3024}"/>
              </a:ext>
            </a:extLst>
          </p:cNvPr>
          <p:cNvSpPr txBox="1"/>
          <p:nvPr/>
        </p:nvSpPr>
        <p:spPr>
          <a:xfrm>
            <a:off x="643818" y="4962603"/>
            <a:ext cx="474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  Scrape the data from Two major news</a:t>
            </a:r>
          </a:p>
        </p:txBody>
      </p:sp>
      <p:grpSp>
        <p:nvGrpSpPr>
          <p:cNvPr id="29" name="그룹 23">
            <a:extLst>
              <a:ext uri="{FF2B5EF4-FFF2-40B4-BE49-F238E27FC236}">
                <a16:creationId xmlns:a16="http://schemas.microsoft.com/office/drawing/2014/main" id="{68286039-A054-481F-9DBB-1E42C53EAC13}"/>
              </a:ext>
            </a:extLst>
          </p:cNvPr>
          <p:cNvGrpSpPr/>
          <p:nvPr/>
        </p:nvGrpSpPr>
        <p:grpSpPr>
          <a:xfrm>
            <a:off x="693911" y="3841459"/>
            <a:ext cx="448262" cy="652321"/>
            <a:chOff x="8161338" y="3633788"/>
            <a:chExt cx="850900" cy="1238250"/>
          </a:xfrm>
          <a:solidFill>
            <a:schemeClr val="accent3"/>
          </a:solidFill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E1C7CBEB-08A6-4E5E-ABC2-8D8BE5B48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3633788"/>
              <a:ext cx="850900" cy="1238250"/>
            </a:xfrm>
            <a:custGeom>
              <a:avLst/>
              <a:gdLst>
                <a:gd name="T0" fmla="*/ 241 w 536"/>
                <a:gd name="T1" fmla="*/ 2 h 780"/>
                <a:gd name="T2" fmla="*/ 165 w 536"/>
                <a:gd name="T3" fmla="*/ 21 h 780"/>
                <a:gd name="T4" fmla="*/ 99 w 536"/>
                <a:gd name="T5" fmla="*/ 62 h 780"/>
                <a:gd name="T6" fmla="*/ 46 w 536"/>
                <a:gd name="T7" fmla="*/ 120 h 780"/>
                <a:gd name="T8" fmla="*/ 12 w 536"/>
                <a:gd name="T9" fmla="*/ 188 h 780"/>
                <a:gd name="T10" fmla="*/ 0 w 536"/>
                <a:gd name="T11" fmla="*/ 269 h 780"/>
                <a:gd name="T12" fmla="*/ 4 w 536"/>
                <a:gd name="T13" fmla="*/ 302 h 780"/>
                <a:gd name="T14" fmla="*/ 34 w 536"/>
                <a:gd name="T15" fmla="*/ 395 h 780"/>
                <a:gd name="T16" fmla="*/ 95 w 536"/>
                <a:gd name="T17" fmla="*/ 472 h 780"/>
                <a:gd name="T18" fmla="*/ 123 w 536"/>
                <a:gd name="T19" fmla="*/ 634 h 780"/>
                <a:gd name="T20" fmla="*/ 125 w 536"/>
                <a:gd name="T21" fmla="*/ 662 h 780"/>
                <a:gd name="T22" fmla="*/ 141 w 536"/>
                <a:gd name="T23" fmla="*/ 702 h 780"/>
                <a:gd name="T24" fmla="*/ 165 w 536"/>
                <a:gd name="T25" fmla="*/ 737 h 780"/>
                <a:gd name="T26" fmla="*/ 199 w 536"/>
                <a:gd name="T27" fmla="*/ 762 h 780"/>
                <a:gd name="T28" fmla="*/ 239 w 536"/>
                <a:gd name="T29" fmla="*/ 776 h 780"/>
                <a:gd name="T30" fmla="*/ 269 w 536"/>
                <a:gd name="T31" fmla="*/ 780 h 780"/>
                <a:gd name="T32" fmla="*/ 313 w 536"/>
                <a:gd name="T33" fmla="*/ 773 h 780"/>
                <a:gd name="T34" fmla="*/ 350 w 536"/>
                <a:gd name="T35" fmla="*/ 755 h 780"/>
                <a:gd name="T36" fmla="*/ 381 w 536"/>
                <a:gd name="T37" fmla="*/ 727 h 780"/>
                <a:gd name="T38" fmla="*/ 402 w 536"/>
                <a:gd name="T39" fmla="*/ 690 h 780"/>
                <a:gd name="T40" fmla="*/ 415 w 536"/>
                <a:gd name="T41" fmla="*/ 648 h 780"/>
                <a:gd name="T42" fmla="*/ 415 w 536"/>
                <a:gd name="T43" fmla="*/ 492 h 780"/>
                <a:gd name="T44" fmla="*/ 465 w 536"/>
                <a:gd name="T45" fmla="*/ 450 h 780"/>
                <a:gd name="T46" fmla="*/ 518 w 536"/>
                <a:gd name="T47" fmla="*/ 365 h 780"/>
                <a:gd name="T48" fmla="*/ 536 w 536"/>
                <a:gd name="T49" fmla="*/ 285 h 780"/>
                <a:gd name="T50" fmla="*/ 536 w 536"/>
                <a:gd name="T51" fmla="*/ 241 h 780"/>
                <a:gd name="T52" fmla="*/ 515 w 536"/>
                <a:gd name="T53" fmla="*/ 163 h 780"/>
                <a:gd name="T54" fmla="*/ 474 w 536"/>
                <a:gd name="T55" fmla="*/ 99 h 780"/>
                <a:gd name="T56" fmla="*/ 418 w 536"/>
                <a:gd name="T57" fmla="*/ 46 h 780"/>
                <a:gd name="T58" fmla="*/ 348 w 536"/>
                <a:gd name="T59" fmla="*/ 13 h 780"/>
                <a:gd name="T60" fmla="*/ 269 w 536"/>
                <a:gd name="T61" fmla="*/ 0 h 780"/>
                <a:gd name="T62" fmla="*/ 269 w 536"/>
                <a:gd name="T63" fmla="*/ 730 h 780"/>
                <a:gd name="T64" fmla="*/ 214 w 536"/>
                <a:gd name="T65" fmla="*/ 715 h 780"/>
                <a:gd name="T66" fmla="*/ 179 w 536"/>
                <a:gd name="T67" fmla="*/ 671 h 780"/>
                <a:gd name="T68" fmla="*/ 171 w 536"/>
                <a:gd name="T69" fmla="*/ 599 h 780"/>
                <a:gd name="T70" fmla="*/ 365 w 536"/>
                <a:gd name="T71" fmla="*/ 634 h 780"/>
                <a:gd name="T72" fmla="*/ 350 w 536"/>
                <a:gd name="T73" fmla="*/ 688 h 780"/>
                <a:gd name="T74" fmla="*/ 306 w 536"/>
                <a:gd name="T75" fmla="*/ 723 h 780"/>
                <a:gd name="T76" fmla="*/ 269 w 536"/>
                <a:gd name="T77" fmla="*/ 730 h 780"/>
                <a:gd name="T78" fmla="*/ 365 w 536"/>
                <a:gd name="T79" fmla="*/ 550 h 780"/>
                <a:gd name="T80" fmla="*/ 158 w 536"/>
                <a:gd name="T81" fmla="*/ 458 h 780"/>
                <a:gd name="T82" fmla="*/ 113 w 536"/>
                <a:gd name="T83" fmla="*/ 423 h 780"/>
                <a:gd name="T84" fmla="*/ 67 w 536"/>
                <a:gd name="T85" fmla="*/ 351 h 780"/>
                <a:gd name="T86" fmla="*/ 49 w 536"/>
                <a:gd name="T87" fmla="*/ 269 h 780"/>
                <a:gd name="T88" fmla="*/ 55 w 536"/>
                <a:gd name="T89" fmla="*/ 225 h 780"/>
                <a:gd name="T90" fmla="*/ 76 w 536"/>
                <a:gd name="T91" fmla="*/ 163 h 780"/>
                <a:gd name="T92" fmla="*/ 114 w 536"/>
                <a:gd name="T93" fmla="*/ 114 h 780"/>
                <a:gd name="T94" fmla="*/ 163 w 536"/>
                <a:gd name="T95" fmla="*/ 76 h 780"/>
                <a:gd name="T96" fmla="*/ 225 w 536"/>
                <a:gd name="T97" fmla="*/ 55 h 780"/>
                <a:gd name="T98" fmla="*/ 269 w 536"/>
                <a:gd name="T99" fmla="*/ 49 h 780"/>
                <a:gd name="T100" fmla="*/ 334 w 536"/>
                <a:gd name="T101" fmla="*/ 60 h 780"/>
                <a:gd name="T102" fmla="*/ 392 w 536"/>
                <a:gd name="T103" fmla="*/ 86 h 780"/>
                <a:gd name="T104" fmla="*/ 437 w 536"/>
                <a:gd name="T105" fmla="*/ 128 h 780"/>
                <a:gd name="T106" fmla="*/ 471 w 536"/>
                <a:gd name="T107" fmla="*/ 183 h 780"/>
                <a:gd name="T108" fmla="*/ 487 w 536"/>
                <a:gd name="T109" fmla="*/ 246 h 780"/>
                <a:gd name="T110" fmla="*/ 487 w 536"/>
                <a:gd name="T111" fmla="*/ 297 h 780"/>
                <a:gd name="T112" fmla="*/ 458 w 536"/>
                <a:gd name="T113" fmla="*/ 378 h 780"/>
                <a:gd name="T114" fmla="*/ 402 w 536"/>
                <a:gd name="T115" fmla="*/ 441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6" h="780">
                  <a:moveTo>
                    <a:pt x="269" y="0"/>
                  </a:moveTo>
                  <a:lnTo>
                    <a:pt x="269" y="0"/>
                  </a:lnTo>
                  <a:lnTo>
                    <a:pt x="241" y="2"/>
                  </a:lnTo>
                  <a:lnTo>
                    <a:pt x="214" y="6"/>
                  </a:lnTo>
                  <a:lnTo>
                    <a:pt x="190" y="13"/>
                  </a:lnTo>
                  <a:lnTo>
                    <a:pt x="165" y="21"/>
                  </a:lnTo>
                  <a:lnTo>
                    <a:pt x="141" y="34"/>
                  </a:lnTo>
                  <a:lnTo>
                    <a:pt x="120" y="46"/>
                  </a:lnTo>
                  <a:lnTo>
                    <a:pt x="99" y="62"/>
                  </a:lnTo>
                  <a:lnTo>
                    <a:pt x="79" y="79"/>
                  </a:lnTo>
                  <a:lnTo>
                    <a:pt x="62" y="99"/>
                  </a:lnTo>
                  <a:lnTo>
                    <a:pt x="46" y="120"/>
                  </a:lnTo>
                  <a:lnTo>
                    <a:pt x="34" y="141"/>
                  </a:lnTo>
                  <a:lnTo>
                    <a:pt x="21" y="163"/>
                  </a:lnTo>
                  <a:lnTo>
                    <a:pt x="12" y="188"/>
                  </a:lnTo>
                  <a:lnTo>
                    <a:pt x="5" y="214"/>
                  </a:lnTo>
                  <a:lnTo>
                    <a:pt x="2" y="241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2" y="285"/>
                  </a:lnTo>
                  <a:lnTo>
                    <a:pt x="4" y="302"/>
                  </a:lnTo>
                  <a:lnTo>
                    <a:pt x="9" y="334"/>
                  </a:lnTo>
                  <a:lnTo>
                    <a:pt x="20" y="365"/>
                  </a:lnTo>
                  <a:lnTo>
                    <a:pt x="34" y="395"/>
                  </a:lnTo>
                  <a:lnTo>
                    <a:pt x="51" y="423"/>
                  </a:lnTo>
                  <a:lnTo>
                    <a:pt x="72" y="450"/>
                  </a:lnTo>
                  <a:lnTo>
                    <a:pt x="95" y="472"/>
                  </a:lnTo>
                  <a:lnTo>
                    <a:pt x="109" y="483"/>
                  </a:lnTo>
                  <a:lnTo>
                    <a:pt x="123" y="492"/>
                  </a:lnTo>
                  <a:lnTo>
                    <a:pt x="123" y="634"/>
                  </a:lnTo>
                  <a:lnTo>
                    <a:pt x="123" y="634"/>
                  </a:lnTo>
                  <a:lnTo>
                    <a:pt x="123" y="648"/>
                  </a:lnTo>
                  <a:lnTo>
                    <a:pt x="125" y="662"/>
                  </a:lnTo>
                  <a:lnTo>
                    <a:pt x="128" y="676"/>
                  </a:lnTo>
                  <a:lnTo>
                    <a:pt x="134" y="690"/>
                  </a:lnTo>
                  <a:lnTo>
                    <a:pt x="141" y="702"/>
                  </a:lnTo>
                  <a:lnTo>
                    <a:pt x="148" y="715"/>
                  </a:lnTo>
                  <a:lnTo>
                    <a:pt x="156" y="727"/>
                  </a:lnTo>
                  <a:lnTo>
                    <a:pt x="165" y="737"/>
                  </a:lnTo>
                  <a:lnTo>
                    <a:pt x="176" y="746"/>
                  </a:lnTo>
                  <a:lnTo>
                    <a:pt x="186" y="755"/>
                  </a:lnTo>
                  <a:lnTo>
                    <a:pt x="199" y="762"/>
                  </a:lnTo>
                  <a:lnTo>
                    <a:pt x="213" y="767"/>
                  </a:lnTo>
                  <a:lnTo>
                    <a:pt x="225" y="773"/>
                  </a:lnTo>
                  <a:lnTo>
                    <a:pt x="239" y="776"/>
                  </a:lnTo>
                  <a:lnTo>
                    <a:pt x="253" y="778"/>
                  </a:lnTo>
                  <a:lnTo>
                    <a:pt x="269" y="780"/>
                  </a:lnTo>
                  <a:lnTo>
                    <a:pt x="269" y="780"/>
                  </a:lnTo>
                  <a:lnTo>
                    <a:pt x="283" y="778"/>
                  </a:lnTo>
                  <a:lnTo>
                    <a:pt x="299" y="776"/>
                  </a:lnTo>
                  <a:lnTo>
                    <a:pt x="313" y="773"/>
                  </a:lnTo>
                  <a:lnTo>
                    <a:pt x="325" y="767"/>
                  </a:lnTo>
                  <a:lnTo>
                    <a:pt x="337" y="762"/>
                  </a:lnTo>
                  <a:lnTo>
                    <a:pt x="350" y="755"/>
                  </a:lnTo>
                  <a:lnTo>
                    <a:pt x="362" y="746"/>
                  </a:lnTo>
                  <a:lnTo>
                    <a:pt x="372" y="737"/>
                  </a:lnTo>
                  <a:lnTo>
                    <a:pt x="381" y="727"/>
                  </a:lnTo>
                  <a:lnTo>
                    <a:pt x="390" y="715"/>
                  </a:lnTo>
                  <a:lnTo>
                    <a:pt x="397" y="702"/>
                  </a:lnTo>
                  <a:lnTo>
                    <a:pt x="402" y="690"/>
                  </a:lnTo>
                  <a:lnTo>
                    <a:pt x="408" y="676"/>
                  </a:lnTo>
                  <a:lnTo>
                    <a:pt x="411" y="662"/>
                  </a:lnTo>
                  <a:lnTo>
                    <a:pt x="415" y="648"/>
                  </a:lnTo>
                  <a:lnTo>
                    <a:pt x="415" y="634"/>
                  </a:lnTo>
                  <a:lnTo>
                    <a:pt x="415" y="492"/>
                  </a:lnTo>
                  <a:lnTo>
                    <a:pt x="415" y="492"/>
                  </a:lnTo>
                  <a:lnTo>
                    <a:pt x="429" y="483"/>
                  </a:lnTo>
                  <a:lnTo>
                    <a:pt x="441" y="472"/>
                  </a:lnTo>
                  <a:lnTo>
                    <a:pt x="465" y="450"/>
                  </a:lnTo>
                  <a:lnTo>
                    <a:pt x="487" y="423"/>
                  </a:lnTo>
                  <a:lnTo>
                    <a:pt x="504" y="395"/>
                  </a:lnTo>
                  <a:lnTo>
                    <a:pt x="518" y="365"/>
                  </a:lnTo>
                  <a:lnTo>
                    <a:pt x="529" y="334"/>
                  </a:lnTo>
                  <a:lnTo>
                    <a:pt x="534" y="302"/>
                  </a:lnTo>
                  <a:lnTo>
                    <a:pt x="536" y="285"/>
                  </a:lnTo>
                  <a:lnTo>
                    <a:pt x="536" y="269"/>
                  </a:lnTo>
                  <a:lnTo>
                    <a:pt x="536" y="269"/>
                  </a:lnTo>
                  <a:lnTo>
                    <a:pt x="536" y="241"/>
                  </a:lnTo>
                  <a:lnTo>
                    <a:pt x="530" y="214"/>
                  </a:lnTo>
                  <a:lnTo>
                    <a:pt x="525" y="188"/>
                  </a:lnTo>
                  <a:lnTo>
                    <a:pt x="515" y="163"/>
                  </a:lnTo>
                  <a:lnTo>
                    <a:pt x="504" y="141"/>
                  </a:lnTo>
                  <a:lnTo>
                    <a:pt x="490" y="120"/>
                  </a:lnTo>
                  <a:lnTo>
                    <a:pt x="474" y="99"/>
                  </a:lnTo>
                  <a:lnTo>
                    <a:pt x="458" y="79"/>
                  </a:lnTo>
                  <a:lnTo>
                    <a:pt x="439" y="62"/>
                  </a:lnTo>
                  <a:lnTo>
                    <a:pt x="418" y="46"/>
                  </a:lnTo>
                  <a:lnTo>
                    <a:pt x="395" y="34"/>
                  </a:lnTo>
                  <a:lnTo>
                    <a:pt x="372" y="21"/>
                  </a:lnTo>
                  <a:lnTo>
                    <a:pt x="348" y="13"/>
                  </a:lnTo>
                  <a:lnTo>
                    <a:pt x="323" y="6"/>
                  </a:lnTo>
                  <a:lnTo>
                    <a:pt x="295" y="2"/>
                  </a:lnTo>
                  <a:lnTo>
                    <a:pt x="269" y="0"/>
                  </a:lnTo>
                  <a:lnTo>
                    <a:pt x="269" y="0"/>
                  </a:lnTo>
                  <a:close/>
                  <a:moveTo>
                    <a:pt x="269" y="730"/>
                  </a:moveTo>
                  <a:lnTo>
                    <a:pt x="269" y="730"/>
                  </a:lnTo>
                  <a:lnTo>
                    <a:pt x="250" y="729"/>
                  </a:lnTo>
                  <a:lnTo>
                    <a:pt x="230" y="723"/>
                  </a:lnTo>
                  <a:lnTo>
                    <a:pt x="214" y="715"/>
                  </a:lnTo>
                  <a:lnTo>
                    <a:pt x="200" y="702"/>
                  </a:lnTo>
                  <a:lnTo>
                    <a:pt x="188" y="688"/>
                  </a:lnTo>
                  <a:lnTo>
                    <a:pt x="179" y="671"/>
                  </a:lnTo>
                  <a:lnTo>
                    <a:pt x="174" y="653"/>
                  </a:lnTo>
                  <a:lnTo>
                    <a:pt x="171" y="634"/>
                  </a:lnTo>
                  <a:lnTo>
                    <a:pt x="171" y="599"/>
                  </a:lnTo>
                  <a:lnTo>
                    <a:pt x="365" y="599"/>
                  </a:lnTo>
                  <a:lnTo>
                    <a:pt x="365" y="634"/>
                  </a:lnTo>
                  <a:lnTo>
                    <a:pt x="365" y="634"/>
                  </a:lnTo>
                  <a:lnTo>
                    <a:pt x="364" y="653"/>
                  </a:lnTo>
                  <a:lnTo>
                    <a:pt x="358" y="671"/>
                  </a:lnTo>
                  <a:lnTo>
                    <a:pt x="350" y="688"/>
                  </a:lnTo>
                  <a:lnTo>
                    <a:pt x="337" y="702"/>
                  </a:lnTo>
                  <a:lnTo>
                    <a:pt x="323" y="715"/>
                  </a:lnTo>
                  <a:lnTo>
                    <a:pt x="306" y="723"/>
                  </a:lnTo>
                  <a:lnTo>
                    <a:pt x="288" y="729"/>
                  </a:lnTo>
                  <a:lnTo>
                    <a:pt x="269" y="730"/>
                  </a:lnTo>
                  <a:lnTo>
                    <a:pt x="269" y="730"/>
                  </a:lnTo>
                  <a:close/>
                  <a:moveTo>
                    <a:pt x="378" y="458"/>
                  </a:moveTo>
                  <a:lnTo>
                    <a:pt x="365" y="465"/>
                  </a:lnTo>
                  <a:lnTo>
                    <a:pt x="365" y="550"/>
                  </a:lnTo>
                  <a:lnTo>
                    <a:pt x="171" y="550"/>
                  </a:lnTo>
                  <a:lnTo>
                    <a:pt x="171" y="465"/>
                  </a:lnTo>
                  <a:lnTo>
                    <a:pt x="158" y="458"/>
                  </a:lnTo>
                  <a:lnTo>
                    <a:pt x="158" y="458"/>
                  </a:lnTo>
                  <a:lnTo>
                    <a:pt x="135" y="441"/>
                  </a:lnTo>
                  <a:lnTo>
                    <a:pt x="113" y="423"/>
                  </a:lnTo>
                  <a:lnTo>
                    <a:pt x="95" y="400"/>
                  </a:lnTo>
                  <a:lnTo>
                    <a:pt x="79" y="378"/>
                  </a:lnTo>
                  <a:lnTo>
                    <a:pt x="67" y="351"/>
                  </a:lnTo>
                  <a:lnTo>
                    <a:pt x="56" y="325"/>
                  </a:lnTo>
                  <a:lnTo>
                    <a:pt x="51" y="297"/>
                  </a:lnTo>
                  <a:lnTo>
                    <a:pt x="49" y="269"/>
                  </a:lnTo>
                  <a:lnTo>
                    <a:pt x="49" y="269"/>
                  </a:lnTo>
                  <a:lnTo>
                    <a:pt x="51" y="246"/>
                  </a:lnTo>
                  <a:lnTo>
                    <a:pt x="55" y="225"/>
                  </a:lnTo>
                  <a:lnTo>
                    <a:pt x="60" y="204"/>
                  </a:lnTo>
                  <a:lnTo>
                    <a:pt x="67" y="183"/>
                  </a:lnTo>
                  <a:lnTo>
                    <a:pt x="76" y="163"/>
                  </a:lnTo>
                  <a:lnTo>
                    <a:pt x="86" y="146"/>
                  </a:lnTo>
                  <a:lnTo>
                    <a:pt x="100" y="128"/>
                  </a:lnTo>
                  <a:lnTo>
                    <a:pt x="114" y="114"/>
                  </a:lnTo>
                  <a:lnTo>
                    <a:pt x="130" y="100"/>
                  </a:lnTo>
                  <a:lnTo>
                    <a:pt x="146" y="86"/>
                  </a:lnTo>
                  <a:lnTo>
                    <a:pt x="163" y="76"/>
                  </a:lnTo>
                  <a:lnTo>
                    <a:pt x="183" y="67"/>
                  </a:lnTo>
                  <a:lnTo>
                    <a:pt x="204" y="60"/>
                  </a:lnTo>
                  <a:lnTo>
                    <a:pt x="225" y="55"/>
                  </a:lnTo>
                  <a:lnTo>
                    <a:pt x="246" y="51"/>
                  </a:lnTo>
                  <a:lnTo>
                    <a:pt x="269" y="49"/>
                  </a:lnTo>
                  <a:lnTo>
                    <a:pt x="269" y="49"/>
                  </a:lnTo>
                  <a:lnTo>
                    <a:pt x="292" y="51"/>
                  </a:lnTo>
                  <a:lnTo>
                    <a:pt x="313" y="55"/>
                  </a:lnTo>
                  <a:lnTo>
                    <a:pt x="334" y="60"/>
                  </a:lnTo>
                  <a:lnTo>
                    <a:pt x="353" y="67"/>
                  </a:lnTo>
                  <a:lnTo>
                    <a:pt x="372" y="76"/>
                  </a:lnTo>
                  <a:lnTo>
                    <a:pt x="392" y="86"/>
                  </a:lnTo>
                  <a:lnTo>
                    <a:pt x="408" y="100"/>
                  </a:lnTo>
                  <a:lnTo>
                    <a:pt x="423" y="114"/>
                  </a:lnTo>
                  <a:lnTo>
                    <a:pt x="437" y="128"/>
                  </a:lnTo>
                  <a:lnTo>
                    <a:pt x="450" y="146"/>
                  </a:lnTo>
                  <a:lnTo>
                    <a:pt x="462" y="163"/>
                  </a:lnTo>
                  <a:lnTo>
                    <a:pt x="471" y="183"/>
                  </a:lnTo>
                  <a:lnTo>
                    <a:pt x="478" y="204"/>
                  </a:lnTo>
                  <a:lnTo>
                    <a:pt x="483" y="225"/>
                  </a:lnTo>
                  <a:lnTo>
                    <a:pt x="487" y="246"/>
                  </a:lnTo>
                  <a:lnTo>
                    <a:pt x="488" y="269"/>
                  </a:lnTo>
                  <a:lnTo>
                    <a:pt x="488" y="269"/>
                  </a:lnTo>
                  <a:lnTo>
                    <a:pt x="487" y="297"/>
                  </a:lnTo>
                  <a:lnTo>
                    <a:pt x="479" y="325"/>
                  </a:lnTo>
                  <a:lnTo>
                    <a:pt x="471" y="351"/>
                  </a:lnTo>
                  <a:lnTo>
                    <a:pt x="458" y="378"/>
                  </a:lnTo>
                  <a:lnTo>
                    <a:pt x="443" y="400"/>
                  </a:lnTo>
                  <a:lnTo>
                    <a:pt x="423" y="423"/>
                  </a:lnTo>
                  <a:lnTo>
                    <a:pt x="402" y="441"/>
                  </a:lnTo>
                  <a:lnTo>
                    <a:pt x="378" y="458"/>
                  </a:lnTo>
                  <a:lnTo>
                    <a:pt x="378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C534508-FD77-46FB-8D0C-D9863958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3829050"/>
              <a:ext cx="463550" cy="231775"/>
            </a:xfrm>
            <a:custGeom>
              <a:avLst/>
              <a:gdLst>
                <a:gd name="T0" fmla="*/ 146 w 292"/>
                <a:gd name="T1" fmla="*/ 0 h 146"/>
                <a:gd name="T2" fmla="*/ 146 w 292"/>
                <a:gd name="T3" fmla="*/ 0 h 146"/>
                <a:gd name="T4" fmla="*/ 130 w 292"/>
                <a:gd name="T5" fmla="*/ 0 h 146"/>
                <a:gd name="T6" fmla="*/ 116 w 292"/>
                <a:gd name="T7" fmla="*/ 2 h 146"/>
                <a:gd name="T8" fmla="*/ 102 w 292"/>
                <a:gd name="T9" fmla="*/ 5 h 146"/>
                <a:gd name="T10" fmla="*/ 90 w 292"/>
                <a:gd name="T11" fmla="*/ 11 h 146"/>
                <a:gd name="T12" fmla="*/ 76 w 292"/>
                <a:gd name="T13" fmla="*/ 18 h 146"/>
                <a:gd name="T14" fmla="*/ 63 w 292"/>
                <a:gd name="T15" fmla="*/ 25 h 146"/>
                <a:gd name="T16" fmla="*/ 53 w 292"/>
                <a:gd name="T17" fmla="*/ 33 h 146"/>
                <a:gd name="T18" fmla="*/ 42 w 292"/>
                <a:gd name="T19" fmla="*/ 42 h 146"/>
                <a:gd name="T20" fmla="*/ 33 w 292"/>
                <a:gd name="T21" fmla="*/ 53 h 146"/>
                <a:gd name="T22" fmla="*/ 25 w 292"/>
                <a:gd name="T23" fmla="*/ 63 h 146"/>
                <a:gd name="T24" fmla="*/ 18 w 292"/>
                <a:gd name="T25" fmla="*/ 76 h 146"/>
                <a:gd name="T26" fmla="*/ 11 w 292"/>
                <a:gd name="T27" fmla="*/ 88 h 146"/>
                <a:gd name="T28" fmla="*/ 5 w 292"/>
                <a:gd name="T29" fmla="*/ 102 h 146"/>
                <a:gd name="T30" fmla="*/ 2 w 292"/>
                <a:gd name="T31" fmla="*/ 116 h 146"/>
                <a:gd name="T32" fmla="*/ 0 w 292"/>
                <a:gd name="T33" fmla="*/ 130 h 146"/>
                <a:gd name="T34" fmla="*/ 0 w 292"/>
                <a:gd name="T35" fmla="*/ 146 h 146"/>
                <a:gd name="T36" fmla="*/ 48 w 292"/>
                <a:gd name="T37" fmla="*/ 146 h 146"/>
                <a:gd name="T38" fmla="*/ 48 w 292"/>
                <a:gd name="T39" fmla="*/ 146 h 146"/>
                <a:gd name="T40" fmla="*/ 51 w 292"/>
                <a:gd name="T41" fmla="*/ 127 h 146"/>
                <a:gd name="T42" fmla="*/ 56 w 292"/>
                <a:gd name="T43" fmla="*/ 107 h 146"/>
                <a:gd name="T44" fmla="*/ 65 w 292"/>
                <a:gd name="T45" fmla="*/ 91 h 146"/>
                <a:gd name="T46" fmla="*/ 77 w 292"/>
                <a:gd name="T47" fmla="*/ 77 h 146"/>
                <a:gd name="T48" fmla="*/ 91 w 292"/>
                <a:gd name="T49" fmla="*/ 65 h 146"/>
                <a:gd name="T50" fmla="*/ 107 w 292"/>
                <a:gd name="T51" fmla="*/ 56 h 146"/>
                <a:gd name="T52" fmla="*/ 127 w 292"/>
                <a:gd name="T53" fmla="*/ 49 h 146"/>
                <a:gd name="T54" fmla="*/ 146 w 292"/>
                <a:gd name="T55" fmla="*/ 48 h 146"/>
                <a:gd name="T56" fmla="*/ 146 w 292"/>
                <a:gd name="T57" fmla="*/ 48 h 146"/>
                <a:gd name="T58" fmla="*/ 165 w 292"/>
                <a:gd name="T59" fmla="*/ 49 h 146"/>
                <a:gd name="T60" fmla="*/ 183 w 292"/>
                <a:gd name="T61" fmla="*/ 56 h 146"/>
                <a:gd name="T62" fmla="*/ 200 w 292"/>
                <a:gd name="T63" fmla="*/ 65 h 146"/>
                <a:gd name="T64" fmla="*/ 214 w 292"/>
                <a:gd name="T65" fmla="*/ 77 h 146"/>
                <a:gd name="T66" fmla="*/ 227 w 292"/>
                <a:gd name="T67" fmla="*/ 91 h 146"/>
                <a:gd name="T68" fmla="*/ 235 w 292"/>
                <a:gd name="T69" fmla="*/ 107 h 146"/>
                <a:gd name="T70" fmla="*/ 241 w 292"/>
                <a:gd name="T71" fmla="*/ 127 h 146"/>
                <a:gd name="T72" fmla="*/ 242 w 292"/>
                <a:gd name="T73" fmla="*/ 146 h 146"/>
                <a:gd name="T74" fmla="*/ 292 w 292"/>
                <a:gd name="T75" fmla="*/ 146 h 146"/>
                <a:gd name="T76" fmla="*/ 292 w 292"/>
                <a:gd name="T77" fmla="*/ 146 h 146"/>
                <a:gd name="T78" fmla="*/ 292 w 292"/>
                <a:gd name="T79" fmla="*/ 130 h 146"/>
                <a:gd name="T80" fmla="*/ 288 w 292"/>
                <a:gd name="T81" fmla="*/ 116 h 146"/>
                <a:gd name="T82" fmla="*/ 285 w 292"/>
                <a:gd name="T83" fmla="*/ 102 h 146"/>
                <a:gd name="T84" fmla="*/ 279 w 292"/>
                <a:gd name="T85" fmla="*/ 88 h 146"/>
                <a:gd name="T86" fmla="*/ 274 w 292"/>
                <a:gd name="T87" fmla="*/ 76 h 146"/>
                <a:gd name="T88" fmla="*/ 267 w 292"/>
                <a:gd name="T89" fmla="*/ 63 h 146"/>
                <a:gd name="T90" fmla="*/ 258 w 292"/>
                <a:gd name="T91" fmla="*/ 53 h 146"/>
                <a:gd name="T92" fmla="*/ 249 w 292"/>
                <a:gd name="T93" fmla="*/ 42 h 146"/>
                <a:gd name="T94" fmla="*/ 239 w 292"/>
                <a:gd name="T95" fmla="*/ 33 h 146"/>
                <a:gd name="T96" fmla="*/ 227 w 292"/>
                <a:gd name="T97" fmla="*/ 25 h 146"/>
                <a:gd name="T98" fmla="*/ 214 w 292"/>
                <a:gd name="T99" fmla="*/ 18 h 146"/>
                <a:gd name="T100" fmla="*/ 202 w 292"/>
                <a:gd name="T101" fmla="*/ 11 h 146"/>
                <a:gd name="T102" fmla="*/ 190 w 292"/>
                <a:gd name="T103" fmla="*/ 5 h 146"/>
                <a:gd name="T104" fmla="*/ 176 w 292"/>
                <a:gd name="T105" fmla="*/ 2 h 146"/>
                <a:gd name="T106" fmla="*/ 160 w 292"/>
                <a:gd name="T107" fmla="*/ 0 h 146"/>
                <a:gd name="T108" fmla="*/ 146 w 292"/>
                <a:gd name="T109" fmla="*/ 0 h 146"/>
                <a:gd name="T110" fmla="*/ 146 w 292"/>
                <a:gd name="T1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" h="146">
                  <a:moveTo>
                    <a:pt x="146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6" y="2"/>
                  </a:lnTo>
                  <a:lnTo>
                    <a:pt x="102" y="5"/>
                  </a:lnTo>
                  <a:lnTo>
                    <a:pt x="90" y="11"/>
                  </a:lnTo>
                  <a:lnTo>
                    <a:pt x="76" y="18"/>
                  </a:lnTo>
                  <a:lnTo>
                    <a:pt x="63" y="25"/>
                  </a:lnTo>
                  <a:lnTo>
                    <a:pt x="53" y="33"/>
                  </a:lnTo>
                  <a:lnTo>
                    <a:pt x="42" y="42"/>
                  </a:lnTo>
                  <a:lnTo>
                    <a:pt x="33" y="53"/>
                  </a:lnTo>
                  <a:lnTo>
                    <a:pt x="25" y="63"/>
                  </a:lnTo>
                  <a:lnTo>
                    <a:pt x="18" y="76"/>
                  </a:lnTo>
                  <a:lnTo>
                    <a:pt x="11" y="88"/>
                  </a:lnTo>
                  <a:lnTo>
                    <a:pt x="5" y="102"/>
                  </a:lnTo>
                  <a:lnTo>
                    <a:pt x="2" y="116"/>
                  </a:lnTo>
                  <a:lnTo>
                    <a:pt x="0" y="130"/>
                  </a:lnTo>
                  <a:lnTo>
                    <a:pt x="0" y="146"/>
                  </a:lnTo>
                  <a:lnTo>
                    <a:pt x="48" y="146"/>
                  </a:lnTo>
                  <a:lnTo>
                    <a:pt x="48" y="146"/>
                  </a:lnTo>
                  <a:lnTo>
                    <a:pt x="51" y="127"/>
                  </a:lnTo>
                  <a:lnTo>
                    <a:pt x="56" y="107"/>
                  </a:lnTo>
                  <a:lnTo>
                    <a:pt x="65" y="91"/>
                  </a:lnTo>
                  <a:lnTo>
                    <a:pt x="77" y="77"/>
                  </a:lnTo>
                  <a:lnTo>
                    <a:pt x="91" y="65"/>
                  </a:lnTo>
                  <a:lnTo>
                    <a:pt x="107" y="56"/>
                  </a:lnTo>
                  <a:lnTo>
                    <a:pt x="127" y="49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65" y="49"/>
                  </a:lnTo>
                  <a:lnTo>
                    <a:pt x="183" y="56"/>
                  </a:lnTo>
                  <a:lnTo>
                    <a:pt x="200" y="65"/>
                  </a:lnTo>
                  <a:lnTo>
                    <a:pt x="214" y="77"/>
                  </a:lnTo>
                  <a:lnTo>
                    <a:pt x="227" y="91"/>
                  </a:lnTo>
                  <a:lnTo>
                    <a:pt x="235" y="107"/>
                  </a:lnTo>
                  <a:lnTo>
                    <a:pt x="241" y="127"/>
                  </a:lnTo>
                  <a:lnTo>
                    <a:pt x="242" y="146"/>
                  </a:lnTo>
                  <a:lnTo>
                    <a:pt x="292" y="146"/>
                  </a:lnTo>
                  <a:lnTo>
                    <a:pt x="292" y="146"/>
                  </a:lnTo>
                  <a:lnTo>
                    <a:pt x="292" y="130"/>
                  </a:lnTo>
                  <a:lnTo>
                    <a:pt x="288" y="116"/>
                  </a:lnTo>
                  <a:lnTo>
                    <a:pt x="285" y="102"/>
                  </a:lnTo>
                  <a:lnTo>
                    <a:pt x="279" y="88"/>
                  </a:lnTo>
                  <a:lnTo>
                    <a:pt x="274" y="76"/>
                  </a:lnTo>
                  <a:lnTo>
                    <a:pt x="267" y="63"/>
                  </a:lnTo>
                  <a:lnTo>
                    <a:pt x="258" y="53"/>
                  </a:lnTo>
                  <a:lnTo>
                    <a:pt x="249" y="42"/>
                  </a:lnTo>
                  <a:lnTo>
                    <a:pt x="239" y="33"/>
                  </a:lnTo>
                  <a:lnTo>
                    <a:pt x="227" y="25"/>
                  </a:lnTo>
                  <a:lnTo>
                    <a:pt x="214" y="18"/>
                  </a:lnTo>
                  <a:lnTo>
                    <a:pt x="202" y="11"/>
                  </a:lnTo>
                  <a:lnTo>
                    <a:pt x="190" y="5"/>
                  </a:lnTo>
                  <a:lnTo>
                    <a:pt x="176" y="2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3074" name="Picture 2" descr="Image result for global news">
            <a:extLst>
              <a:ext uri="{FF2B5EF4-FFF2-40B4-BE49-F238E27FC236}">
                <a16:creationId xmlns:a16="http://schemas.microsoft.com/office/drawing/2014/main" id="{13664F87-7EEF-4301-9A68-6665390D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71" y="4503059"/>
            <a:ext cx="2354772" cy="130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9EB9D0-66F2-4791-A163-ADAA04983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37" r="34927" b="83020"/>
          <a:stretch/>
        </p:blipFill>
        <p:spPr>
          <a:xfrm>
            <a:off x="7795957" y="4670271"/>
            <a:ext cx="4329368" cy="10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9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lumMod val="85000"/>
            </a:schemeClr>
          </a:solidFill>
        </p:grpSpPr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Tools</a:t>
            </a:r>
            <a:endParaRPr lang="ko-KR" altLang="en-US" dirty="0"/>
          </a:p>
        </p:txBody>
      </p:sp>
      <p:pic>
        <p:nvPicPr>
          <p:cNvPr id="7170" name="Picture 2" descr="Image result for PYTHON">
            <a:extLst>
              <a:ext uri="{FF2B5EF4-FFF2-40B4-BE49-F238E27FC236}">
                <a16:creationId xmlns:a16="http://schemas.microsoft.com/office/drawing/2014/main" id="{F21E500D-841F-4A46-9BD2-26C5B372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44" y="2263172"/>
            <a:ext cx="3603759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SQL SERVER">
            <a:extLst>
              <a:ext uri="{FF2B5EF4-FFF2-40B4-BE49-F238E27FC236}">
                <a16:creationId xmlns:a16="http://schemas.microsoft.com/office/drawing/2014/main" id="{13B6D2B5-167A-4671-A354-0F4A217EB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56" y="1740964"/>
            <a:ext cx="3715220" cy="194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TABLEAU">
            <a:extLst>
              <a:ext uri="{FF2B5EF4-FFF2-40B4-BE49-F238E27FC236}">
                <a16:creationId xmlns:a16="http://schemas.microsoft.com/office/drawing/2014/main" id="{A84290EB-E785-4ADC-8610-A8FD10675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88" y="4629822"/>
            <a:ext cx="2957876" cy="15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azure cognitive services">
            <a:extLst>
              <a:ext uri="{FF2B5EF4-FFF2-40B4-BE49-F238E27FC236}">
                <a16:creationId xmlns:a16="http://schemas.microsoft.com/office/drawing/2014/main" id="{C6C35A60-53CD-4186-8D2D-B957D92A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38" y="4299864"/>
            <a:ext cx="3959475" cy="197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EXCEL">
            <a:extLst>
              <a:ext uri="{FF2B5EF4-FFF2-40B4-BE49-F238E27FC236}">
                <a16:creationId xmlns:a16="http://schemas.microsoft.com/office/drawing/2014/main" id="{8B1CBBAB-21A4-4A5A-BAC2-A0AC4D0B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9" y="4462954"/>
            <a:ext cx="1800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lumMod val="85000"/>
            </a:schemeClr>
          </a:solidFill>
        </p:grpSpPr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72D93-F768-4C89-8EE7-9B3084E68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1" t="28343" r="30650" b="27234"/>
          <a:stretch/>
        </p:blipFill>
        <p:spPr>
          <a:xfrm>
            <a:off x="1261772" y="1823300"/>
            <a:ext cx="9299238" cy="44099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0C3D85D-60A5-489E-B4CC-5BE45598FC08}"/>
              </a:ext>
            </a:extLst>
          </p:cNvPr>
          <p:cNvSpPr/>
          <p:nvPr/>
        </p:nvSpPr>
        <p:spPr>
          <a:xfrm>
            <a:off x="4867275" y="2654156"/>
            <a:ext cx="1323975" cy="4476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30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13D5D-19E8-4416-B158-553490E7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3" y="1571176"/>
            <a:ext cx="8470562" cy="515030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053C52-1FBD-4057-AC07-42E6CA53BACA}"/>
              </a:ext>
            </a:extLst>
          </p:cNvPr>
          <p:cNvSpPr/>
          <p:nvPr/>
        </p:nvSpPr>
        <p:spPr>
          <a:xfrm>
            <a:off x="7553325" y="2409825"/>
            <a:ext cx="6477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6D048-4584-43B9-82DA-03EE4CFA1C51}"/>
              </a:ext>
            </a:extLst>
          </p:cNvPr>
          <p:cNvSpPr txBox="1"/>
          <p:nvPr/>
        </p:nvSpPr>
        <p:spPr>
          <a:xfrm>
            <a:off x="8382000" y="2442607"/>
            <a:ext cx="34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Getting data from ‘The Star’</a:t>
            </a:r>
          </a:p>
        </p:txBody>
      </p:sp>
    </p:spTree>
    <p:extLst>
      <p:ext uri="{BB962C8B-B14F-4D97-AF65-F5344CB8AC3E}">
        <p14:creationId xmlns:p14="http://schemas.microsoft.com/office/powerpoint/2010/main" val="180187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354EFA-B7D3-4263-8B68-529E7E97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3" y="1546719"/>
            <a:ext cx="10048875" cy="504825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1FB55E8-914B-4F12-BF13-E249299D0565}"/>
              </a:ext>
            </a:extLst>
          </p:cNvPr>
          <p:cNvSpPr/>
          <p:nvPr/>
        </p:nvSpPr>
        <p:spPr>
          <a:xfrm>
            <a:off x="7143750" y="3437840"/>
            <a:ext cx="6477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1A19E-D970-41AF-994E-9220AD1B0404}"/>
              </a:ext>
            </a:extLst>
          </p:cNvPr>
          <p:cNvSpPr txBox="1"/>
          <p:nvPr/>
        </p:nvSpPr>
        <p:spPr>
          <a:xfrm>
            <a:off x="7954452" y="3496061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Getting data from ‘Global News’</a:t>
            </a:r>
          </a:p>
        </p:txBody>
      </p:sp>
    </p:spTree>
    <p:extLst>
      <p:ext uri="{BB962C8B-B14F-4D97-AF65-F5344CB8AC3E}">
        <p14:creationId xmlns:p14="http://schemas.microsoft.com/office/powerpoint/2010/main" val="274663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5622" y="263031"/>
            <a:ext cx="778347" cy="922880"/>
            <a:chOff x="6519863" y="1695450"/>
            <a:chExt cx="1042988" cy="1236663"/>
          </a:xfrm>
          <a:solidFill>
            <a:schemeClr val="bg1">
              <a:alpha val="20000"/>
            </a:schemeClr>
          </a:solidFill>
        </p:grpSpPr>
        <p:sp>
          <p:nvSpPr>
            <p:cNvPr id="6" name="Freeform 18"/>
            <p:cNvSpPr>
              <a:spLocks noEditPoints="1"/>
            </p:cNvSpPr>
            <p:nvPr/>
          </p:nvSpPr>
          <p:spPr bwMode="auto">
            <a:xfrm>
              <a:off x="6519863" y="1695450"/>
              <a:ext cx="1042988" cy="1236663"/>
            </a:xfrm>
            <a:custGeom>
              <a:avLst/>
              <a:gdLst>
                <a:gd name="T0" fmla="*/ 0 w 657"/>
                <a:gd name="T1" fmla="*/ 705 h 779"/>
                <a:gd name="T2" fmla="*/ 5 w 657"/>
                <a:gd name="T3" fmla="*/ 733 h 779"/>
                <a:gd name="T4" fmla="*/ 21 w 657"/>
                <a:gd name="T5" fmla="*/ 756 h 779"/>
                <a:gd name="T6" fmla="*/ 44 w 657"/>
                <a:gd name="T7" fmla="*/ 772 h 779"/>
                <a:gd name="T8" fmla="*/ 74 w 657"/>
                <a:gd name="T9" fmla="*/ 779 h 779"/>
                <a:gd name="T10" fmla="*/ 585 w 657"/>
                <a:gd name="T11" fmla="*/ 779 h 779"/>
                <a:gd name="T12" fmla="*/ 613 w 657"/>
                <a:gd name="T13" fmla="*/ 772 h 779"/>
                <a:gd name="T14" fmla="*/ 636 w 657"/>
                <a:gd name="T15" fmla="*/ 756 h 779"/>
                <a:gd name="T16" fmla="*/ 651 w 657"/>
                <a:gd name="T17" fmla="*/ 733 h 779"/>
                <a:gd name="T18" fmla="*/ 657 w 657"/>
                <a:gd name="T19" fmla="*/ 705 h 779"/>
                <a:gd name="T20" fmla="*/ 657 w 657"/>
                <a:gd name="T21" fmla="*/ 73 h 779"/>
                <a:gd name="T22" fmla="*/ 651 w 657"/>
                <a:gd name="T23" fmla="*/ 43 h 779"/>
                <a:gd name="T24" fmla="*/ 636 w 657"/>
                <a:gd name="T25" fmla="*/ 21 h 779"/>
                <a:gd name="T26" fmla="*/ 613 w 657"/>
                <a:gd name="T27" fmla="*/ 5 h 779"/>
                <a:gd name="T28" fmla="*/ 585 w 657"/>
                <a:gd name="T29" fmla="*/ 0 h 779"/>
                <a:gd name="T30" fmla="*/ 74 w 657"/>
                <a:gd name="T31" fmla="*/ 0 h 779"/>
                <a:gd name="T32" fmla="*/ 44 w 657"/>
                <a:gd name="T33" fmla="*/ 5 h 779"/>
                <a:gd name="T34" fmla="*/ 21 w 657"/>
                <a:gd name="T35" fmla="*/ 21 h 779"/>
                <a:gd name="T36" fmla="*/ 5 w 657"/>
                <a:gd name="T37" fmla="*/ 43 h 779"/>
                <a:gd name="T38" fmla="*/ 0 w 657"/>
                <a:gd name="T39" fmla="*/ 73 h 779"/>
                <a:gd name="T40" fmla="*/ 49 w 657"/>
                <a:gd name="T41" fmla="*/ 73 h 779"/>
                <a:gd name="T42" fmla="*/ 51 w 657"/>
                <a:gd name="T43" fmla="*/ 63 h 779"/>
                <a:gd name="T44" fmla="*/ 63 w 657"/>
                <a:gd name="T45" fmla="*/ 51 h 779"/>
                <a:gd name="T46" fmla="*/ 585 w 657"/>
                <a:gd name="T47" fmla="*/ 49 h 779"/>
                <a:gd name="T48" fmla="*/ 594 w 657"/>
                <a:gd name="T49" fmla="*/ 51 h 779"/>
                <a:gd name="T50" fmla="*/ 606 w 657"/>
                <a:gd name="T51" fmla="*/ 63 h 779"/>
                <a:gd name="T52" fmla="*/ 609 w 657"/>
                <a:gd name="T53" fmla="*/ 705 h 779"/>
                <a:gd name="T54" fmla="*/ 606 w 657"/>
                <a:gd name="T55" fmla="*/ 714 h 779"/>
                <a:gd name="T56" fmla="*/ 594 w 657"/>
                <a:gd name="T57" fmla="*/ 728 h 779"/>
                <a:gd name="T58" fmla="*/ 74 w 657"/>
                <a:gd name="T59" fmla="*/ 730 h 779"/>
                <a:gd name="T60" fmla="*/ 63 w 657"/>
                <a:gd name="T61" fmla="*/ 728 h 779"/>
                <a:gd name="T62" fmla="*/ 51 w 657"/>
                <a:gd name="T63" fmla="*/ 714 h 779"/>
                <a:gd name="T64" fmla="*/ 49 w 657"/>
                <a:gd name="T65" fmla="*/ 7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7" h="779">
                  <a:moveTo>
                    <a:pt x="0" y="705"/>
                  </a:moveTo>
                  <a:lnTo>
                    <a:pt x="0" y="705"/>
                  </a:lnTo>
                  <a:lnTo>
                    <a:pt x="2" y="719"/>
                  </a:lnTo>
                  <a:lnTo>
                    <a:pt x="5" y="733"/>
                  </a:lnTo>
                  <a:lnTo>
                    <a:pt x="12" y="746"/>
                  </a:lnTo>
                  <a:lnTo>
                    <a:pt x="21" y="756"/>
                  </a:lnTo>
                  <a:lnTo>
                    <a:pt x="32" y="765"/>
                  </a:lnTo>
                  <a:lnTo>
                    <a:pt x="44" y="772"/>
                  </a:lnTo>
                  <a:lnTo>
                    <a:pt x="58" y="777"/>
                  </a:lnTo>
                  <a:lnTo>
                    <a:pt x="74" y="779"/>
                  </a:lnTo>
                  <a:lnTo>
                    <a:pt x="585" y="779"/>
                  </a:lnTo>
                  <a:lnTo>
                    <a:pt x="585" y="779"/>
                  </a:lnTo>
                  <a:lnTo>
                    <a:pt x="599" y="777"/>
                  </a:lnTo>
                  <a:lnTo>
                    <a:pt x="613" y="772"/>
                  </a:lnTo>
                  <a:lnTo>
                    <a:pt x="625" y="765"/>
                  </a:lnTo>
                  <a:lnTo>
                    <a:pt x="636" y="756"/>
                  </a:lnTo>
                  <a:lnTo>
                    <a:pt x="644" y="746"/>
                  </a:lnTo>
                  <a:lnTo>
                    <a:pt x="651" y="733"/>
                  </a:lnTo>
                  <a:lnTo>
                    <a:pt x="655" y="719"/>
                  </a:lnTo>
                  <a:lnTo>
                    <a:pt x="657" y="705"/>
                  </a:lnTo>
                  <a:lnTo>
                    <a:pt x="657" y="73"/>
                  </a:lnTo>
                  <a:lnTo>
                    <a:pt x="657" y="73"/>
                  </a:lnTo>
                  <a:lnTo>
                    <a:pt x="655" y="58"/>
                  </a:lnTo>
                  <a:lnTo>
                    <a:pt x="651" y="43"/>
                  </a:lnTo>
                  <a:lnTo>
                    <a:pt x="644" y="31"/>
                  </a:lnTo>
                  <a:lnTo>
                    <a:pt x="636" y="21"/>
                  </a:lnTo>
                  <a:lnTo>
                    <a:pt x="625" y="12"/>
                  </a:lnTo>
                  <a:lnTo>
                    <a:pt x="613" y="5"/>
                  </a:lnTo>
                  <a:lnTo>
                    <a:pt x="599" y="1"/>
                  </a:lnTo>
                  <a:lnTo>
                    <a:pt x="585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3"/>
                  </a:lnTo>
                  <a:lnTo>
                    <a:pt x="2" y="58"/>
                  </a:lnTo>
                  <a:lnTo>
                    <a:pt x="0" y="73"/>
                  </a:lnTo>
                  <a:lnTo>
                    <a:pt x="0" y="705"/>
                  </a:lnTo>
                  <a:close/>
                  <a:moveTo>
                    <a:pt x="49" y="73"/>
                  </a:moveTo>
                  <a:lnTo>
                    <a:pt x="49" y="73"/>
                  </a:lnTo>
                  <a:lnTo>
                    <a:pt x="51" y="63"/>
                  </a:lnTo>
                  <a:lnTo>
                    <a:pt x="56" y="56"/>
                  </a:lnTo>
                  <a:lnTo>
                    <a:pt x="63" y="51"/>
                  </a:lnTo>
                  <a:lnTo>
                    <a:pt x="74" y="49"/>
                  </a:lnTo>
                  <a:lnTo>
                    <a:pt x="585" y="49"/>
                  </a:lnTo>
                  <a:lnTo>
                    <a:pt x="585" y="49"/>
                  </a:lnTo>
                  <a:lnTo>
                    <a:pt x="594" y="51"/>
                  </a:lnTo>
                  <a:lnTo>
                    <a:pt x="602" y="56"/>
                  </a:lnTo>
                  <a:lnTo>
                    <a:pt x="606" y="63"/>
                  </a:lnTo>
                  <a:lnTo>
                    <a:pt x="609" y="73"/>
                  </a:lnTo>
                  <a:lnTo>
                    <a:pt x="609" y="705"/>
                  </a:lnTo>
                  <a:lnTo>
                    <a:pt x="609" y="705"/>
                  </a:lnTo>
                  <a:lnTo>
                    <a:pt x="606" y="714"/>
                  </a:lnTo>
                  <a:lnTo>
                    <a:pt x="602" y="723"/>
                  </a:lnTo>
                  <a:lnTo>
                    <a:pt x="594" y="728"/>
                  </a:lnTo>
                  <a:lnTo>
                    <a:pt x="585" y="730"/>
                  </a:lnTo>
                  <a:lnTo>
                    <a:pt x="74" y="730"/>
                  </a:lnTo>
                  <a:lnTo>
                    <a:pt x="74" y="730"/>
                  </a:lnTo>
                  <a:lnTo>
                    <a:pt x="63" y="728"/>
                  </a:lnTo>
                  <a:lnTo>
                    <a:pt x="56" y="723"/>
                  </a:lnTo>
                  <a:lnTo>
                    <a:pt x="51" y="714"/>
                  </a:lnTo>
                  <a:lnTo>
                    <a:pt x="49" y="705"/>
                  </a:lnTo>
                  <a:lnTo>
                    <a:pt x="4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6699250" y="2519363"/>
              <a:ext cx="288925" cy="236538"/>
            </a:xfrm>
            <a:custGeom>
              <a:avLst/>
              <a:gdLst>
                <a:gd name="T0" fmla="*/ 0 w 182"/>
                <a:gd name="T1" fmla="*/ 0 h 149"/>
                <a:gd name="T2" fmla="*/ 182 w 182"/>
                <a:gd name="T3" fmla="*/ 0 h 149"/>
                <a:gd name="T4" fmla="*/ 182 w 182"/>
                <a:gd name="T5" fmla="*/ 149 h 149"/>
                <a:gd name="T6" fmla="*/ 0 w 182"/>
                <a:gd name="T7" fmla="*/ 149 h 149"/>
                <a:gd name="T8" fmla="*/ 0 w 182"/>
                <a:gd name="T9" fmla="*/ 60 h 149"/>
                <a:gd name="T10" fmla="*/ 0 w 182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49">
                  <a:moveTo>
                    <a:pt x="0" y="0"/>
                  </a:moveTo>
                  <a:lnTo>
                    <a:pt x="182" y="0"/>
                  </a:lnTo>
                  <a:lnTo>
                    <a:pt x="182" y="149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6800850" y="1862138"/>
              <a:ext cx="466725" cy="74613"/>
            </a:xfrm>
            <a:custGeom>
              <a:avLst/>
              <a:gdLst>
                <a:gd name="T0" fmla="*/ 0 w 294"/>
                <a:gd name="T1" fmla="*/ 0 h 47"/>
                <a:gd name="T2" fmla="*/ 294 w 294"/>
                <a:gd name="T3" fmla="*/ 0 h 47"/>
                <a:gd name="T4" fmla="*/ 294 w 294"/>
                <a:gd name="T5" fmla="*/ 47 h 47"/>
                <a:gd name="T6" fmla="*/ 0 w 294"/>
                <a:gd name="T7" fmla="*/ 47 h 47"/>
                <a:gd name="T8" fmla="*/ 0 w 294"/>
                <a:gd name="T9" fmla="*/ 0 h 47"/>
                <a:gd name="T10" fmla="*/ 0 w 29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47">
                  <a:moveTo>
                    <a:pt x="0" y="0"/>
                  </a:moveTo>
                  <a:lnTo>
                    <a:pt x="294" y="0"/>
                  </a:lnTo>
                  <a:lnTo>
                    <a:pt x="29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6699250" y="2357438"/>
              <a:ext cx="671513" cy="76200"/>
            </a:xfrm>
            <a:custGeom>
              <a:avLst/>
              <a:gdLst>
                <a:gd name="T0" fmla="*/ 0 w 423"/>
                <a:gd name="T1" fmla="*/ 0 h 48"/>
                <a:gd name="T2" fmla="*/ 423 w 423"/>
                <a:gd name="T3" fmla="*/ 0 h 48"/>
                <a:gd name="T4" fmla="*/ 423 w 423"/>
                <a:gd name="T5" fmla="*/ 48 h 48"/>
                <a:gd name="T6" fmla="*/ 0 w 423"/>
                <a:gd name="T7" fmla="*/ 48 h 48"/>
                <a:gd name="T8" fmla="*/ 0 w 423"/>
                <a:gd name="T9" fmla="*/ 0 h 48"/>
                <a:gd name="T10" fmla="*/ 0 w 42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8">
                  <a:moveTo>
                    <a:pt x="0" y="0"/>
                  </a:moveTo>
                  <a:lnTo>
                    <a:pt x="423" y="0"/>
                  </a:lnTo>
                  <a:lnTo>
                    <a:pt x="423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6699250" y="2208213"/>
              <a:ext cx="671513" cy="74613"/>
            </a:xfrm>
            <a:custGeom>
              <a:avLst/>
              <a:gdLst>
                <a:gd name="T0" fmla="*/ 0 w 423"/>
                <a:gd name="T1" fmla="*/ 0 h 47"/>
                <a:gd name="T2" fmla="*/ 423 w 423"/>
                <a:gd name="T3" fmla="*/ 0 h 47"/>
                <a:gd name="T4" fmla="*/ 423 w 423"/>
                <a:gd name="T5" fmla="*/ 47 h 47"/>
                <a:gd name="T6" fmla="*/ 0 w 423"/>
                <a:gd name="T7" fmla="*/ 47 h 47"/>
                <a:gd name="T8" fmla="*/ 0 w 423"/>
                <a:gd name="T9" fmla="*/ 0 h 47"/>
                <a:gd name="T10" fmla="*/ 0 w 4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7">
                  <a:moveTo>
                    <a:pt x="0" y="0"/>
                  </a:moveTo>
                  <a:lnTo>
                    <a:pt x="423" y="0"/>
                  </a:lnTo>
                  <a:lnTo>
                    <a:pt x="423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6699250" y="2054225"/>
              <a:ext cx="671513" cy="77788"/>
            </a:xfrm>
            <a:custGeom>
              <a:avLst/>
              <a:gdLst>
                <a:gd name="T0" fmla="*/ 0 w 423"/>
                <a:gd name="T1" fmla="*/ 0 h 49"/>
                <a:gd name="T2" fmla="*/ 423 w 423"/>
                <a:gd name="T3" fmla="*/ 0 h 49"/>
                <a:gd name="T4" fmla="*/ 423 w 423"/>
                <a:gd name="T5" fmla="*/ 49 h 49"/>
                <a:gd name="T6" fmla="*/ 0 w 423"/>
                <a:gd name="T7" fmla="*/ 49 h 49"/>
                <a:gd name="T8" fmla="*/ 0 w 423"/>
                <a:gd name="T9" fmla="*/ 0 h 49"/>
                <a:gd name="T10" fmla="*/ 0 w 42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49">
                  <a:moveTo>
                    <a:pt x="0" y="0"/>
                  </a:moveTo>
                  <a:lnTo>
                    <a:pt x="423" y="0"/>
                  </a:lnTo>
                  <a:lnTo>
                    <a:pt x="423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411-7C57-481C-BA3E-8A56C2B72D05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43A1C-BEFB-4B8B-9391-3A071BE64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4" y="1527667"/>
            <a:ext cx="8295132" cy="510306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3DD556-1DDB-4FE7-8AF7-D661DF5B0D15}"/>
              </a:ext>
            </a:extLst>
          </p:cNvPr>
          <p:cNvSpPr/>
          <p:nvPr/>
        </p:nvSpPr>
        <p:spPr>
          <a:xfrm>
            <a:off x="7143750" y="3437840"/>
            <a:ext cx="6477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B91AE-AF33-485B-A4C7-341AE6254EB8}"/>
              </a:ext>
            </a:extLst>
          </p:cNvPr>
          <p:cNvSpPr txBox="1"/>
          <p:nvPr/>
        </p:nvSpPr>
        <p:spPr>
          <a:xfrm>
            <a:off x="7954452" y="3496061"/>
            <a:ext cx="37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Calling cognitive services </a:t>
            </a:r>
          </a:p>
          <a:p>
            <a:r>
              <a:rPr lang="en-CA" dirty="0"/>
              <a:t>for Text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43D6C8-6C9C-4DAE-B72A-0B52C26AFD27}"/>
                  </a:ext>
                </a:extLst>
              </p14:cNvPr>
              <p14:cNvContentPartPr/>
              <p14:nvPr/>
            </p14:nvContentPartPr>
            <p14:xfrm>
              <a:off x="1257165" y="3713940"/>
              <a:ext cx="2777040" cy="39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43D6C8-6C9C-4DAE-B72A-0B52C26AFD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3525" y="3605940"/>
                <a:ext cx="2884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8A7C94-D70A-476E-823A-4F80B9158F83}"/>
                  </a:ext>
                </a:extLst>
              </p14:cNvPr>
              <p14:cNvContentPartPr/>
              <p14:nvPr/>
            </p14:nvContentPartPr>
            <p14:xfrm>
              <a:off x="3535965" y="7203420"/>
              <a:ext cx="21700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8A7C94-D70A-476E-823A-4F80B9158F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965" y="7095780"/>
                <a:ext cx="2277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41E904-7160-4C4F-8681-833735F72377}"/>
                  </a:ext>
                </a:extLst>
              </p14:cNvPr>
              <p14:cNvContentPartPr/>
              <p14:nvPr/>
            </p14:nvContentPartPr>
            <p14:xfrm>
              <a:off x="276165" y="5707200"/>
              <a:ext cx="1013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41E904-7160-4C4F-8681-833735F723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165" y="5599560"/>
                <a:ext cx="11214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5376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발표_빌게이츠_보고서_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87A3"/>
      </a:accent1>
      <a:accent2>
        <a:srgbClr val="33B5E5"/>
      </a:accent2>
      <a:accent3>
        <a:srgbClr val="5FC5E0"/>
      </a:accent3>
      <a:accent4>
        <a:srgbClr val="33B5E5"/>
      </a:accent4>
      <a:accent5>
        <a:srgbClr val="0F5E7C"/>
      </a:accent5>
      <a:accent6>
        <a:srgbClr val="126DC0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255</Words>
  <Application>Microsoft Office PowerPoint</Application>
  <PresentationFormat>Widescreen</PresentationFormat>
  <Paragraphs>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1_Office 테마</vt:lpstr>
      <vt:lpstr>News Article Sentiment Analysis</vt:lpstr>
      <vt:lpstr>PowerPoint Presentation</vt:lpstr>
      <vt:lpstr>Sentiment Analysis </vt:lpstr>
      <vt:lpstr>Sentiment Analysis </vt:lpstr>
      <vt:lpstr>Tools</vt:lpstr>
      <vt:lpstr>Data Model</vt:lpstr>
      <vt:lpstr>Code</vt:lpstr>
      <vt:lpstr>Code</vt:lpstr>
      <vt:lpstr>Code</vt:lpstr>
      <vt:lpstr>Code</vt:lpstr>
      <vt:lpstr>The info of Data</vt:lpstr>
      <vt:lpstr>The result of Sentiment Analysis</vt:lpstr>
      <vt:lpstr>The result of Sentiment Analysis</vt:lpstr>
      <vt:lpstr>The result of Sentiment Analysis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(비즈폼)발표용PPT</dc:title>
  <dc:creator>㈜ 인비닷컴</dc:creator>
  <dc:description>무단 복제 배포시 법적 불이익을 받을 수 있습니다.</dc:description>
  <cp:lastModifiedBy>dojinkwon1023@gmail.com</cp:lastModifiedBy>
  <cp:revision>359</cp:revision>
  <dcterms:created xsi:type="dcterms:W3CDTF">2015-02-26T06:34:12Z</dcterms:created>
  <dcterms:modified xsi:type="dcterms:W3CDTF">2020-05-26T13:21:50Z</dcterms:modified>
  <cp:category>본 문서의 저작권은 비즈폼에 있습니다.</cp:category>
</cp:coreProperties>
</file>