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6.xml" ContentType="application/vnd.openxmlformats-officedocument.drawingml.chart+xml"/>
  <Override PartName="/ppt/charts/style1.xml" ContentType="application/vnd.ms-office.chartstyle+xml"/>
  <Override PartName="/ppt/charts/colors1.xml" ContentType="application/vnd.ms-office.chartcolorstyle+xml"/>
  <Override PartName="/ppt/charts/chart7.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charts/chart8.xml" ContentType="application/vnd.openxmlformats-officedocument.drawingml.chart+xml"/>
  <Override PartName="/ppt/charts/style3.xml" ContentType="application/vnd.ms-office.chartstyle+xml"/>
  <Override PartName="/ppt/charts/colors3.xml" ContentType="application/vnd.ms-office.chartcolorstyle+xml"/>
  <Override PartName="/ppt/charts/chart9.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28"/>
  </p:notesMasterIdLst>
  <p:sldIdLst>
    <p:sldId id="321" r:id="rId2"/>
    <p:sldId id="322" r:id="rId3"/>
    <p:sldId id="323" r:id="rId4"/>
    <p:sldId id="328" r:id="rId5"/>
    <p:sldId id="380" r:id="rId6"/>
    <p:sldId id="379" r:id="rId7"/>
    <p:sldId id="350" r:id="rId8"/>
    <p:sldId id="381" r:id="rId9"/>
    <p:sldId id="348" r:id="rId10"/>
    <p:sldId id="349" r:id="rId11"/>
    <p:sldId id="375" r:id="rId12"/>
    <p:sldId id="378" r:id="rId13"/>
    <p:sldId id="330" r:id="rId14"/>
    <p:sldId id="365" r:id="rId15"/>
    <p:sldId id="377" r:id="rId16"/>
    <p:sldId id="351" r:id="rId17"/>
    <p:sldId id="352" r:id="rId18"/>
    <p:sldId id="355" r:id="rId19"/>
    <p:sldId id="372" r:id="rId20"/>
    <p:sldId id="386" r:id="rId21"/>
    <p:sldId id="385" r:id="rId22"/>
    <p:sldId id="388" r:id="rId23"/>
    <p:sldId id="358" r:id="rId24"/>
    <p:sldId id="359" r:id="rId25"/>
    <p:sldId id="335" r:id="rId26"/>
    <p:sldId id="340" r:id="rId2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B5E5"/>
    <a:srgbClr val="11BB22"/>
    <a:srgbClr val="FFBB33"/>
    <a:srgbClr val="466085"/>
    <a:srgbClr val="FE0000"/>
    <a:srgbClr val="9715CF"/>
    <a:srgbClr val="2B2B2B"/>
    <a:srgbClr val="EAEAEA"/>
    <a:srgbClr val="9B9B9B"/>
    <a:srgbClr val="E3F1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18" autoAdjust="0"/>
    <p:restoredTop sz="86372" autoAdjust="0"/>
  </p:normalViewPr>
  <p:slideViewPr>
    <p:cSldViewPr snapToGrid="0">
      <p:cViewPr>
        <p:scale>
          <a:sx n="70" d="100"/>
          <a:sy n="70" d="100"/>
        </p:scale>
        <p:origin x="240" y="-5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nhee kim" userId="8157f5df47bf28a0" providerId="LiveId" clId="{4464C04E-D86F-4539-8D24-F5721C0A1F06}"/>
    <pc:docChg chg="undo custSel addSld delSld modSld sldOrd">
      <pc:chgData name="shinhee kim" userId="8157f5df47bf28a0" providerId="LiveId" clId="{4464C04E-D86F-4539-8D24-F5721C0A1F06}" dt="2019-04-03T15:08:34.808" v="5390" actId="20577"/>
      <pc:docMkLst>
        <pc:docMk/>
      </pc:docMkLst>
      <pc:sldChg chg="delSp modSp">
        <pc:chgData name="shinhee kim" userId="8157f5df47bf28a0" providerId="LiveId" clId="{4464C04E-D86F-4539-8D24-F5721C0A1F06}" dt="2019-03-29T16:01:55.251" v="4118" actId="20577"/>
        <pc:sldMkLst>
          <pc:docMk/>
          <pc:sldMk cId="3000719162" sldId="322"/>
        </pc:sldMkLst>
        <pc:spChg chg="mod">
          <ac:chgData name="shinhee kim" userId="8157f5df47bf28a0" providerId="LiveId" clId="{4464C04E-D86F-4539-8D24-F5721C0A1F06}" dt="2019-03-29T16:01:55.251" v="4118" actId="20577"/>
          <ac:spMkLst>
            <pc:docMk/>
            <pc:sldMk cId="3000719162" sldId="322"/>
            <ac:spMk id="8" creationId="{00000000-0000-0000-0000-000000000000}"/>
          </ac:spMkLst>
        </pc:spChg>
        <pc:spChg chg="mod">
          <ac:chgData name="shinhee kim" userId="8157f5df47bf28a0" providerId="LiveId" clId="{4464C04E-D86F-4539-8D24-F5721C0A1F06}" dt="2019-03-29T03:26:16.987" v="2872" actId="1076"/>
          <ac:spMkLst>
            <pc:docMk/>
            <pc:sldMk cId="3000719162" sldId="322"/>
            <ac:spMk id="21" creationId="{00000000-0000-0000-0000-000000000000}"/>
          </ac:spMkLst>
        </pc:spChg>
        <pc:spChg chg="del mod">
          <ac:chgData name="shinhee kim" userId="8157f5df47bf28a0" providerId="LiveId" clId="{4464C04E-D86F-4539-8D24-F5721C0A1F06}" dt="2019-03-29T03:25:40.845" v="2848" actId="478"/>
          <ac:spMkLst>
            <pc:docMk/>
            <pc:sldMk cId="3000719162" sldId="322"/>
            <ac:spMk id="22" creationId="{00000000-0000-0000-0000-000000000000}"/>
          </ac:spMkLst>
        </pc:spChg>
        <pc:spChg chg="del mod">
          <ac:chgData name="shinhee kim" userId="8157f5df47bf28a0" providerId="LiveId" clId="{4464C04E-D86F-4539-8D24-F5721C0A1F06}" dt="2019-03-29T03:26:12.532" v="2871" actId="478"/>
          <ac:spMkLst>
            <pc:docMk/>
            <pc:sldMk cId="3000719162" sldId="322"/>
            <ac:spMk id="43" creationId="{00000000-0000-0000-0000-000000000000}"/>
          </ac:spMkLst>
        </pc:spChg>
        <pc:grpChg chg="del mod">
          <ac:chgData name="shinhee kim" userId="8157f5df47bf28a0" providerId="LiveId" clId="{4464C04E-D86F-4539-8D24-F5721C0A1F06}" dt="2019-03-29T03:25:40.845" v="2848" actId="478"/>
          <ac:grpSpMkLst>
            <pc:docMk/>
            <pc:sldMk cId="3000719162" sldId="322"/>
            <ac:grpSpMk id="9" creationId="{00000000-0000-0000-0000-000000000000}"/>
          </ac:grpSpMkLst>
        </pc:grpChg>
        <pc:grpChg chg="mod">
          <ac:chgData name="shinhee kim" userId="8157f5df47bf28a0" providerId="LiveId" clId="{4464C04E-D86F-4539-8D24-F5721C0A1F06}" dt="2019-03-29T03:26:16.987" v="2872" actId="1076"/>
          <ac:grpSpMkLst>
            <pc:docMk/>
            <pc:sldMk cId="3000719162" sldId="322"/>
            <ac:grpSpMk id="23" creationId="{00000000-0000-0000-0000-000000000000}"/>
          </ac:grpSpMkLst>
        </pc:grpChg>
        <pc:grpChg chg="mod">
          <ac:chgData name="shinhee kim" userId="8157f5df47bf28a0" providerId="LiveId" clId="{4464C04E-D86F-4539-8D24-F5721C0A1F06}" dt="2019-03-29T03:26:16.987" v="2872" actId="1076"/>
          <ac:grpSpMkLst>
            <pc:docMk/>
            <pc:sldMk cId="3000719162" sldId="322"/>
            <ac:grpSpMk id="30" creationId="{00000000-0000-0000-0000-000000000000}"/>
          </ac:grpSpMkLst>
        </pc:grpChg>
        <pc:grpChg chg="mod">
          <ac:chgData name="shinhee kim" userId="8157f5df47bf28a0" providerId="LiveId" clId="{4464C04E-D86F-4539-8D24-F5721C0A1F06}" dt="2019-03-29T03:26:16.987" v="2872" actId="1076"/>
          <ac:grpSpMkLst>
            <pc:docMk/>
            <pc:sldMk cId="3000719162" sldId="322"/>
            <ac:grpSpMk id="40" creationId="{00000000-0000-0000-0000-000000000000}"/>
          </ac:grpSpMkLst>
        </pc:grpChg>
        <pc:grpChg chg="mod">
          <ac:chgData name="shinhee kim" userId="8157f5df47bf28a0" providerId="LiveId" clId="{4464C04E-D86F-4539-8D24-F5721C0A1F06}" dt="2019-03-29T03:26:16.987" v="2872" actId="1076"/>
          <ac:grpSpMkLst>
            <pc:docMk/>
            <pc:sldMk cId="3000719162" sldId="322"/>
            <ac:grpSpMk id="45" creationId="{00000000-0000-0000-0000-000000000000}"/>
          </ac:grpSpMkLst>
        </pc:grpChg>
      </pc:sldChg>
      <pc:sldChg chg="modSp">
        <pc:chgData name="shinhee kim" userId="8157f5df47bf28a0" providerId="LiveId" clId="{4464C04E-D86F-4539-8D24-F5721C0A1F06}" dt="2019-04-02T19:07:32.729" v="5286" actId="207"/>
        <pc:sldMkLst>
          <pc:docMk/>
          <pc:sldMk cId="4238402264" sldId="324"/>
        </pc:sldMkLst>
        <pc:spChg chg="mod">
          <ac:chgData name="shinhee kim" userId="8157f5df47bf28a0" providerId="LiveId" clId="{4464C04E-D86F-4539-8D24-F5721C0A1F06}" dt="2019-04-02T19:07:32.729" v="5286" actId="207"/>
          <ac:spMkLst>
            <pc:docMk/>
            <pc:sldMk cId="4238402264" sldId="324"/>
            <ac:spMk id="37" creationId="{E0C3957C-B35F-475C-ACA0-C7A5BBF95CF0}"/>
          </ac:spMkLst>
        </pc:spChg>
        <pc:spChg chg="mod">
          <ac:chgData name="shinhee kim" userId="8157f5df47bf28a0" providerId="LiveId" clId="{4464C04E-D86F-4539-8D24-F5721C0A1F06}" dt="2019-03-29T02:40:23.315" v="2433" actId="20577"/>
          <ac:spMkLst>
            <pc:docMk/>
            <pc:sldMk cId="4238402264" sldId="324"/>
            <ac:spMk id="42" creationId="{73D1DFD4-6F00-4320-8951-4E22F556CD32}"/>
          </ac:spMkLst>
        </pc:spChg>
        <pc:spChg chg="mod">
          <ac:chgData name="shinhee kim" userId="8157f5df47bf28a0" providerId="LiveId" clId="{4464C04E-D86F-4539-8D24-F5721C0A1F06}" dt="2019-03-29T15:20:09.369" v="3658" actId="20577"/>
          <ac:spMkLst>
            <pc:docMk/>
            <pc:sldMk cId="4238402264" sldId="324"/>
            <ac:spMk id="43" creationId="{7ABCB0F6-AE0B-4B71-98C1-94D1AFE6D058}"/>
          </ac:spMkLst>
        </pc:spChg>
      </pc:sldChg>
      <pc:sldChg chg="addSp delSp modSp modNotesTx">
        <pc:chgData name="shinhee kim" userId="8157f5df47bf28a0" providerId="LiveId" clId="{4464C04E-D86F-4539-8D24-F5721C0A1F06}" dt="2019-04-03T13:56:29.287" v="5289"/>
        <pc:sldMkLst>
          <pc:docMk/>
          <pc:sldMk cId="1383657087" sldId="328"/>
        </pc:sldMkLst>
        <pc:spChg chg="add del mod">
          <ac:chgData name="shinhee kim" userId="8157f5df47bf28a0" providerId="LiveId" clId="{4464C04E-D86F-4539-8D24-F5721C0A1F06}" dt="2019-04-03T13:56:29.287" v="5289"/>
          <ac:spMkLst>
            <pc:docMk/>
            <pc:sldMk cId="1383657087" sldId="328"/>
            <ac:spMk id="3" creationId="{EA41D747-9F31-41F4-94BA-C9DA5BF6E0AD}"/>
          </ac:spMkLst>
        </pc:spChg>
      </pc:sldChg>
      <pc:sldChg chg="addSp modSp">
        <pc:chgData name="shinhee kim" userId="8157f5df47bf28a0" providerId="LiveId" clId="{4464C04E-D86F-4539-8D24-F5721C0A1F06}" dt="2019-04-03T13:56:35.249" v="5293" actId="1076"/>
        <pc:sldMkLst>
          <pc:docMk/>
          <pc:sldMk cId="1284257649" sldId="329"/>
        </pc:sldMkLst>
        <pc:spChg chg="add mod">
          <ac:chgData name="shinhee kim" userId="8157f5df47bf28a0" providerId="LiveId" clId="{4464C04E-D86F-4539-8D24-F5721C0A1F06}" dt="2019-04-03T13:56:35.249" v="5293" actId="1076"/>
          <ac:spMkLst>
            <pc:docMk/>
            <pc:sldMk cId="1284257649" sldId="329"/>
            <ac:spMk id="30" creationId="{5237FE52-5848-4C27-9B85-71EC1F604821}"/>
          </ac:spMkLst>
        </pc:spChg>
        <pc:spChg chg="mod">
          <ac:chgData name="shinhee kim" userId="8157f5df47bf28a0" providerId="LiveId" clId="{4464C04E-D86F-4539-8D24-F5721C0A1F06}" dt="2019-03-29T15:57:32.317" v="4064" actId="20577"/>
          <ac:spMkLst>
            <pc:docMk/>
            <pc:sldMk cId="1284257649" sldId="329"/>
            <ac:spMk id="84" creationId="{E816EB90-75F4-480E-B273-0E87DE60648C}"/>
          </ac:spMkLst>
        </pc:spChg>
        <pc:spChg chg="mod">
          <ac:chgData name="shinhee kim" userId="8157f5df47bf28a0" providerId="LiveId" clId="{4464C04E-D86F-4539-8D24-F5721C0A1F06}" dt="2019-03-29T15:56:44.895" v="4055" actId="20577"/>
          <ac:spMkLst>
            <pc:docMk/>
            <pc:sldMk cId="1284257649" sldId="329"/>
            <ac:spMk id="94" creationId="{5A1B912A-B46B-4656-AF25-46B2158FB253}"/>
          </ac:spMkLst>
        </pc:spChg>
        <pc:spChg chg="mod">
          <ac:chgData name="shinhee kim" userId="8157f5df47bf28a0" providerId="LiveId" clId="{4464C04E-D86F-4539-8D24-F5721C0A1F06}" dt="2019-03-29T15:22:51.435" v="3667" actId="20577"/>
          <ac:spMkLst>
            <pc:docMk/>
            <pc:sldMk cId="1284257649" sldId="329"/>
            <ac:spMk id="97" creationId="{898E9296-D773-4053-A8F0-959A94D616BA}"/>
          </ac:spMkLst>
        </pc:spChg>
      </pc:sldChg>
      <pc:sldChg chg="addSp delSp modSp modAnim modNotesTx">
        <pc:chgData name="shinhee kim" userId="8157f5df47bf28a0" providerId="LiveId" clId="{4464C04E-D86F-4539-8D24-F5721C0A1F06}" dt="2019-04-03T15:08:34.808" v="5390" actId="20577"/>
        <pc:sldMkLst>
          <pc:docMk/>
          <pc:sldMk cId="2195060017" sldId="330"/>
        </pc:sldMkLst>
        <pc:spChg chg="mod">
          <ac:chgData name="shinhee kim" userId="8157f5df47bf28a0" providerId="LiveId" clId="{4464C04E-D86F-4539-8D24-F5721C0A1F06}" dt="2019-03-29T04:05:49.055" v="3494" actId="20577"/>
          <ac:spMkLst>
            <pc:docMk/>
            <pc:sldMk cId="2195060017" sldId="330"/>
            <ac:spMk id="3" creationId="{00000000-0000-0000-0000-000000000000}"/>
          </ac:spMkLst>
        </pc:spChg>
        <pc:spChg chg="add del">
          <ac:chgData name="shinhee kim" userId="8157f5df47bf28a0" providerId="LiveId" clId="{4464C04E-D86F-4539-8D24-F5721C0A1F06}" dt="2019-03-29T04:06:50.330" v="3504" actId="478"/>
          <ac:spMkLst>
            <pc:docMk/>
            <pc:sldMk cId="2195060017" sldId="330"/>
            <ac:spMk id="9" creationId="{4E608E09-FCAC-460E-B670-A278DB7BFFDA}"/>
          </ac:spMkLst>
        </pc:spChg>
        <pc:spChg chg="add mod">
          <ac:chgData name="shinhee kim" userId="8157f5df47bf28a0" providerId="LiveId" clId="{4464C04E-D86F-4539-8D24-F5721C0A1F06}" dt="2019-03-29T16:01:02.063" v="4099" actId="20577"/>
          <ac:spMkLst>
            <pc:docMk/>
            <pc:sldMk cId="2195060017" sldId="330"/>
            <ac:spMk id="14" creationId="{D74924DD-5109-447A-BCD6-81E575B78604}"/>
          </ac:spMkLst>
        </pc:spChg>
        <pc:spChg chg="add mod">
          <ac:chgData name="shinhee kim" userId="8157f5df47bf28a0" providerId="LiveId" clId="{4464C04E-D86F-4539-8D24-F5721C0A1F06}" dt="2019-03-29T04:11:33.508" v="3616" actId="1076"/>
          <ac:spMkLst>
            <pc:docMk/>
            <pc:sldMk cId="2195060017" sldId="330"/>
            <ac:spMk id="15" creationId="{D4FACC50-DB4C-4C59-93AE-252DD453FADF}"/>
          </ac:spMkLst>
        </pc:spChg>
        <pc:picChg chg="add del mod">
          <ac:chgData name="shinhee kim" userId="8157f5df47bf28a0" providerId="LiveId" clId="{4464C04E-D86F-4539-8D24-F5721C0A1F06}" dt="2019-03-29T04:09:07.559" v="3598" actId="478"/>
          <ac:picMkLst>
            <pc:docMk/>
            <pc:sldMk cId="2195060017" sldId="330"/>
            <ac:picMk id="11" creationId="{65D5C38C-50EF-4FD5-8E8A-774CBFDB203D}"/>
          </ac:picMkLst>
        </pc:picChg>
        <pc:picChg chg="add del mod">
          <ac:chgData name="shinhee kim" userId="8157f5df47bf28a0" providerId="LiveId" clId="{4464C04E-D86F-4539-8D24-F5721C0A1F06}" dt="2019-03-29T04:09:08.473" v="3599" actId="478"/>
          <ac:picMkLst>
            <pc:docMk/>
            <pc:sldMk cId="2195060017" sldId="330"/>
            <ac:picMk id="12" creationId="{258B5329-CEDC-4D63-B6C7-21DDE8717C25}"/>
          </ac:picMkLst>
        </pc:picChg>
        <pc:picChg chg="mod modCrop">
          <ac:chgData name="shinhee kim" userId="8157f5df47bf28a0" providerId="LiveId" clId="{4464C04E-D86F-4539-8D24-F5721C0A1F06}" dt="2019-03-29T04:11:27.947" v="3615" actId="1076"/>
          <ac:picMkLst>
            <pc:docMk/>
            <pc:sldMk cId="2195060017" sldId="330"/>
            <ac:picMk id="13" creationId="{06F9FE3D-3CDA-4CB0-8280-196929F86652}"/>
          </ac:picMkLst>
        </pc:picChg>
      </pc:sldChg>
      <pc:sldChg chg="delSp modSp">
        <pc:chgData name="shinhee kim" userId="8157f5df47bf28a0" providerId="LiveId" clId="{4464C04E-D86F-4539-8D24-F5721C0A1F06}" dt="2019-03-29T15:37:06.866" v="3800" actId="20577"/>
        <pc:sldMkLst>
          <pc:docMk/>
          <pc:sldMk cId="3766541496" sldId="335"/>
        </pc:sldMkLst>
        <pc:spChg chg="del mod">
          <ac:chgData name="shinhee kim" userId="8157f5df47bf28a0" providerId="LiveId" clId="{4464C04E-D86F-4539-8D24-F5721C0A1F06}" dt="2019-03-29T01:45:46.583" v="1535" actId="478"/>
          <ac:spMkLst>
            <pc:docMk/>
            <pc:sldMk cId="3766541496" sldId="335"/>
            <ac:spMk id="2" creationId="{00000000-0000-0000-0000-000000000000}"/>
          </ac:spMkLst>
        </pc:spChg>
        <pc:spChg chg="mod">
          <ac:chgData name="shinhee kim" userId="8157f5df47bf28a0" providerId="LiveId" clId="{4464C04E-D86F-4539-8D24-F5721C0A1F06}" dt="2019-03-29T01:46:06.479" v="1544" actId="1035"/>
          <ac:spMkLst>
            <pc:docMk/>
            <pc:sldMk cId="3766541496" sldId="335"/>
            <ac:spMk id="29" creationId="{00000000-0000-0000-0000-000000000000}"/>
          </ac:spMkLst>
        </pc:spChg>
        <pc:spChg chg="mod">
          <ac:chgData name="shinhee kim" userId="8157f5df47bf28a0" providerId="LiveId" clId="{4464C04E-D86F-4539-8D24-F5721C0A1F06}" dt="2019-03-29T15:36:40.988" v="3798" actId="20577"/>
          <ac:spMkLst>
            <pc:docMk/>
            <pc:sldMk cId="3766541496" sldId="335"/>
            <ac:spMk id="30" creationId="{00000000-0000-0000-0000-000000000000}"/>
          </ac:spMkLst>
        </pc:spChg>
        <pc:spChg chg="mod">
          <ac:chgData name="shinhee kim" userId="8157f5df47bf28a0" providerId="LiveId" clId="{4464C04E-D86F-4539-8D24-F5721C0A1F06}" dt="2019-03-29T01:46:09.744" v="1548" actId="1035"/>
          <ac:spMkLst>
            <pc:docMk/>
            <pc:sldMk cId="3766541496" sldId="335"/>
            <ac:spMk id="34" creationId="{00000000-0000-0000-0000-000000000000}"/>
          </ac:spMkLst>
        </pc:spChg>
        <pc:spChg chg="mod">
          <ac:chgData name="shinhee kim" userId="8157f5df47bf28a0" providerId="LiveId" clId="{4464C04E-D86F-4539-8D24-F5721C0A1F06}" dt="2019-03-29T15:37:06.866" v="3800" actId="20577"/>
          <ac:spMkLst>
            <pc:docMk/>
            <pc:sldMk cId="3766541496" sldId="335"/>
            <ac:spMk id="35" creationId="{00000000-0000-0000-0000-000000000000}"/>
          </ac:spMkLst>
        </pc:spChg>
      </pc:sldChg>
      <pc:sldChg chg="addSp delSp modSp modNotesTx">
        <pc:chgData name="shinhee kim" userId="8157f5df47bf28a0" providerId="LiveId" clId="{4464C04E-D86F-4539-8D24-F5721C0A1F06}" dt="2019-04-03T15:08:03.646" v="5389" actId="20577"/>
        <pc:sldMkLst>
          <pc:docMk/>
          <pc:sldMk cId="336375655" sldId="344"/>
        </pc:sldMkLst>
        <pc:spChg chg="mod">
          <ac:chgData name="shinhee kim" userId="8157f5df47bf28a0" providerId="LiveId" clId="{4464C04E-D86F-4539-8D24-F5721C0A1F06}" dt="2019-03-29T04:11:53.762" v="3626" actId="5793"/>
          <ac:spMkLst>
            <pc:docMk/>
            <pc:sldMk cId="336375655" sldId="344"/>
            <ac:spMk id="3" creationId="{00000000-0000-0000-0000-000000000000}"/>
          </ac:spMkLst>
        </pc:spChg>
        <pc:spChg chg="add del mod">
          <ac:chgData name="shinhee kim" userId="8157f5df47bf28a0" providerId="LiveId" clId="{4464C04E-D86F-4539-8D24-F5721C0A1F06}" dt="2019-03-28T19:56:24.410" v="499"/>
          <ac:spMkLst>
            <pc:docMk/>
            <pc:sldMk cId="336375655" sldId="344"/>
            <ac:spMk id="27" creationId="{1520AFEE-BBBF-445A-A76C-2F13F6DC335D}"/>
          </ac:spMkLst>
        </pc:spChg>
        <pc:spChg chg="mod">
          <ac:chgData name="shinhee kim" userId="8157f5df47bf28a0" providerId="LiveId" clId="{4464C04E-D86F-4539-8D24-F5721C0A1F06}" dt="2019-03-29T16:00:44.923" v="4091" actId="1037"/>
          <ac:spMkLst>
            <pc:docMk/>
            <pc:sldMk cId="336375655" sldId="344"/>
            <ac:spMk id="29" creationId="{00000000-0000-0000-0000-000000000000}"/>
          </ac:spMkLst>
        </pc:spChg>
        <pc:spChg chg="mod">
          <ac:chgData name="shinhee kim" userId="8157f5df47bf28a0" providerId="LiveId" clId="{4464C04E-D86F-4539-8D24-F5721C0A1F06}" dt="2019-03-29T16:00:41.286" v="4089" actId="122"/>
          <ac:spMkLst>
            <pc:docMk/>
            <pc:sldMk cId="336375655" sldId="344"/>
            <ac:spMk id="32" creationId="{00000000-0000-0000-0000-000000000000}"/>
          </ac:spMkLst>
        </pc:spChg>
        <pc:spChg chg="mod">
          <ac:chgData name="shinhee kim" userId="8157f5df47bf28a0" providerId="LiveId" clId="{4464C04E-D86F-4539-8D24-F5721C0A1F06}" dt="2019-03-29T16:00:52.240" v="4095" actId="1038"/>
          <ac:spMkLst>
            <pc:docMk/>
            <pc:sldMk cId="336375655" sldId="344"/>
            <ac:spMk id="35" creationId="{00000000-0000-0000-0000-000000000000}"/>
          </ac:spMkLst>
        </pc:spChg>
      </pc:sldChg>
      <pc:sldChg chg="modSp modNotesTx">
        <pc:chgData name="shinhee kim" userId="8157f5df47bf28a0" providerId="LiveId" clId="{4464C04E-D86F-4539-8D24-F5721C0A1F06}" dt="2019-04-03T14:52:12.962" v="5342" actId="20577"/>
        <pc:sldMkLst>
          <pc:docMk/>
          <pc:sldMk cId="1676868838" sldId="347"/>
        </pc:sldMkLst>
        <pc:spChg chg="mod">
          <ac:chgData name="shinhee kim" userId="8157f5df47bf28a0" providerId="LiveId" clId="{4464C04E-D86F-4539-8D24-F5721C0A1F06}" dt="2019-03-29T15:24:33.068" v="3675" actId="5793"/>
          <ac:spMkLst>
            <pc:docMk/>
            <pc:sldMk cId="1676868838" sldId="347"/>
            <ac:spMk id="3" creationId="{00000000-0000-0000-0000-000000000000}"/>
          </ac:spMkLst>
        </pc:spChg>
        <pc:spChg chg="mod">
          <ac:chgData name="shinhee kim" userId="8157f5df47bf28a0" providerId="LiveId" clId="{4464C04E-D86F-4539-8D24-F5721C0A1F06}" dt="2019-03-29T15:24:50.717" v="3681" actId="20577"/>
          <ac:spMkLst>
            <pc:docMk/>
            <pc:sldMk cId="1676868838" sldId="347"/>
            <ac:spMk id="8" creationId="{648EBB8C-DA29-47E1-8740-2402E21C3429}"/>
          </ac:spMkLst>
        </pc:spChg>
        <pc:spChg chg="mod">
          <ac:chgData name="shinhee kim" userId="8157f5df47bf28a0" providerId="LiveId" clId="{4464C04E-D86F-4539-8D24-F5721C0A1F06}" dt="2019-03-29T15:25:29.962" v="3690" actId="20577"/>
          <ac:spMkLst>
            <pc:docMk/>
            <pc:sldMk cId="1676868838" sldId="347"/>
            <ac:spMk id="37" creationId="{E366B01C-7D2C-419B-ABAF-030B7EB51E3D}"/>
          </ac:spMkLst>
        </pc:spChg>
        <pc:spChg chg="mod">
          <ac:chgData name="shinhee kim" userId="8157f5df47bf28a0" providerId="LiveId" clId="{4464C04E-D86F-4539-8D24-F5721C0A1F06}" dt="2019-03-29T15:26:34.139" v="3705" actId="20577"/>
          <ac:spMkLst>
            <pc:docMk/>
            <pc:sldMk cId="1676868838" sldId="347"/>
            <ac:spMk id="38" creationId="{2F114A87-A532-43E6-9C4F-AD55E51D8BB4}"/>
          </ac:spMkLst>
        </pc:spChg>
        <pc:spChg chg="mod">
          <ac:chgData name="shinhee kim" userId="8157f5df47bf28a0" providerId="LiveId" clId="{4464C04E-D86F-4539-8D24-F5721C0A1F06}" dt="2019-03-29T15:25:53.777" v="3696" actId="20577"/>
          <ac:spMkLst>
            <pc:docMk/>
            <pc:sldMk cId="1676868838" sldId="347"/>
            <ac:spMk id="39" creationId="{A58E8D92-567E-498B-A6A7-E92619AD3855}"/>
          </ac:spMkLst>
        </pc:spChg>
      </pc:sldChg>
      <pc:sldChg chg="addSp delSp modSp modNotes">
        <pc:chgData name="shinhee kim" userId="8157f5df47bf28a0" providerId="LiveId" clId="{4464C04E-D86F-4539-8D24-F5721C0A1F06}" dt="2019-03-29T15:31:10.932" v="3757"/>
        <pc:sldMkLst>
          <pc:docMk/>
          <pc:sldMk cId="16927646" sldId="348"/>
        </pc:sldMkLst>
        <pc:spChg chg="add del">
          <ac:chgData name="shinhee kim" userId="8157f5df47bf28a0" providerId="LiveId" clId="{4464C04E-D86F-4539-8D24-F5721C0A1F06}" dt="2019-03-28T20:09:54.311" v="1060" actId="478"/>
          <ac:spMkLst>
            <pc:docMk/>
            <pc:sldMk cId="16927646" sldId="348"/>
            <ac:spMk id="2" creationId="{CDF90AE1-B4C0-4D5D-A520-2FC5210F06CE}"/>
          </ac:spMkLst>
        </pc:spChg>
        <pc:spChg chg="mod">
          <ac:chgData name="shinhee kim" userId="8157f5df47bf28a0" providerId="LiveId" clId="{4464C04E-D86F-4539-8D24-F5721C0A1F06}" dt="2019-03-29T15:28:54.187" v="3744" actId="20577"/>
          <ac:spMkLst>
            <pc:docMk/>
            <pc:sldMk cId="16927646" sldId="348"/>
            <ac:spMk id="3" creationId="{00000000-0000-0000-0000-000000000000}"/>
          </ac:spMkLst>
        </pc:spChg>
        <pc:spChg chg="add mod">
          <ac:chgData name="shinhee kim" userId="8157f5df47bf28a0" providerId="LiveId" clId="{4464C04E-D86F-4539-8D24-F5721C0A1F06}" dt="2019-03-29T15:30:07.451" v="3755" actId="20577"/>
          <ac:spMkLst>
            <pc:docMk/>
            <pc:sldMk cId="16927646" sldId="348"/>
            <ac:spMk id="7" creationId="{F262A966-8F7E-48A1-8EFC-8A5FF2658369}"/>
          </ac:spMkLst>
        </pc:spChg>
        <pc:spChg chg="add mod">
          <ac:chgData name="shinhee kim" userId="8157f5df47bf28a0" providerId="LiveId" clId="{4464C04E-D86F-4539-8D24-F5721C0A1F06}" dt="2019-03-28T20:11:23.986" v="1139" actId="1035"/>
          <ac:spMkLst>
            <pc:docMk/>
            <pc:sldMk cId="16927646" sldId="348"/>
            <ac:spMk id="8" creationId="{2E9C8D70-986A-47C7-8658-C2A48F789EF5}"/>
          </ac:spMkLst>
        </pc:spChg>
        <pc:spChg chg="del mod">
          <ac:chgData name="shinhee kim" userId="8157f5df47bf28a0" providerId="LiveId" clId="{4464C04E-D86F-4539-8D24-F5721C0A1F06}" dt="2019-03-28T13:42:22.734" v="331" actId="478"/>
          <ac:spMkLst>
            <pc:docMk/>
            <pc:sldMk cId="16927646" sldId="348"/>
            <ac:spMk id="8" creationId="{A3753FB7-2861-4396-95F2-BB10349D0A54}"/>
          </ac:spMkLst>
        </pc:spChg>
        <pc:spChg chg="add mod">
          <ac:chgData name="shinhee kim" userId="8157f5df47bf28a0" providerId="LiveId" clId="{4464C04E-D86F-4539-8D24-F5721C0A1F06}" dt="2019-03-28T20:11:10.683" v="1124" actId="1037"/>
          <ac:spMkLst>
            <pc:docMk/>
            <pc:sldMk cId="16927646" sldId="348"/>
            <ac:spMk id="10" creationId="{0C774527-745A-42B8-9965-C2F7035EE571}"/>
          </ac:spMkLst>
        </pc:spChg>
        <pc:picChg chg="mod modCrop">
          <ac:chgData name="shinhee kim" userId="8157f5df47bf28a0" providerId="LiveId" clId="{4464C04E-D86F-4539-8D24-F5721C0A1F06}" dt="2019-03-28T20:09:40.875" v="1057" actId="1076"/>
          <ac:picMkLst>
            <pc:docMk/>
            <pc:sldMk cId="16927646" sldId="348"/>
            <ac:picMk id="37" creationId="{86AB57A5-3D9D-4237-9B21-B2A35F8CFB78}"/>
          </ac:picMkLst>
        </pc:picChg>
      </pc:sldChg>
      <pc:sldChg chg="modSp modNotes">
        <pc:chgData name="shinhee kim" userId="8157f5df47bf28a0" providerId="LiveId" clId="{4464C04E-D86F-4539-8D24-F5721C0A1F06}" dt="2019-03-29T15:59:59.927" v="4078" actId="207"/>
        <pc:sldMkLst>
          <pc:docMk/>
          <pc:sldMk cId="2543193587" sldId="349"/>
        </pc:sldMkLst>
        <pc:spChg chg="mod">
          <ac:chgData name="shinhee kim" userId="8157f5df47bf28a0" providerId="LiveId" clId="{4464C04E-D86F-4539-8D24-F5721C0A1F06}" dt="2019-03-29T15:31:23.874" v="3758" actId="14100"/>
          <ac:spMkLst>
            <pc:docMk/>
            <pc:sldMk cId="2543193587" sldId="349"/>
            <ac:spMk id="3" creationId="{00000000-0000-0000-0000-000000000000}"/>
          </ac:spMkLst>
        </pc:spChg>
        <pc:spChg chg="mod">
          <ac:chgData name="shinhee kim" userId="8157f5df47bf28a0" providerId="LiveId" clId="{4464C04E-D86F-4539-8D24-F5721C0A1F06}" dt="2019-03-29T15:59:59.927" v="4078" actId="207"/>
          <ac:spMkLst>
            <pc:docMk/>
            <pc:sldMk cId="2543193587" sldId="349"/>
            <ac:spMk id="10" creationId="{63830981-87E7-4984-A6A1-DE335764520F}"/>
          </ac:spMkLst>
        </pc:spChg>
      </pc:sldChg>
      <pc:sldChg chg="modSp modNotesTx">
        <pc:chgData name="shinhee kim" userId="8157f5df47bf28a0" providerId="LiveId" clId="{4464C04E-D86F-4539-8D24-F5721C0A1F06}" dt="2019-03-29T15:59:35.293" v="4077" actId="255"/>
        <pc:sldMkLst>
          <pc:docMk/>
          <pc:sldMk cId="1746863735" sldId="350"/>
        </pc:sldMkLst>
        <pc:spChg chg="mod">
          <ac:chgData name="shinhee kim" userId="8157f5df47bf28a0" providerId="LiveId" clId="{4464C04E-D86F-4539-8D24-F5721C0A1F06}" dt="2019-03-29T15:59:35.293" v="4077" actId="255"/>
          <ac:spMkLst>
            <pc:docMk/>
            <pc:sldMk cId="1746863735" sldId="350"/>
            <ac:spMk id="3" creationId="{00000000-0000-0000-0000-000000000000}"/>
          </ac:spMkLst>
        </pc:spChg>
        <pc:spChg chg="mod">
          <ac:chgData name="shinhee kim" userId="8157f5df47bf28a0" providerId="LiveId" clId="{4464C04E-D86F-4539-8D24-F5721C0A1F06}" dt="2019-03-28T13:38:28.714" v="35" actId="207"/>
          <ac:spMkLst>
            <pc:docMk/>
            <pc:sldMk cId="1746863735" sldId="350"/>
            <ac:spMk id="15" creationId="{6C46F662-82F0-4FF5-BD94-88970AE4F60E}"/>
          </ac:spMkLst>
        </pc:spChg>
      </pc:sldChg>
      <pc:sldChg chg="modSp modNotes">
        <pc:chgData name="shinhee kim" userId="8157f5df47bf28a0" providerId="LiveId" clId="{4464C04E-D86F-4539-8D24-F5721C0A1F06}" dt="2019-03-29T15:46:35.826" v="3935" actId="20577"/>
        <pc:sldMkLst>
          <pc:docMk/>
          <pc:sldMk cId="442015648" sldId="351"/>
        </pc:sldMkLst>
        <pc:spChg chg="mod">
          <ac:chgData name="shinhee kim" userId="8157f5df47bf28a0" providerId="LiveId" clId="{4464C04E-D86F-4539-8D24-F5721C0A1F06}" dt="2019-03-29T15:46:35.826" v="3935" actId="20577"/>
          <ac:spMkLst>
            <pc:docMk/>
            <pc:sldMk cId="442015648" sldId="351"/>
            <ac:spMk id="5" creationId="{00000000-0000-0000-0000-000000000000}"/>
          </ac:spMkLst>
        </pc:spChg>
      </pc:sldChg>
      <pc:sldChg chg="modSp">
        <pc:chgData name="shinhee kim" userId="8157f5df47bf28a0" providerId="LiveId" clId="{4464C04E-D86F-4539-8D24-F5721C0A1F06}" dt="2019-03-29T03:22:43.889" v="2674" actId="20577"/>
        <pc:sldMkLst>
          <pc:docMk/>
          <pc:sldMk cId="1604586103" sldId="352"/>
        </pc:sldMkLst>
        <pc:spChg chg="mod">
          <ac:chgData name="shinhee kim" userId="8157f5df47bf28a0" providerId="LiveId" clId="{4464C04E-D86F-4539-8D24-F5721C0A1F06}" dt="2019-03-29T03:22:43.889" v="2674" actId="20577"/>
          <ac:spMkLst>
            <pc:docMk/>
            <pc:sldMk cId="1604586103" sldId="352"/>
            <ac:spMk id="3" creationId="{00000000-0000-0000-0000-000000000000}"/>
          </ac:spMkLst>
        </pc:spChg>
      </pc:sldChg>
      <pc:sldChg chg="addSp delSp modSp ord modNotesTx">
        <pc:chgData name="shinhee kim" userId="8157f5df47bf28a0" providerId="LiveId" clId="{4464C04E-D86F-4539-8D24-F5721C0A1F06}" dt="2019-03-29T15:54:08.371" v="4012" actId="20577"/>
        <pc:sldMkLst>
          <pc:docMk/>
          <pc:sldMk cId="1445208512" sldId="354"/>
        </pc:sldMkLst>
        <pc:spChg chg="mod">
          <ac:chgData name="shinhee kim" userId="8157f5df47bf28a0" providerId="LiveId" clId="{4464C04E-D86F-4539-8D24-F5721C0A1F06}" dt="2019-03-29T15:53:08.166" v="4011" actId="1036"/>
          <ac:spMkLst>
            <pc:docMk/>
            <pc:sldMk cId="1445208512" sldId="354"/>
            <ac:spMk id="3" creationId="{00000000-0000-0000-0000-000000000000}"/>
          </ac:spMkLst>
        </pc:spChg>
        <pc:spChg chg="del">
          <ac:chgData name="shinhee kim" userId="8157f5df47bf28a0" providerId="LiveId" clId="{4464C04E-D86F-4539-8D24-F5721C0A1F06}" dt="2019-03-29T01:56:27.017" v="1622" actId="478"/>
          <ac:spMkLst>
            <pc:docMk/>
            <pc:sldMk cId="1445208512" sldId="354"/>
            <ac:spMk id="40" creationId="{00000000-0000-0000-0000-000000000000}"/>
          </ac:spMkLst>
        </pc:spChg>
        <pc:spChg chg="del">
          <ac:chgData name="shinhee kim" userId="8157f5df47bf28a0" providerId="LiveId" clId="{4464C04E-D86F-4539-8D24-F5721C0A1F06}" dt="2019-03-29T01:56:27.017" v="1622" actId="478"/>
          <ac:spMkLst>
            <pc:docMk/>
            <pc:sldMk cId="1445208512" sldId="354"/>
            <ac:spMk id="41" creationId="{00000000-0000-0000-0000-000000000000}"/>
          </ac:spMkLst>
        </pc:spChg>
        <pc:spChg chg="del">
          <ac:chgData name="shinhee kim" userId="8157f5df47bf28a0" providerId="LiveId" clId="{4464C04E-D86F-4539-8D24-F5721C0A1F06}" dt="2019-03-29T01:56:27.017" v="1622" actId="478"/>
          <ac:spMkLst>
            <pc:docMk/>
            <pc:sldMk cId="1445208512" sldId="354"/>
            <ac:spMk id="42" creationId="{00000000-0000-0000-0000-000000000000}"/>
          </ac:spMkLst>
        </pc:spChg>
        <pc:graphicFrameChg chg="del mod">
          <ac:chgData name="shinhee kim" userId="8157f5df47bf28a0" providerId="LiveId" clId="{4464C04E-D86F-4539-8D24-F5721C0A1F06}" dt="2019-03-29T15:49:11.965" v="3939" actId="478"/>
          <ac:graphicFrameMkLst>
            <pc:docMk/>
            <pc:sldMk cId="1445208512" sldId="354"/>
            <ac:graphicFrameMk id="13" creationId="{CCBC86E6-F26B-4718-BFAF-8EF6DD791280}"/>
          </ac:graphicFrameMkLst>
        </pc:graphicFrameChg>
        <pc:picChg chg="add del mod">
          <ac:chgData name="shinhee kim" userId="8157f5df47bf28a0" providerId="LiveId" clId="{4464C04E-D86F-4539-8D24-F5721C0A1F06}" dt="2019-03-29T01:53:05.636" v="1551" actId="478"/>
          <ac:picMkLst>
            <pc:docMk/>
            <pc:sldMk cId="1445208512" sldId="354"/>
            <ac:picMk id="10" creationId="{EFD32B7E-3FDF-4F88-80C5-8B025A90E366}"/>
          </ac:picMkLst>
        </pc:picChg>
        <pc:picChg chg="add del mod">
          <ac:chgData name="shinhee kim" userId="8157f5df47bf28a0" providerId="LiveId" clId="{4464C04E-D86F-4539-8D24-F5721C0A1F06}" dt="2019-03-29T01:57:06.428" v="1627" actId="478"/>
          <ac:picMkLst>
            <pc:docMk/>
            <pc:sldMk cId="1445208512" sldId="354"/>
            <ac:picMk id="11" creationId="{DF0EA23B-4B2F-442F-BC45-2CD1AA6AA951}"/>
          </ac:picMkLst>
        </pc:picChg>
        <pc:picChg chg="add mod">
          <ac:chgData name="shinhee kim" userId="8157f5df47bf28a0" providerId="LiveId" clId="{4464C04E-D86F-4539-8D24-F5721C0A1F06}" dt="2019-03-29T15:49:49.256" v="3946" actId="1076"/>
          <ac:picMkLst>
            <pc:docMk/>
            <pc:sldMk cId="1445208512" sldId="354"/>
            <ac:picMk id="1026" creationId="{AE54F56A-B244-404F-958F-8D19D443667A}"/>
          </ac:picMkLst>
        </pc:picChg>
      </pc:sldChg>
      <pc:sldChg chg="modSp">
        <pc:chgData name="shinhee kim" userId="8157f5df47bf28a0" providerId="LiveId" clId="{4464C04E-D86F-4539-8D24-F5721C0A1F06}" dt="2019-03-29T15:35:13.769" v="3788" actId="20577"/>
        <pc:sldMkLst>
          <pc:docMk/>
          <pc:sldMk cId="3779653532" sldId="355"/>
        </pc:sldMkLst>
        <pc:spChg chg="mod">
          <ac:chgData name="shinhee kim" userId="8157f5df47bf28a0" providerId="LiveId" clId="{4464C04E-D86F-4539-8D24-F5721C0A1F06}" dt="2019-03-29T15:35:13.769" v="3788" actId="20577"/>
          <ac:spMkLst>
            <pc:docMk/>
            <pc:sldMk cId="3779653532" sldId="355"/>
            <ac:spMk id="17" creationId="{20837D47-D021-4804-9C32-2D39B0E021BD}"/>
          </ac:spMkLst>
        </pc:spChg>
      </pc:sldChg>
      <pc:sldChg chg="modSp">
        <pc:chgData name="shinhee kim" userId="8157f5df47bf28a0" providerId="LiveId" clId="{4464C04E-D86F-4539-8D24-F5721C0A1F06}" dt="2019-03-29T15:36:14.279" v="3796" actId="20577"/>
        <pc:sldMkLst>
          <pc:docMk/>
          <pc:sldMk cId="3086621835" sldId="359"/>
        </pc:sldMkLst>
        <pc:spChg chg="mod">
          <ac:chgData name="shinhee kim" userId="8157f5df47bf28a0" providerId="LiveId" clId="{4464C04E-D86F-4539-8D24-F5721C0A1F06}" dt="2019-03-29T15:36:14.279" v="3796" actId="20577"/>
          <ac:spMkLst>
            <pc:docMk/>
            <pc:sldMk cId="3086621835" sldId="359"/>
            <ac:spMk id="32" creationId="{BAEA5667-4C4E-4620-B25F-572FF19E4449}"/>
          </ac:spMkLst>
        </pc:spChg>
      </pc:sldChg>
      <pc:sldChg chg="modSp">
        <pc:chgData name="shinhee kim" userId="8157f5df47bf28a0" providerId="LiveId" clId="{4464C04E-D86F-4539-8D24-F5721C0A1F06}" dt="2019-03-29T16:04:18.230" v="4125" actId="20577"/>
        <pc:sldMkLst>
          <pc:docMk/>
          <pc:sldMk cId="2435580475" sldId="363"/>
        </pc:sldMkLst>
        <pc:spChg chg="mod">
          <ac:chgData name="shinhee kim" userId="8157f5df47bf28a0" providerId="LiveId" clId="{4464C04E-D86F-4539-8D24-F5721C0A1F06}" dt="2019-03-29T15:26:48.265" v="3707" actId="20577"/>
          <ac:spMkLst>
            <pc:docMk/>
            <pc:sldMk cId="2435580475" sldId="363"/>
            <ac:spMk id="3" creationId="{00000000-0000-0000-0000-000000000000}"/>
          </ac:spMkLst>
        </pc:spChg>
        <pc:spChg chg="mod">
          <ac:chgData name="shinhee kim" userId="8157f5df47bf28a0" providerId="LiveId" clId="{4464C04E-D86F-4539-8D24-F5721C0A1F06}" dt="2019-03-29T15:27:32.670" v="3721" actId="20577"/>
          <ac:spMkLst>
            <pc:docMk/>
            <pc:sldMk cId="2435580475" sldId="363"/>
            <ac:spMk id="30" creationId="{62986589-A32B-43F7-8363-9E5AE9B8F86D}"/>
          </ac:spMkLst>
        </pc:spChg>
        <pc:spChg chg="mod">
          <ac:chgData name="shinhee kim" userId="8157f5df47bf28a0" providerId="LiveId" clId="{4464C04E-D86F-4539-8D24-F5721C0A1F06}" dt="2019-03-29T15:57:53.292" v="4065" actId="20577"/>
          <ac:spMkLst>
            <pc:docMk/>
            <pc:sldMk cId="2435580475" sldId="363"/>
            <ac:spMk id="45" creationId="{1B9CF4CB-E210-4731-9028-0B388721D3F7}"/>
          </ac:spMkLst>
        </pc:spChg>
        <pc:spChg chg="mod">
          <ac:chgData name="shinhee kim" userId="8157f5df47bf28a0" providerId="LiveId" clId="{4464C04E-D86F-4539-8D24-F5721C0A1F06}" dt="2019-03-29T16:04:18.230" v="4125" actId="20577"/>
          <ac:spMkLst>
            <pc:docMk/>
            <pc:sldMk cId="2435580475" sldId="363"/>
            <ac:spMk id="46" creationId="{966903BA-E789-45C4-A83D-285A1F56B69B}"/>
          </ac:spMkLst>
        </pc:spChg>
      </pc:sldChg>
      <pc:sldChg chg="addSp delSp modSp mod modNotes modNotesTx">
        <pc:chgData name="shinhee kim" userId="8157f5df47bf28a0" providerId="LiveId" clId="{4464C04E-D86F-4539-8D24-F5721C0A1F06}" dt="2019-03-29T16:01:08.916" v="4100" actId="207"/>
        <pc:sldMkLst>
          <pc:docMk/>
          <pc:sldMk cId="4102305228" sldId="365"/>
        </pc:sldMkLst>
        <pc:spChg chg="del">
          <ac:chgData name="shinhee kim" userId="8157f5df47bf28a0" providerId="LiveId" clId="{4464C04E-D86F-4539-8D24-F5721C0A1F06}" dt="2019-03-29T02:32:18.677" v="2178" actId="478"/>
          <ac:spMkLst>
            <pc:docMk/>
            <pc:sldMk cId="4102305228" sldId="365"/>
            <ac:spMk id="2" creationId="{00000000-0000-0000-0000-000000000000}"/>
          </ac:spMkLst>
        </pc:spChg>
        <pc:spChg chg="mod">
          <ac:chgData name="shinhee kim" userId="8157f5df47bf28a0" providerId="LiveId" clId="{4464C04E-D86F-4539-8D24-F5721C0A1F06}" dt="2019-03-29T15:51:58.741" v="3967" actId="404"/>
          <ac:spMkLst>
            <pc:docMk/>
            <pc:sldMk cId="4102305228" sldId="365"/>
            <ac:spMk id="3" creationId="{00000000-0000-0000-0000-000000000000}"/>
          </ac:spMkLst>
        </pc:spChg>
        <pc:spChg chg="add del mod">
          <ac:chgData name="shinhee kim" userId="8157f5df47bf28a0" providerId="LiveId" clId="{4464C04E-D86F-4539-8D24-F5721C0A1F06}" dt="2019-03-29T02:24:24.174" v="1972" actId="478"/>
          <ac:spMkLst>
            <pc:docMk/>
            <pc:sldMk cId="4102305228" sldId="365"/>
            <ac:spMk id="8" creationId="{3BD0880D-E3F6-4CFB-9CB2-415CD38A3650}"/>
          </ac:spMkLst>
        </pc:spChg>
        <pc:spChg chg="add mod">
          <ac:chgData name="shinhee kim" userId="8157f5df47bf28a0" providerId="LiveId" clId="{4464C04E-D86F-4539-8D24-F5721C0A1F06}" dt="2019-03-29T02:32:28.698" v="2189" actId="1035"/>
          <ac:spMkLst>
            <pc:docMk/>
            <pc:sldMk cId="4102305228" sldId="365"/>
            <ac:spMk id="9" creationId="{60857D89-7445-418D-AA1B-8B40EE0BDB3A}"/>
          </ac:spMkLst>
        </pc:spChg>
        <pc:spChg chg="del">
          <ac:chgData name="shinhee kim" userId="8157f5df47bf28a0" providerId="LiveId" clId="{4464C04E-D86F-4539-8D24-F5721C0A1F06}" dt="2019-03-29T02:16:51.464" v="1801" actId="478"/>
          <ac:spMkLst>
            <pc:docMk/>
            <pc:sldMk cId="4102305228" sldId="365"/>
            <ac:spMk id="11" creationId="{D38B26E3-2260-43BB-8084-DDBE73CC8130}"/>
          </ac:spMkLst>
        </pc:spChg>
        <pc:spChg chg="add mod">
          <ac:chgData name="shinhee kim" userId="8157f5df47bf28a0" providerId="LiveId" clId="{4464C04E-D86F-4539-8D24-F5721C0A1F06}" dt="2019-03-29T16:01:08.916" v="4100" actId="207"/>
          <ac:spMkLst>
            <pc:docMk/>
            <pc:sldMk cId="4102305228" sldId="365"/>
            <ac:spMk id="16" creationId="{65FBAAFA-AADD-454A-AAAD-EA00EFAFB908}"/>
          </ac:spMkLst>
        </pc:spChg>
        <pc:spChg chg="add del">
          <ac:chgData name="shinhee kim" userId="8157f5df47bf28a0" providerId="LiveId" clId="{4464C04E-D86F-4539-8D24-F5721C0A1F06}" dt="2019-03-29T02:18:47.398" v="1817"/>
          <ac:spMkLst>
            <pc:docMk/>
            <pc:sldMk cId="4102305228" sldId="365"/>
            <ac:spMk id="17" creationId="{6134CCCE-BE07-4A74-AECD-F8631F45157F}"/>
          </ac:spMkLst>
        </pc:spChg>
        <pc:spChg chg="add del mod">
          <ac:chgData name="shinhee kim" userId="8157f5df47bf28a0" providerId="LiveId" clId="{4464C04E-D86F-4539-8D24-F5721C0A1F06}" dt="2019-03-29T02:24:24.174" v="1972" actId="478"/>
          <ac:spMkLst>
            <pc:docMk/>
            <pc:sldMk cId="4102305228" sldId="365"/>
            <ac:spMk id="18" creationId="{B8EB9E4F-79FC-42CA-9AA2-A36E774480A9}"/>
          </ac:spMkLst>
        </pc:spChg>
        <pc:spChg chg="add del mod">
          <ac:chgData name="shinhee kim" userId="8157f5df47bf28a0" providerId="LiveId" clId="{4464C04E-D86F-4539-8D24-F5721C0A1F06}" dt="2019-03-29T02:24:24.174" v="1972" actId="478"/>
          <ac:spMkLst>
            <pc:docMk/>
            <pc:sldMk cId="4102305228" sldId="365"/>
            <ac:spMk id="19" creationId="{11483F2E-8F4D-4865-B1E0-AEB628C26464}"/>
          </ac:spMkLst>
        </pc:spChg>
        <pc:spChg chg="add del mod">
          <ac:chgData name="shinhee kim" userId="8157f5df47bf28a0" providerId="LiveId" clId="{4464C04E-D86F-4539-8D24-F5721C0A1F06}" dt="2019-03-29T02:24:24.174" v="1972" actId="478"/>
          <ac:spMkLst>
            <pc:docMk/>
            <pc:sldMk cId="4102305228" sldId="365"/>
            <ac:spMk id="20" creationId="{04B58F3E-65C8-47E7-BA03-9FF167408647}"/>
          </ac:spMkLst>
        </pc:spChg>
        <pc:spChg chg="add del mod">
          <ac:chgData name="shinhee kim" userId="8157f5df47bf28a0" providerId="LiveId" clId="{4464C04E-D86F-4539-8D24-F5721C0A1F06}" dt="2019-03-29T02:24:24.174" v="1972" actId="478"/>
          <ac:spMkLst>
            <pc:docMk/>
            <pc:sldMk cId="4102305228" sldId="365"/>
            <ac:spMk id="21" creationId="{F1F01166-CEC6-444E-9A04-7621EA543B78}"/>
          </ac:spMkLst>
        </pc:spChg>
        <pc:spChg chg="add del mod">
          <ac:chgData name="shinhee kim" userId="8157f5df47bf28a0" providerId="LiveId" clId="{4464C04E-D86F-4539-8D24-F5721C0A1F06}" dt="2019-03-29T02:24:24.174" v="1972" actId="478"/>
          <ac:spMkLst>
            <pc:docMk/>
            <pc:sldMk cId="4102305228" sldId="365"/>
            <ac:spMk id="22" creationId="{48EA9FD5-1B96-4DFF-BA97-225F3FF7CAE8}"/>
          </ac:spMkLst>
        </pc:spChg>
        <pc:spChg chg="add del mod">
          <ac:chgData name="shinhee kim" userId="8157f5df47bf28a0" providerId="LiveId" clId="{4464C04E-D86F-4539-8D24-F5721C0A1F06}" dt="2019-03-29T02:24:24.174" v="1972" actId="478"/>
          <ac:spMkLst>
            <pc:docMk/>
            <pc:sldMk cId="4102305228" sldId="365"/>
            <ac:spMk id="23" creationId="{31210CE2-A9FA-4D6B-9F05-ABC3280DDB40}"/>
          </ac:spMkLst>
        </pc:spChg>
        <pc:spChg chg="add del mod">
          <ac:chgData name="shinhee kim" userId="8157f5df47bf28a0" providerId="LiveId" clId="{4464C04E-D86F-4539-8D24-F5721C0A1F06}" dt="2019-03-29T02:24:24.174" v="1972" actId="478"/>
          <ac:spMkLst>
            <pc:docMk/>
            <pc:sldMk cId="4102305228" sldId="365"/>
            <ac:spMk id="24" creationId="{9A7980D7-5557-45D9-8893-A4E76FFC06C1}"/>
          </ac:spMkLst>
        </pc:spChg>
        <pc:spChg chg="add del mod">
          <ac:chgData name="shinhee kim" userId="8157f5df47bf28a0" providerId="LiveId" clId="{4464C04E-D86F-4539-8D24-F5721C0A1F06}" dt="2019-03-29T02:24:24.174" v="1972" actId="478"/>
          <ac:spMkLst>
            <pc:docMk/>
            <pc:sldMk cId="4102305228" sldId="365"/>
            <ac:spMk id="25" creationId="{3B813F4F-C4C4-412D-AEE5-788408B5E82B}"/>
          </ac:spMkLst>
        </pc:spChg>
        <pc:spChg chg="add del mod">
          <ac:chgData name="shinhee kim" userId="8157f5df47bf28a0" providerId="LiveId" clId="{4464C04E-D86F-4539-8D24-F5721C0A1F06}" dt="2019-03-29T02:24:24.174" v="1972" actId="478"/>
          <ac:spMkLst>
            <pc:docMk/>
            <pc:sldMk cId="4102305228" sldId="365"/>
            <ac:spMk id="26" creationId="{08335167-5BCC-424B-8CB1-A22DC194EE17}"/>
          </ac:spMkLst>
        </pc:spChg>
        <pc:spChg chg="add del mod">
          <ac:chgData name="shinhee kim" userId="8157f5df47bf28a0" providerId="LiveId" clId="{4464C04E-D86F-4539-8D24-F5721C0A1F06}" dt="2019-03-29T02:24:24.174" v="1972" actId="478"/>
          <ac:spMkLst>
            <pc:docMk/>
            <pc:sldMk cId="4102305228" sldId="365"/>
            <ac:spMk id="27" creationId="{499AFC40-EECA-48AE-B851-9F09AA30EB99}"/>
          </ac:spMkLst>
        </pc:spChg>
        <pc:spChg chg="add del mod">
          <ac:chgData name="shinhee kim" userId="8157f5df47bf28a0" providerId="LiveId" clId="{4464C04E-D86F-4539-8D24-F5721C0A1F06}" dt="2019-03-29T02:24:24.174" v="1972" actId="478"/>
          <ac:spMkLst>
            <pc:docMk/>
            <pc:sldMk cId="4102305228" sldId="365"/>
            <ac:spMk id="28" creationId="{E48AD978-6E9D-403B-B8FA-F7AEF67C4115}"/>
          </ac:spMkLst>
        </pc:spChg>
        <pc:spChg chg="add mod">
          <ac:chgData name="shinhee kim" userId="8157f5df47bf28a0" providerId="LiveId" clId="{4464C04E-D86F-4539-8D24-F5721C0A1F06}" dt="2019-03-29T02:32:28.698" v="2189" actId="1035"/>
          <ac:spMkLst>
            <pc:docMk/>
            <pc:sldMk cId="4102305228" sldId="365"/>
            <ac:spMk id="29" creationId="{06881318-10EE-4FBA-9704-AA16A86F4A07}"/>
          </ac:spMkLst>
        </pc:spChg>
        <pc:spChg chg="add mod">
          <ac:chgData name="shinhee kim" userId="8157f5df47bf28a0" providerId="LiveId" clId="{4464C04E-D86F-4539-8D24-F5721C0A1F06}" dt="2019-03-29T02:32:28.698" v="2189" actId="1035"/>
          <ac:spMkLst>
            <pc:docMk/>
            <pc:sldMk cId="4102305228" sldId="365"/>
            <ac:spMk id="30" creationId="{60672883-6666-413B-81D7-DC9F0C561A0F}"/>
          </ac:spMkLst>
        </pc:spChg>
        <pc:spChg chg="add mod">
          <ac:chgData name="shinhee kim" userId="8157f5df47bf28a0" providerId="LiveId" clId="{4464C04E-D86F-4539-8D24-F5721C0A1F06}" dt="2019-03-29T02:32:28.698" v="2189" actId="1035"/>
          <ac:spMkLst>
            <pc:docMk/>
            <pc:sldMk cId="4102305228" sldId="365"/>
            <ac:spMk id="31" creationId="{36E47305-C521-4766-A5D9-F0DA3382C318}"/>
          </ac:spMkLst>
        </pc:spChg>
        <pc:spChg chg="add mod">
          <ac:chgData name="shinhee kim" userId="8157f5df47bf28a0" providerId="LiveId" clId="{4464C04E-D86F-4539-8D24-F5721C0A1F06}" dt="2019-03-29T02:32:28.698" v="2189" actId="1035"/>
          <ac:spMkLst>
            <pc:docMk/>
            <pc:sldMk cId="4102305228" sldId="365"/>
            <ac:spMk id="33" creationId="{2933E82F-E779-4C34-AB37-746BA60AFB40}"/>
          </ac:spMkLst>
        </pc:spChg>
        <pc:spChg chg="add del mod">
          <ac:chgData name="shinhee kim" userId="8157f5df47bf28a0" providerId="LiveId" clId="{4464C04E-D86F-4539-8D24-F5721C0A1F06}" dt="2019-03-29T02:29:45.683" v="2082"/>
          <ac:spMkLst>
            <pc:docMk/>
            <pc:sldMk cId="4102305228" sldId="365"/>
            <ac:spMk id="34" creationId="{8C4CFAE6-310B-4269-A81C-4525ED0B2CE6}"/>
          </ac:spMkLst>
        </pc:spChg>
        <pc:spChg chg="add mod">
          <ac:chgData name="shinhee kim" userId="8157f5df47bf28a0" providerId="LiveId" clId="{4464C04E-D86F-4539-8D24-F5721C0A1F06}" dt="2019-03-29T02:32:28.698" v="2189" actId="1035"/>
          <ac:spMkLst>
            <pc:docMk/>
            <pc:sldMk cId="4102305228" sldId="365"/>
            <ac:spMk id="35" creationId="{80F518B1-422A-4F5B-9143-DD2C2F835126}"/>
          </ac:spMkLst>
        </pc:spChg>
        <pc:spChg chg="add mod">
          <ac:chgData name="shinhee kim" userId="8157f5df47bf28a0" providerId="LiveId" clId="{4464C04E-D86F-4539-8D24-F5721C0A1F06}" dt="2019-03-29T02:32:28.698" v="2189" actId="1035"/>
          <ac:spMkLst>
            <pc:docMk/>
            <pc:sldMk cId="4102305228" sldId="365"/>
            <ac:spMk id="36" creationId="{97174163-8ED2-4550-BFB4-A0C8CE2831A3}"/>
          </ac:spMkLst>
        </pc:spChg>
        <pc:spChg chg="add mod">
          <ac:chgData name="shinhee kim" userId="8157f5df47bf28a0" providerId="LiveId" clId="{4464C04E-D86F-4539-8D24-F5721C0A1F06}" dt="2019-03-29T02:32:28.698" v="2189" actId="1035"/>
          <ac:spMkLst>
            <pc:docMk/>
            <pc:sldMk cId="4102305228" sldId="365"/>
            <ac:spMk id="37" creationId="{95998AED-289C-4C6E-BC93-D86CFD355AEC}"/>
          </ac:spMkLst>
        </pc:spChg>
        <pc:spChg chg="add mod">
          <ac:chgData name="shinhee kim" userId="8157f5df47bf28a0" providerId="LiveId" clId="{4464C04E-D86F-4539-8D24-F5721C0A1F06}" dt="2019-03-29T02:32:28.698" v="2189" actId="1035"/>
          <ac:spMkLst>
            <pc:docMk/>
            <pc:sldMk cId="4102305228" sldId="365"/>
            <ac:spMk id="38" creationId="{5387479F-1027-47AE-B0BD-D15A4855BA51}"/>
          </ac:spMkLst>
        </pc:spChg>
        <pc:spChg chg="add mod">
          <ac:chgData name="shinhee kim" userId="8157f5df47bf28a0" providerId="LiveId" clId="{4464C04E-D86F-4539-8D24-F5721C0A1F06}" dt="2019-03-29T02:32:28.698" v="2189" actId="1035"/>
          <ac:spMkLst>
            <pc:docMk/>
            <pc:sldMk cId="4102305228" sldId="365"/>
            <ac:spMk id="39" creationId="{EEADFAE3-FC0D-472E-907A-3195C90F1212}"/>
          </ac:spMkLst>
        </pc:spChg>
        <pc:spChg chg="add mod">
          <ac:chgData name="shinhee kim" userId="8157f5df47bf28a0" providerId="LiveId" clId="{4464C04E-D86F-4539-8D24-F5721C0A1F06}" dt="2019-03-29T02:32:28.698" v="2189" actId="1035"/>
          <ac:spMkLst>
            <pc:docMk/>
            <pc:sldMk cId="4102305228" sldId="365"/>
            <ac:spMk id="40" creationId="{85F68481-5408-45C7-B5DC-ACDF7D8373C3}"/>
          </ac:spMkLst>
        </pc:spChg>
        <pc:spChg chg="add mod">
          <ac:chgData name="shinhee kim" userId="8157f5df47bf28a0" providerId="LiveId" clId="{4464C04E-D86F-4539-8D24-F5721C0A1F06}" dt="2019-03-29T02:32:28.698" v="2189" actId="1035"/>
          <ac:spMkLst>
            <pc:docMk/>
            <pc:sldMk cId="4102305228" sldId="365"/>
            <ac:spMk id="41" creationId="{8EEC6F68-E36F-4951-88AB-494A99B73BED}"/>
          </ac:spMkLst>
        </pc:spChg>
        <pc:spChg chg="add mod">
          <ac:chgData name="shinhee kim" userId="8157f5df47bf28a0" providerId="LiveId" clId="{4464C04E-D86F-4539-8D24-F5721C0A1F06}" dt="2019-03-29T02:32:28.698" v="2189" actId="1035"/>
          <ac:spMkLst>
            <pc:docMk/>
            <pc:sldMk cId="4102305228" sldId="365"/>
            <ac:spMk id="42" creationId="{277B5EE0-398B-4BC7-83F4-D9B62645F1A8}"/>
          </ac:spMkLst>
        </pc:spChg>
        <pc:spChg chg="add mod">
          <ac:chgData name="shinhee kim" userId="8157f5df47bf28a0" providerId="LiveId" clId="{4464C04E-D86F-4539-8D24-F5721C0A1F06}" dt="2019-03-29T02:32:28.698" v="2189" actId="1035"/>
          <ac:spMkLst>
            <pc:docMk/>
            <pc:sldMk cId="4102305228" sldId="365"/>
            <ac:spMk id="43" creationId="{FE2788DA-5C03-4262-9239-892025BBB45A}"/>
          </ac:spMkLst>
        </pc:spChg>
        <pc:spChg chg="add mod">
          <ac:chgData name="shinhee kim" userId="8157f5df47bf28a0" providerId="LiveId" clId="{4464C04E-D86F-4539-8D24-F5721C0A1F06}" dt="2019-03-29T02:32:28.698" v="2189" actId="1035"/>
          <ac:spMkLst>
            <pc:docMk/>
            <pc:sldMk cId="4102305228" sldId="365"/>
            <ac:spMk id="44" creationId="{1634231D-7BA4-461A-9332-B7B10BF5F484}"/>
          </ac:spMkLst>
        </pc:spChg>
        <pc:spChg chg="add mod">
          <ac:chgData name="shinhee kim" userId="8157f5df47bf28a0" providerId="LiveId" clId="{4464C04E-D86F-4539-8D24-F5721C0A1F06}" dt="2019-03-29T02:32:28.698" v="2189" actId="1035"/>
          <ac:spMkLst>
            <pc:docMk/>
            <pc:sldMk cId="4102305228" sldId="365"/>
            <ac:spMk id="45" creationId="{737C6A78-2BDB-40D1-B259-A97262C33C81}"/>
          </ac:spMkLst>
        </pc:spChg>
        <pc:spChg chg="add mod">
          <ac:chgData name="shinhee kim" userId="8157f5df47bf28a0" providerId="LiveId" clId="{4464C04E-D86F-4539-8D24-F5721C0A1F06}" dt="2019-03-29T02:32:28.698" v="2189" actId="1035"/>
          <ac:spMkLst>
            <pc:docMk/>
            <pc:sldMk cId="4102305228" sldId="365"/>
            <ac:spMk id="46" creationId="{E387D291-54E0-4325-A986-4FF3A73B7BA1}"/>
          </ac:spMkLst>
        </pc:spChg>
        <pc:spChg chg="add mod">
          <ac:chgData name="shinhee kim" userId="8157f5df47bf28a0" providerId="LiveId" clId="{4464C04E-D86F-4539-8D24-F5721C0A1F06}" dt="2019-03-29T02:32:28.698" v="2189" actId="1035"/>
          <ac:spMkLst>
            <pc:docMk/>
            <pc:sldMk cId="4102305228" sldId="365"/>
            <ac:spMk id="47" creationId="{6DBD9BC3-45F4-46C1-81E2-B4D830852FD0}"/>
          </ac:spMkLst>
        </pc:spChg>
        <pc:spChg chg="add mod">
          <ac:chgData name="shinhee kim" userId="8157f5df47bf28a0" providerId="LiveId" clId="{4464C04E-D86F-4539-8D24-F5721C0A1F06}" dt="2019-03-29T02:32:28.698" v="2189" actId="1035"/>
          <ac:spMkLst>
            <pc:docMk/>
            <pc:sldMk cId="4102305228" sldId="365"/>
            <ac:spMk id="48" creationId="{E7C0A475-C385-4FA8-8BB9-246F02C9A62E}"/>
          </ac:spMkLst>
        </pc:spChg>
        <pc:spChg chg="add mod">
          <ac:chgData name="shinhee kim" userId="8157f5df47bf28a0" providerId="LiveId" clId="{4464C04E-D86F-4539-8D24-F5721C0A1F06}" dt="2019-03-29T02:32:28.698" v="2189" actId="1035"/>
          <ac:spMkLst>
            <pc:docMk/>
            <pc:sldMk cId="4102305228" sldId="365"/>
            <ac:spMk id="49" creationId="{378D30A1-0BEF-4279-A12F-AB8D045A6A1A}"/>
          </ac:spMkLst>
        </pc:spChg>
        <pc:graphicFrameChg chg="add mod">
          <ac:chgData name="shinhee kim" userId="8157f5df47bf28a0" providerId="LiveId" clId="{4464C04E-D86F-4539-8D24-F5721C0A1F06}" dt="2019-03-29T02:32:28.698" v="2189" actId="1035"/>
          <ac:graphicFrameMkLst>
            <pc:docMk/>
            <pc:sldMk cId="4102305228" sldId="365"/>
            <ac:graphicFrameMk id="10" creationId="{15963AEE-6106-4330-A509-8F02B9718476}"/>
          </ac:graphicFrameMkLst>
        </pc:graphicFrameChg>
        <pc:graphicFrameChg chg="add mod">
          <ac:chgData name="shinhee kim" userId="8157f5df47bf28a0" providerId="LiveId" clId="{4464C04E-D86F-4539-8D24-F5721C0A1F06}" dt="2019-03-29T02:32:28.698" v="2189" actId="1035"/>
          <ac:graphicFrameMkLst>
            <pc:docMk/>
            <pc:sldMk cId="4102305228" sldId="365"/>
            <ac:graphicFrameMk id="13" creationId="{93A63230-5CC3-4F4C-A499-56023755CAE3}"/>
          </ac:graphicFrameMkLst>
        </pc:graphicFrameChg>
        <pc:graphicFrameChg chg="add mod">
          <ac:chgData name="shinhee kim" userId="8157f5df47bf28a0" providerId="LiveId" clId="{4464C04E-D86F-4539-8D24-F5721C0A1F06}" dt="2019-03-29T02:32:28.698" v="2189" actId="1035"/>
          <ac:graphicFrameMkLst>
            <pc:docMk/>
            <pc:sldMk cId="4102305228" sldId="365"/>
            <ac:graphicFrameMk id="14" creationId="{C059D5CA-8B62-489B-9700-5ED6BD236AB5}"/>
          </ac:graphicFrameMkLst>
        </pc:graphicFrameChg>
        <pc:graphicFrameChg chg="add mod">
          <ac:chgData name="shinhee kim" userId="8157f5df47bf28a0" providerId="LiveId" clId="{4464C04E-D86F-4539-8D24-F5721C0A1F06}" dt="2019-03-29T02:32:28.698" v="2189" actId="1035"/>
          <ac:graphicFrameMkLst>
            <pc:docMk/>
            <pc:sldMk cId="4102305228" sldId="365"/>
            <ac:graphicFrameMk id="15" creationId="{181D17B3-8009-46B3-9D7D-4F1F2B07404A}"/>
          </ac:graphicFrameMkLst>
        </pc:graphicFrameChg>
        <pc:graphicFrameChg chg="add mod">
          <ac:chgData name="shinhee kim" userId="8157f5df47bf28a0" providerId="LiveId" clId="{4464C04E-D86F-4539-8D24-F5721C0A1F06}" dt="2019-03-29T02:32:28.698" v="2189" actId="1035"/>
          <ac:graphicFrameMkLst>
            <pc:docMk/>
            <pc:sldMk cId="4102305228" sldId="365"/>
            <ac:graphicFrameMk id="32" creationId="{78E323BD-F5B3-4ED5-B711-2EB2DC919587}"/>
          </ac:graphicFrameMkLst>
        </pc:graphicFrameChg>
        <pc:picChg chg="del mod">
          <ac:chgData name="shinhee kim" userId="8157f5df47bf28a0" providerId="LiveId" clId="{4464C04E-D86F-4539-8D24-F5721C0A1F06}" dt="2019-03-29T02:14:33.611" v="1690" actId="478"/>
          <ac:picMkLst>
            <pc:docMk/>
            <pc:sldMk cId="4102305228" sldId="365"/>
            <ac:picMk id="12" creationId="{0B7A7E27-7F24-4519-A326-11D4F0E1A697}"/>
          </ac:picMkLst>
        </pc:picChg>
      </pc:sldChg>
      <pc:sldChg chg="addSp delSp modSp">
        <pc:chgData name="shinhee kim" userId="8157f5df47bf28a0" providerId="LiveId" clId="{4464C04E-D86F-4539-8D24-F5721C0A1F06}" dt="2019-03-29T15:35:21.962" v="3792" actId="20577"/>
        <pc:sldMkLst>
          <pc:docMk/>
          <pc:sldMk cId="2454792043" sldId="372"/>
        </pc:sldMkLst>
        <pc:spChg chg="add del mod">
          <ac:chgData name="shinhee kim" userId="8157f5df47bf28a0" providerId="LiveId" clId="{4464C04E-D86F-4539-8D24-F5721C0A1F06}" dt="2019-03-29T02:52:04.152" v="2638" actId="478"/>
          <ac:spMkLst>
            <pc:docMk/>
            <pc:sldMk cId="2454792043" sldId="372"/>
            <ac:spMk id="3" creationId="{DEAFE845-B367-45A7-B5E9-5F81B4EF65A7}"/>
          </ac:spMkLst>
        </pc:spChg>
        <pc:spChg chg="add del">
          <ac:chgData name="shinhee kim" userId="8157f5df47bf28a0" providerId="LiveId" clId="{4464C04E-D86F-4539-8D24-F5721C0A1F06}" dt="2019-03-29T02:52:00.577" v="2637"/>
          <ac:spMkLst>
            <pc:docMk/>
            <pc:sldMk cId="2454792043" sldId="372"/>
            <ac:spMk id="12" creationId="{B6F75138-460C-4216-BD2D-824D4275678E}"/>
          </ac:spMkLst>
        </pc:spChg>
        <pc:spChg chg="add mod">
          <ac:chgData name="shinhee kim" userId="8157f5df47bf28a0" providerId="LiveId" clId="{4464C04E-D86F-4539-8D24-F5721C0A1F06}" dt="2019-03-29T15:35:21.962" v="3792" actId="20577"/>
          <ac:spMkLst>
            <pc:docMk/>
            <pc:sldMk cId="2454792043" sldId="372"/>
            <ac:spMk id="13" creationId="{B808F9A5-64A4-4ABE-8973-6E8AE011758C}"/>
          </ac:spMkLst>
        </pc:spChg>
        <pc:spChg chg="del">
          <ac:chgData name="shinhee kim" userId="8157f5df47bf28a0" providerId="LiveId" clId="{4464C04E-D86F-4539-8D24-F5721C0A1F06}" dt="2019-03-29T02:51:59.028" v="2635" actId="478"/>
          <ac:spMkLst>
            <pc:docMk/>
            <pc:sldMk cId="2454792043" sldId="372"/>
            <ac:spMk id="17" creationId="{20837D47-D021-4804-9C32-2D39B0E021BD}"/>
          </ac:spMkLst>
        </pc:spChg>
      </pc:sldChg>
      <pc:sldChg chg="modSp">
        <pc:chgData name="shinhee kim" userId="8157f5df47bf28a0" providerId="LiveId" clId="{4464C04E-D86F-4539-8D24-F5721C0A1F06}" dt="2019-03-29T15:36:22.562" v="3797" actId="20577"/>
        <pc:sldMkLst>
          <pc:docMk/>
          <pc:sldMk cId="3791797017" sldId="373"/>
        </pc:sldMkLst>
        <pc:spChg chg="mod">
          <ac:chgData name="shinhee kim" userId="8157f5df47bf28a0" providerId="LiveId" clId="{4464C04E-D86F-4539-8D24-F5721C0A1F06}" dt="2019-03-29T15:36:22.562" v="3797" actId="20577"/>
          <ac:spMkLst>
            <pc:docMk/>
            <pc:sldMk cId="3791797017" sldId="373"/>
            <ac:spMk id="3" creationId="{00000000-0000-0000-0000-000000000000}"/>
          </ac:spMkLst>
        </pc:spChg>
      </pc:sldChg>
      <pc:sldChg chg="addSp modSp">
        <pc:chgData name="shinhee kim" userId="8157f5df47bf28a0" providerId="LiveId" clId="{4464C04E-D86F-4539-8D24-F5721C0A1F06}" dt="2019-03-29T16:00:03.477" v="4079" actId="207"/>
        <pc:sldMkLst>
          <pc:docMk/>
          <pc:sldMk cId="2156156119" sldId="375"/>
        </pc:sldMkLst>
        <pc:spChg chg="mod">
          <ac:chgData name="shinhee kim" userId="8157f5df47bf28a0" providerId="LiveId" clId="{4464C04E-D86F-4539-8D24-F5721C0A1F06}" dt="2019-03-29T15:31:48.048" v="3761" actId="14100"/>
          <ac:spMkLst>
            <pc:docMk/>
            <pc:sldMk cId="2156156119" sldId="375"/>
            <ac:spMk id="3" creationId="{00000000-0000-0000-0000-000000000000}"/>
          </ac:spMkLst>
        </pc:spChg>
        <pc:spChg chg="add mod">
          <ac:chgData name="shinhee kim" userId="8157f5df47bf28a0" providerId="LiveId" clId="{4464C04E-D86F-4539-8D24-F5721C0A1F06}" dt="2019-03-29T16:00:03.477" v="4079" actId="207"/>
          <ac:spMkLst>
            <pc:docMk/>
            <pc:sldMk cId="2156156119" sldId="375"/>
            <ac:spMk id="22" creationId="{3276109F-A612-40DA-825F-3755DAC3D485}"/>
          </ac:spMkLst>
        </pc:spChg>
      </pc:sldChg>
      <pc:sldChg chg="addSp delSp modSp ord addAnim delAnim modAnim modNotesTx">
        <pc:chgData name="shinhee kim" userId="8157f5df47bf28a0" providerId="LiveId" clId="{4464C04E-D86F-4539-8D24-F5721C0A1F06}" dt="2019-03-29T15:52:14.472" v="3976" actId="14100"/>
        <pc:sldMkLst>
          <pc:docMk/>
          <pc:sldMk cId="2629090792" sldId="377"/>
        </pc:sldMkLst>
        <pc:spChg chg="mod">
          <ac:chgData name="shinhee kim" userId="8157f5df47bf28a0" providerId="LiveId" clId="{4464C04E-D86F-4539-8D24-F5721C0A1F06}" dt="2019-03-29T15:52:14.472" v="3976" actId="14100"/>
          <ac:spMkLst>
            <pc:docMk/>
            <pc:sldMk cId="2629090792" sldId="377"/>
            <ac:spMk id="3" creationId="{00000000-0000-0000-0000-000000000000}"/>
          </ac:spMkLst>
        </pc:spChg>
        <pc:spChg chg="add del mod">
          <ac:chgData name="shinhee kim" userId="8157f5df47bf28a0" providerId="LiveId" clId="{4464C04E-D86F-4539-8D24-F5721C0A1F06}" dt="2019-03-28T20:31:51.698" v="1418" actId="478"/>
          <ac:spMkLst>
            <pc:docMk/>
            <pc:sldMk cId="2629090792" sldId="377"/>
            <ac:spMk id="8" creationId="{11F70FE6-A357-4C7F-BC1A-943A7ACBB652}"/>
          </ac:spMkLst>
        </pc:spChg>
        <pc:spChg chg="add del">
          <ac:chgData name="shinhee kim" userId="8157f5df47bf28a0" providerId="LiveId" clId="{4464C04E-D86F-4539-8D24-F5721C0A1F06}" dt="2019-03-28T19:58:49.489" v="667"/>
          <ac:spMkLst>
            <pc:docMk/>
            <pc:sldMk cId="2629090792" sldId="377"/>
            <ac:spMk id="9" creationId="{408C8F0B-A454-4E63-AF92-2FAD33A42253}"/>
          </ac:spMkLst>
        </pc:spChg>
        <pc:spChg chg="del mod">
          <ac:chgData name="shinhee kim" userId="8157f5df47bf28a0" providerId="LiveId" clId="{4464C04E-D86F-4539-8D24-F5721C0A1F06}" dt="2019-03-28T20:16:17.898" v="1202" actId="478"/>
          <ac:spMkLst>
            <pc:docMk/>
            <pc:sldMk cId="2629090792" sldId="377"/>
            <ac:spMk id="15" creationId="{60EFA337-AA00-4657-941D-57EB40E621B1}"/>
          </ac:spMkLst>
        </pc:spChg>
        <pc:spChg chg="add del">
          <ac:chgData name="shinhee kim" userId="8157f5df47bf28a0" providerId="LiveId" clId="{4464C04E-D86F-4539-8D24-F5721C0A1F06}" dt="2019-03-28T20:12:03.825" v="1141" actId="478"/>
          <ac:spMkLst>
            <pc:docMk/>
            <pc:sldMk cId="2629090792" sldId="377"/>
            <ac:spMk id="29" creationId="{6A5F0551-4EF8-4C90-8B97-F2E9DA470F64}"/>
          </ac:spMkLst>
        </pc:spChg>
        <pc:spChg chg="add del mod">
          <ac:chgData name="shinhee kim" userId="8157f5df47bf28a0" providerId="LiveId" clId="{4464C04E-D86F-4539-8D24-F5721C0A1F06}" dt="2019-03-28T20:24:10.673" v="1397"/>
          <ac:spMkLst>
            <pc:docMk/>
            <pc:sldMk cId="2629090792" sldId="377"/>
            <ac:spMk id="48" creationId="{0C0FA435-FEEC-4957-A6B3-D8D184612237}"/>
          </ac:spMkLst>
        </pc:spChg>
        <pc:spChg chg="add del mod">
          <ac:chgData name="shinhee kim" userId="8157f5df47bf28a0" providerId="LiveId" clId="{4464C04E-D86F-4539-8D24-F5721C0A1F06}" dt="2019-03-28T20:12:53.799" v="1147" actId="478"/>
          <ac:spMkLst>
            <pc:docMk/>
            <pc:sldMk cId="2629090792" sldId="377"/>
            <ac:spMk id="49" creationId="{1DBBBA46-65F8-4011-BD33-C6122A1067F8}"/>
          </ac:spMkLst>
        </pc:spChg>
        <pc:spChg chg="add del mod">
          <ac:chgData name="shinhee kim" userId="8157f5df47bf28a0" providerId="LiveId" clId="{4464C04E-D86F-4539-8D24-F5721C0A1F06}" dt="2019-03-28T20:12:53.799" v="1147" actId="478"/>
          <ac:spMkLst>
            <pc:docMk/>
            <pc:sldMk cId="2629090792" sldId="377"/>
            <ac:spMk id="50" creationId="{2BEF0683-804D-409A-8F15-B13AB443A75B}"/>
          </ac:spMkLst>
        </pc:spChg>
        <pc:spChg chg="add del mod">
          <ac:chgData name="shinhee kim" userId="8157f5df47bf28a0" providerId="LiveId" clId="{4464C04E-D86F-4539-8D24-F5721C0A1F06}" dt="2019-03-28T20:13:56.684" v="1154" actId="478"/>
          <ac:spMkLst>
            <pc:docMk/>
            <pc:sldMk cId="2629090792" sldId="377"/>
            <ac:spMk id="57" creationId="{CA7EECCF-DFD1-4102-9466-4E2F4319D9BF}"/>
          </ac:spMkLst>
        </pc:spChg>
        <pc:spChg chg="add mod">
          <ac:chgData name="shinhee kim" userId="8157f5df47bf28a0" providerId="LiveId" clId="{4464C04E-D86F-4539-8D24-F5721C0A1F06}" dt="2019-03-29T04:12:44.648" v="3646" actId="1036"/>
          <ac:spMkLst>
            <pc:docMk/>
            <pc:sldMk cId="2629090792" sldId="377"/>
            <ac:spMk id="61" creationId="{1C2D5B00-18DE-4571-9EB4-153B40374647}"/>
          </ac:spMkLst>
        </pc:spChg>
        <pc:spChg chg="add del mod">
          <ac:chgData name="shinhee kim" userId="8157f5df47bf28a0" providerId="LiveId" clId="{4464C04E-D86F-4539-8D24-F5721C0A1F06}" dt="2019-03-28T20:12:53.799" v="1147" actId="478"/>
          <ac:spMkLst>
            <pc:docMk/>
            <pc:sldMk cId="2629090792" sldId="377"/>
            <ac:spMk id="62" creationId="{26A99374-7E5A-47F5-B3C3-AEC069791DCF}"/>
          </ac:spMkLst>
        </pc:spChg>
        <pc:spChg chg="add del mod">
          <ac:chgData name="shinhee kim" userId="8157f5df47bf28a0" providerId="LiveId" clId="{4464C04E-D86F-4539-8D24-F5721C0A1F06}" dt="2019-03-28T20:13:56.684" v="1154" actId="478"/>
          <ac:spMkLst>
            <pc:docMk/>
            <pc:sldMk cId="2629090792" sldId="377"/>
            <ac:spMk id="63" creationId="{C7246EEB-C500-401C-82F9-2DEB02A3CA8A}"/>
          </ac:spMkLst>
        </pc:spChg>
        <pc:spChg chg="add del mod">
          <ac:chgData name="shinhee kim" userId="8157f5df47bf28a0" providerId="LiveId" clId="{4464C04E-D86F-4539-8D24-F5721C0A1F06}" dt="2019-03-29T03:45:05.924" v="3184" actId="478"/>
          <ac:spMkLst>
            <pc:docMk/>
            <pc:sldMk cId="2629090792" sldId="377"/>
            <ac:spMk id="67" creationId="{2BEABB4E-4F72-46FA-AB18-AA5AEDAC26B8}"/>
          </ac:spMkLst>
        </pc:spChg>
        <pc:spChg chg="add del mod">
          <ac:chgData name="shinhee kim" userId="8157f5df47bf28a0" providerId="LiveId" clId="{4464C04E-D86F-4539-8D24-F5721C0A1F06}" dt="2019-03-29T03:45:10.097" v="3186" actId="478"/>
          <ac:spMkLst>
            <pc:docMk/>
            <pc:sldMk cId="2629090792" sldId="377"/>
            <ac:spMk id="68" creationId="{4E4AF12B-9AE9-4BE8-9750-D6CFFFA8D5AF}"/>
          </ac:spMkLst>
        </pc:spChg>
        <pc:spChg chg="add del mod">
          <ac:chgData name="shinhee kim" userId="8157f5df47bf28a0" providerId="LiveId" clId="{4464C04E-D86F-4539-8D24-F5721C0A1F06}" dt="2019-03-28T20:24:10.666" v="1395" actId="478"/>
          <ac:spMkLst>
            <pc:docMk/>
            <pc:sldMk cId="2629090792" sldId="377"/>
            <ac:spMk id="69" creationId="{7AE2AE94-00DE-4B02-BB41-B1DB86594CB3}"/>
          </ac:spMkLst>
        </pc:spChg>
        <pc:spChg chg="add del mod">
          <ac:chgData name="shinhee kim" userId="8157f5df47bf28a0" providerId="LiveId" clId="{4464C04E-D86F-4539-8D24-F5721C0A1F06}" dt="2019-03-29T03:45:10.097" v="3186" actId="478"/>
          <ac:spMkLst>
            <pc:docMk/>
            <pc:sldMk cId="2629090792" sldId="377"/>
            <ac:spMk id="70" creationId="{4A1F5FB7-F37A-49EB-9CE5-406B10AF4D40}"/>
          </ac:spMkLst>
        </pc:spChg>
        <pc:spChg chg="add del mod">
          <ac:chgData name="shinhee kim" userId="8157f5df47bf28a0" providerId="LiveId" clId="{4464C04E-D86F-4539-8D24-F5721C0A1F06}" dt="2019-03-29T03:45:10.097" v="3186" actId="478"/>
          <ac:spMkLst>
            <pc:docMk/>
            <pc:sldMk cId="2629090792" sldId="377"/>
            <ac:spMk id="71" creationId="{79D3F64F-759D-4A3C-8F03-17415BF60822}"/>
          </ac:spMkLst>
        </pc:spChg>
        <pc:spChg chg="add del mod">
          <ac:chgData name="shinhee kim" userId="8157f5df47bf28a0" providerId="LiveId" clId="{4464C04E-D86F-4539-8D24-F5721C0A1F06}" dt="2019-03-28T20:20:31.256" v="1391" actId="478"/>
          <ac:spMkLst>
            <pc:docMk/>
            <pc:sldMk cId="2629090792" sldId="377"/>
            <ac:spMk id="72" creationId="{77489555-7B6C-405E-83AA-49E0D82F7D0B}"/>
          </ac:spMkLst>
        </pc:spChg>
        <pc:spChg chg="add del mod">
          <ac:chgData name="shinhee kim" userId="8157f5df47bf28a0" providerId="LiveId" clId="{4464C04E-D86F-4539-8D24-F5721C0A1F06}" dt="2019-03-29T03:45:07.506" v="3185" actId="478"/>
          <ac:spMkLst>
            <pc:docMk/>
            <pc:sldMk cId="2629090792" sldId="377"/>
            <ac:spMk id="73" creationId="{9DAC41E5-AB56-440B-898A-F8E5BD24618D}"/>
          </ac:spMkLst>
        </pc:spChg>
        <pc:spChg chg="add del mod">
          <ac:chgData name="shinhee kim" userId="8157f5df47bf28a0" providerId="LiveId" clId="{4464C04E-D86F-4539-8D24-F5721C0A1F06}" dt="2019-03-28T20:36:44.294" v="1429" actId="478"/>
          <ac:spMkLst>
            <pc:docMk/>
            <pc:sldMk cId="2629090792" sldId="377"/>
            <ac:spMk id="74" creationId="{26E3B8E9-DD55-4A8D-B123-B0BAA3B0038B}"/>
          </ac:spMkLst>
        </pc:spChg>
        <pc:spChg chg="add mod ord">
          <ac:chgData name="shinhee kim" userId="8157f5df47bf28a0" providerId="LiveId" clId="{4464C04E-D86F-4539-8D24-F5721C0A1F06}" dt="2019-03-29T03:44:35.059" v="3169" actId="1076"/>
          <ac:spMkLst>
            <pc:docMk/>
            <pc:sldMk cId="2629090792" sldId="377"/>
            <ac:spMk id="78" creationId="{566A4D15-BADA-482F-B130-16BAA8FEAE79}"/>
          </ac:spMkLst>
        </pc:spChg>
        <pc:spChg chg="mod">
          <ac:chgData name="shinhee kim" userId="8157f5df47bf28a0" providerId="LiveId" clId="{4464C04E-D86F-4539-8D24-F5721C0A1F06}" dt="2019-03-29T03:44:31.380" v="3168" actId="14100"/>
          <ac:spMkLst>
            <pc:docMk/>
            <pc:sldMk cId="2629090792" sldId="377"/>
            <ac:spMk id="80" creationId="{579EC905-9EDB-4933-87CA-372B07FF7373}"/>
          </ac:spMkLst>
        </pc:spChg>
        <pc:spChg chg="mod">
          <ac:chgData name="shinhee kim" userId="8157f5df47bf28a0" providerId="LiveId" clId="{4464C04E-D86F-4539-8D24-F5721C0A1F06}" dt="2019-03-29T03:46:49.006" v="3212" actId="1036"/>
          <ac:spMkLst>
            <pc:docMk/>
            <pc:sldMk cId="2629090792" sldId="377"/>
            <ac:spMk id="81" creationId="{75A452BF-883D-4695-B80E-1EA137834FB1}"/>
          </ac:spMkLst>
        </pc:spChg>
        <pc:spChg chg="add del mod">
          <ac:chgData name="shinhee kim" userId="8157f5df47bf28a0" providerId="LiveId" clId="{4464C04E-D86F-4539-8D24-F5721C0A1F06}" dt="2019-03-28T23:19:02.306" v="1449" actId="478"/>
          <ac:spMkLst>
            <pc:docMk/>
            <pc:sldMk cId="2629090792" sldId="377"/>
            <ac:spMk id="82" creationId="{E046AC0F-2010-4E7A-BF8B-2AA66D9F964D}"/>
          </ac:spMkLst>
        </pc:spChg>
        <pc:spChg chg="mod topLvl">
          <ac:chgData name="shinhee kim" userId="8157f5df47bf28a0" providerId="LiveId" clId="{4464C04E-D86F-4539-8D24-F5721C0A1F06}" dt="2019-03-29T03:43:57.444" v="3152" actId="164"/>
          <ac:spMkLst>
            <pc:docMk/>
            <pc:sldMk cId="2629090792" sldId="377"/>
            <ac:spMk id="84" creationId="{11699FEB-609C-485B-BEE9-537BC098DC18}"/>
          </ac:spMkLst>
        </pc:spChg>
        <pc:spChg chg="mod topLvl">
          <ac:chgData name="shinhee kim" userId="8157f5df47bf28a0" providerId="LiveId" clId="{4464C04E-D86F-4539-8D24-F5721C0A1F06}" dt="2019-03-29T03:43:57.444" v="3152" actId="164"/>
          <ac:spMkLst>
            <pc:docMk/>
            <pc:sldMk cId="2629090792" sldId="377"/>
            <ac:spMk id="85" creationId="{43732195-43DC-4A79-91D8-0F6A285FAF08}"/>
          </ac:spMkLst>
        </pc:spChg>
        <pc:spChg chg="add del">
          <ac:chgData name="shinhee kim" userId="8157f5df47bf28a0" providerId="LiveId" clId="{4464C04E-D86F-4539-8D24-F5721C0A1F06}" dt="2019-03-29T03:41:47.549" v="3094"/>
          <ac:spMkLst>
            <pc:docMk/>
            <pc:sldMk cId="2629090792" sldId="377"/>
            <ac:spMk id="86" creationId="{D2147D81-7F0B-4E06-B7ED-4E2903716E22}"/>
          </ac:spMkLst>
        </pc:spChg>
        <pc:spChg chg="add del mod">
          <ac:chgData name="shinhee kim" userId="8157f5df47bf28a0" providerId="LiveId" clId="{4464C04E-D86F-4539-8D24-F5721C0A1F06}" dt="2019-03-29T03:55:06.520" v="3298" actId="478"/>
          <ac:spMkLst>
            <pc:docMk/>
            <pc:sldMk cId="2629090792" sldId="377"/>
            <ac:spMk id="93" creationId="{FF8D7FA1-41A2-48CC-9D0C-BCABD79AF12F}"/>
          </ac:spMkLst>
        </pc:spChg>
        <pc:spChg chg="add del mod">
          <ac:chgData name="shinhee kim" userId="8157f5df47bf28a0" providerId="LiveId" clId="{4464C04E-D86F-4539-8D24-F5721C0A1F06}" dt="2019-03-29T03:56:36.598" v="3335"/>
          <ac:spMkLst>
            <pc:docMk/>
            <pc:sldMk cId="2629090792" sldId="377"/>
            <ac:spMk id="96" creationId="{FC92A550-4208-406B-B944-F5A4589E31FF}"/>
          </ac:spMkLst>
        </pc:spChg>
        <pc:spChg chg="add del mod">
          <ac:chgData name="shinhee kim" userId="8157f5df47bf28a0" providerId="LiveId" clId="{4464C04E-D86F-4539-8D24-F5721C0A1F06}" dt="2019-03-29T03:57:32.173" v="3361" actId="478"/>
          <ac:spMkLst>
            <pc:docMk/>
            <pc:sldMk cId="2629090792" sldId="377"/>
            <ac:spMk id="97" creationId="{1251D72F-A66B-46E6-94A4-AFB0877CBEF8}"/>
          </ac:spMkLst>
        </pc:spChg>
        <pc:spChg chg="add del mod">
          <ac:chgData name="shinhee kim" userId="8157f5df47bf28a0" providerId="LiveId" clId="{4464C04E-D86F-4539-8D24-F5721C0A1F06}" dt="2019-03-29T03:57:30.875" v="3360" actId="478"/>
          <ac:spMkLst>
            <pc:docMk/>
            <pc:sldMk cId="2629090792" sldId="377"/>
            <ac:spMk id="98" creationId="{B89AA72D-000F-45D8-94C5-177301C1D748}"/>
          </ac:spMkLst>
        </pc:spChg>
        <pc:grpChg chg="add del">
          <ac:chgData name="shinhee kim" userId="8157f5df47bf28a0" providerId="LiveId" clId="{4464C04E-D86F-4539-8D24-F5721C0A1F06}" dt="2019-03-28T19:58:49.489" v="667"/>
          <ac:grpSpMkLst>
            <pc:docMk/>
            <pc:sldMk cId="2629090792" sldId="377"/>
            <ac:grpSpMk id="10" creationId="{037B6056-CCA5-454B-B8CD-32E97C71E715}"/>
          </ac:grpSpMkLst>
        </pc:grpChg>
        <pc:grpChg chg="add del">
          <ac:chgData name="shinhee kim" userId="8157f5df47bf28a0" providerId="LiveId" clId="{4464C04E-D86F-4539-8D24-F5721C0A1F06}" dt="2019-03-28T19:58:49.489" v="667"/>
          <ac:grpSpMkLst>
            <pc:docMk/>
            <pc:sldMk cId="2629090792" sldId="377"/>
            <ac:grpSpMk id="14" creationId="{0CF3B11C-295F-46E9-8676-CC44C0E31EC7}"/>
          </ac:grpSpMkLst>
        </pc:grpChg>
        <pc:grpChg chg="add del">
          <ac:chgData name="shinhee kim" userId="8157f5df47bf28a0" providerId="LiveId" clId="{4464C04E-D86F-4539-8D24-F5721C0A1F06}" dt="2019-03-28T19:58:49.489" v="667"/>
          <ac:grpSpMkLst>
            <pc:docMk/>
            <pc:sldMk cId="2629090792" sldId="377"/>
            <ac:grpSpMk id="19" creationId="{38A54A5C-056E-4E4B-B7D5-752A91A247D9}"/>
          </ac:grpSpMkLst>
        </pc:grpChg>
        <pc:grpChg chg="add del">
          <ac:chgData name="shinhee kim" userId="8157f5df47bf28a0" providerId="LiveId" clId="{4464C04E-D86F-4539-8D24-F5721C0A1F06}" dt="2019-03-28T19:58:49.489" v="667"/>
          <ac:grpSpMkLst>
            <pc:docMk/>
            <pc:sldMk cId="2629090792" sldId="377"/>
            <ac:grpSpMk id="24" creationId="{14725618-765B-410E-B69C-5A6AA30B62F4}"/>
          </ac:grpSpMkLst>
        </pc:grpChg>
        <pc:grpChg chg="add del">
          <ac:chgData name="shinhee kim" userId="8157f5df47bf28a0" providerId="LiveId" clId="{4464C04E-D86F-4539-8D24-F5721C0A1F06}" dt="2019-03-28T20:12:01.307" v="1140" actId="478"/>
          <ac:grpSpMkLst>
            <pc:docMk/>
            <pc:sldMk cId="2629090792" sldId="377"/>
            <ac:grpSpMk id="30" creationId="{7AD142A4-9C29-4539-9D8A-715C5E8B51E8}"/>
          </ac:grpSpMkLst>
        </pc:grpChg>
        <pc:grpChg chg="add del">
          <ac:chgData name="shinhee kim" userId="8157f5df47bf28a0" providerId="LiveId" clId="{4464C04E-D86F-4539-8D24-F5721C0A1F06}" dt="2019-03-28T20:12:01.307" v="1140" actId="478"/>
          <ac:grpSpMkLst>
            <pc:docMk/>
            <pc:sldMk cId="2629090792" sldId="377"/>
            <ac:grpSpMk id="34" creationId="{1E58A0D5-E6CE-4A3B-BB3D-264DD3AF1A2E}"/>
          </ac:grpSpMkLst>
        </pc:grpChg>
        <pc:grpChg chg="add del">
          <ac:chgData name="shinhee kim" userId="8157f5df47bf28a0" providerId="LiveId" clId="{4464C04E-D86F-4539-8D24-F5721C0A1F06}" dt="2019-03-28T20:12:01.307" v="1140" actId="478"/>
          <ac:grpSpMkLst>
            <pc:docMk/>
            <pc:sldMk cId="2629090792" sldId="377"/>
            <ac:grpSpMk id="38" creationId="{5B978108-62D6-4D0B-9492-8323672C714D}"/>
          </ac:grpSpMkLst>
        </pc:grpChg>
        <pc:grpChg chg="add del">
          <ac:chgData name="shinhee kim" userId="8157f5df47bf28a0" providerId="LiveId" clId="{4464C04E-D86F-4539-8D24-F5721C0A1F06}" dt="2019-03-28T20:12:01.307" v="1140" actId="478"/>
          <ac:grpSpMkLst>
            <pc:docMk/>
            <pc:sldMk cId="2629090792" sldId="377"/>
            <ac:grpSpMk id="43" creationId="{04E54E61-EE08-4818-B180-BC49BE3A8C8A}"/>
          </ac:grpSpMkLst>
        </pc:grpChg>
        <pc:grpChg chg="add del mod">
          <ac:chgData name="shinhee kim" userId="8157f5df47bf28a0" providerId="LiveId" clId="{4464C04E-D86F-4539-8D24-F5721C0A1F06}" dt="2019-03-28T20:13:56.684" v="1154" actId="478"/>
          <ac:grpSpMkLst>
            <pc:docMk/>
            <pc:sldMk cId="2629090792" sldId="377"/>
            <ac:grpSpMk id="51" creationId="{DBFD6C3A-DBC5-4472-B781-618F41141B5D}"/>
          </ac:grpSpMkLst>
        </pc:grpChg>
        <pc:grpChg chg="add del mod">
          <ac:chgData name="shinhee kim" userId="8157f5df47bf28a0" providerId="LiveId" clId="{4464C04E-D86F-4539-8D24-F5721C0A1F06}" dt="2019-03-28T20:13:56.684" v="1154" actId="478"/>
          <ac:grpSpMkLst>
            <pc:docMk/>
            <pc:sldMk cId="2629090792" sldId="377"/>
            <ac:grpSpMk id="54" creationId="{2AC0F611-5DDE-421A-B75D-B4608A286166}"/>
          </ac:grpSpMkLst>
        </pc:grpChg>
        <pc:grpChg chg="add del mod">
          <ac:chgData name="shinhee kim" userId="8157f5df47bf28a0" providerId="LiveId" clId="{4464C04E-D86F-4539-8D24-F5721C0A1F06}" dt="2019-03-28T20:13:56.684" v="1154" actId="478"/>
          <ac:grpSpMkLst>
            <pc:docMk/>
            <pc:sldMk cId="2629090792" sldId="377"/>
            <ac:grpSpMk id="58" creationId="{1DAB0406-F86A-476A-9B66-E3033E54CB16}"/>
          </ac:grpSpMkLst>
        </pc:grpChg>
        <pc:grpChg chg="add del mod ord">
          <ac:chgData name="shinhee kim" userId="8157f5df47bf28a0" providerId="LiveId" clId="{4464C04E-D86F-4539-8D24-F5721C0A1F06}" dt="2019-03-29T03:41:42.607" v="3092" actId="478"/>
          <ac:grpSpMkLst>
            <pc:docMk/>
            <pc:sldMk cId="2629090792" sldId="377"/>
            <ac:grpSpMk id="75" creationId="{F9E41D0A-F3A1-4C85-89EC-7F7FC280A0A7}"/>
          </ac:grpSpMkLst>
        </pc:grpChg>
        <pc:grpChg chg="add mod">
          <ac:chgData name="shinhee kim" userId="8157f5df47bf28a0" providerId="LiveId" clId="{4464C04E-D86F-4539-8D24-F5721C0A1F06}" dt="2019-03-29T03:43:51.589" v="3151" actId="164"/>
          <ac:grpSpMkLst>
            <pc:docMk/>
            <pc:sldMk cId="2629090792" sldId="377"/>
            <ac:grpSpMk id="79" creationId="{F0E36CFE-2990-4286-A97D-57E29BB8D9E0}"/>
          </ac:grpSpMkLst>
        </pc:grpChg>
        <pc:grpChg chg="add del mod">
          <ac:chgData name="shinhee kim" userId="8157f5df47bf28a0" providerId="LiveId" clId="{4464C04E-D86F-4539-8D24-F5721C0A1F06}" dt="2019-03-29T03:37:52.652" v="2998" actId="165"/>
          <ac:grpSpMkLst>
            <pc:docMk/>
            <pc:sldMk cId="2629090792" sldId="377"/>
            <ac:grpSpMk id="83" creationId="{F5BB5A66-2109-4E5D-8E0F-54BFD7948C4F}"/>
          </ac:grpSpMkLst>
        </pc:grpChg>
        <pc:grpChg chg="add mod">
          <ac:chgData name="shinhee kim" userId="8157f5df47bf28a0" providerId="LiveId" clId="{4464C04E-D86F-4539-8D24-F5721C0A1F06}" dt="2019-03-29T03:43:57.444" v="3152" actId="164"/>
          <ac:grpSpMkLst>
            <pc:docMk/>
            <pc:sldMk cId="2629090792" sldId="377"/>
            <ac:grpSpMk id="87" creationId="{F534117B-D82B-4FD1-B1FE-8A5A14A8A4FB}"/>
          </ac:grpSpMkLst>
        </pc:grpChg>
        <pc:grpChg chg="add mod">
          <ac:chgData name="shinhee kim" userId="8157f5df47bf28a0" providerId="LiveId" clId="{4464C04E-D86F-4539-8D24-F5721C0A1F06}" dt="2019-03-29T04:12:44.648" v="3646" actId="1036"/>
          <ac:grpSpMkLst>
            <pc:docMk/>
            <pc:sldMk cId="2629090792" sldId="377"/>
            <ac:grpSpMk id="90" creationId="{3B920D05-4E0F-463A-8C38-4B01123433CD}"/>
          </ac:grpSpMkLst>
        </pc:grpChg>
        <pc:grpChg chg="add mod">
          <ac:chgData name="shinhee kim" userId="8157f5df47bf28a0" providerId="LiveId" clId="{4464C04E-D86F-4539-8D24-F5721C0A1F06}" dt="2019-03-29T04:12:44.648" v="3646" actId="1036"/>
          <ac:grpSpMkLst>
            <pc:docMk/>
            <pc:sldMk cId="2629090792" sldId="377"/>
            <ac:grpSpMk id="91" creationId="{D1B02137-69B8-479B-B335-F9A64888467F}"/>
          </ac:grpSpMkLst>
        </pc:grpChg>
        <pc:grpChg chg="add mod">
          <ac:chgData name="shinhee kim" userId="8157f5df47bf28a0" providerId="LiveId" clId="{4464C04E-D86F-4539-8D24-F5721C0A1F06}" dt="2019-03-29T04:12:44.648" v="3646" actId="1036"/>
          <ac:grpSpMkLst>
            <pc:docMk/>
            <pc:sldMk cId="2629090792" sldId="377"/>
            <ac:grpSpMk id="99" creationId="{CEECD29E-393C-470F-98B4-A89C0D6F6AF7}"/>
          </ac:grpSpMkLst>
        </pc:grpChg>
        <pc:picChg chg="add mod">
          <ac:chgData name="shinhee kim" userId="8157f5df47bf28a0" providerId="LiveId" clId="{4464C04E-D86F-4539-8D24-F5721C0A1F06}" dt="2019-03-29T04:12:44.648" v="3646" actId="1036"/>
          <ac:picMkLst>
            <pc:docMk/>
            <pc:sldMk cId="2629090792" sldId="377"/>
            <ac:picMk id="2" creationId="{82205502-EA7A-4E79-8B01-F44C030894D4}"/>
          </ac:picMkLst>
        </pc:picChg>
        <pc:picChg chg="add mod">
          <ac:chgData name="shinhee kim" userId="8157f5df47bf28a0" providerId="LiveId" clId="{4464C04E-D86F-4539-8D24-F5721C0A1F06}" dt="2019-03-29T04:12:44.648" v="3646" actId="1036"/>
          <ac:picMkLst>
            <pc:docMk/>
            <pc:sldMk cId="2629090792" sldId="377"/>
            <ac:picMk id="64" creationId="{50351EB6-1C24-432C-9841-E35062D97147}"/>
          </ac:picMkLst>
        </pc:picChg>
        <pc:picChg chg="add mod">
          <ac:chgData name="shinhee kim" userId="8157f5df47bf28a0" providerId="LiveId" clId="{4464C04E-D86F-4539-8D24-F5721C0A1F06}" dt="2019-03-29T04:12:44.648" v="3646" actId="1036"/>
          <ac:picMkLst>
            <pc:docMk/>
            <pc:sldMk cId="2629090792" sldId="377"/>
            <ac:picMk id="65" creationId="{D933C54C-C8E7-42FE-8CF2-CF728AC7D57B}"/>
          </ac:picMkLst>
        </pc:picChg>
        <pc:picChg chg="add mod">
          <ac:chgData name="shinhee kim" userId="8157f5df47bf28a0" providerId="LiveId" clId="{4464C04E-D86F-4539-8D24-F5721C0A1F06}" dt="2019-03-29T04:12:44.648" v="3646" actId="1036"/>
          <ac:picMkLst>
            <pc:docMk/>
            <pc:sldMk cId="2629090792" sldId="377"/>
            <ac:picMk id="66" creationId="{D2341A4E-DC8B-4EA3-BE87-7D7FD68137FD}"/>
          </ac:picMkLst>
        </pc:picChg>
        <pc:picChg chg="add mod">
          <ac:chgData name="shinhee kim" userId="8157f5df47bf28a0" providerId="LiveId" clId="{4464C04E-D86F-4539-8D24-F5721C0A1F06}" dt="2019-03-29T04:01:02.717" v="3381" actId="164"/>
          <ac:picMkLst>
            <pc:docMk/>
            <pc:sldMk cId="2629090792" sldId="377"/>
            <ac:picMk id="92" creationId="{069556F6-0BBD-4354-A72A-FA75D55798BD}"/>
          </ac:picMkLst>
        </pc:picChg>
        <pc:picChg chg="add del mod">
          <ac:chgData name="shinhee kim" userId="8157f5df47bf28a0" providerId="LiveId" clId="{4464C04E-D86F-4539-8D24-F5721C0A1F06}" dt="2019-03-29T04:12:44.648" v="3646" actId="1036"/>
          <ac:picMkLst>
            <pc:docMk/>
            <pc:sldMk cId="2629090792" sldId="377"/>
            <ac:picMk id="94" creationId="{F1CC57B8-2B9D-4F3B-BF98-32524561019A}"/>
          </ac:picMkLst>
        </pc:picChg>
        <pc:picChg chg="add mod modCrop">
          <ac:chgData name="shinhee kim" userId="8157f5df47bf28a0" providerId="LiveId" clId="{4464C04E-D86F-4539-8D24-F5721C0A1F06}" dt="2019-03-29T04:01:02.717" v="3381" actId="164"/>
          <ac:picMkLst>
            <pc:docMk/>
            <pc:sldMk cId="2629090792" sldId="377"/>
            <ac:picMk id="95" creationId="{2C248705-C30B-49D1-86E0-064A4B49B4AE}"/>
          </ac:picMkLst>
        </pc:picChg>
      </pc:sldChg>
      <pc:sldChg chg="addSp delSp modSp modNotesTx">
        <pc:chgData name="shinhee kim" userId="8157f5df47bf28a0" providerId="LiveId" clId="{4464C04E-D86F-4539-8D24-F5721C0A1F06}" dt="2019-03-29T15:32:12.916" v="3766" actId="20577"/>
        <pc:sldMkLst>
          <pc:docMk/>
          <pc:sldMk cId="1559377427" sldId="378"/>
        </pc:sldMkLst>
        <pc:spChg chg="add mod">
          <ac:chgData name="shinhee kim" userId="8157f5df47bf28a0" providerId="LiveId" clId="{4464C04E-D86F-4539-8D24-F5721C0A1F06}" dt="2019-03-28T19:53:35.687" v="428" actId="20577"/>
          <ac:spMkLst>
            <pc:docMk/>
            <pc:sldMk cId="1559377427" sldId="378"/>
            <ac:spMk id="2" creationId="{F221BB18-B30D-48A3-917E-A0D61D66C0C4}"/>
          </ac:spMkLst>
        </pc:spChg>
        <pc:spChg chg="mod">
          <ac:chgData name="shinhee kim" userId="8157f5df47bf28a0" providerId="LiveId" clId="{4464C04E-D86F-4539-8D24-F5721C0A1F06}" dt="2019-03-29T15:32:12.916" v="3766" actId="20577"/>
          <ac:spMkLst>
            <pc:docMk/>
            <pc:sldMk cId="1559377427" sldId="378"/>
            <ac:spMk id="3" creationId="{00000000-0000-0000-0000-000000000000}"/>
          </ac:spMkLst>
        </pc:spChg>
        <pc:spChg chg="add mod">
          <ac:chgData name="shinhee kim" userId="8157f5df47bf28a0" providerId="LiveId" clId="{4464C04E-D86F-4539-8D24-F5721C0A1F06}" dt="2019-03-28T19:55:52.806" v="485" actId="1036"/>
          <ac:spMkLst>
            <pc:docMk/>
            <pc:sldMk cId="1559377427" sldId="378"/>
            <ac:spMk id="12" creationId="{FDC02F09-17B1-4FBE-A4C8-A63F6C60475A}"/>
          </ac:spMkLst>
        </pc:spChg>
        <pc:spChg chg="add mod">
          <ac:chgData name="shinhee kim" userId="8157f5df47bf28a0" providerId="LiveId" clId="{4464C04E-D86F-4539-8D24-F5721C0A1F06}" dt="2019-03-28T19:54:16.929" v="448" actId="20577"/>
          <ac:spMkLst>
            <pc:docMk/>
            <pc:sldMk cId="1559377427" sldId="378"/>
            <ac:spMk id="14" creationId="{3E4946B7-7B59-4027-881D-F484E6BA5840}"/>
          </ac:spMkLst>
        </pc:spChg>
        <pc:spChg chg="del">
          <ac:chgData name="shinhee kim" userId="8157f5df47bf28a0" providerId="LiveId" clId="{4464C04E-D86F-4539-8D24-F5721C0A1F06}" dt="2019-03-28T19:52:12.450" v="401" actId="478"/>
          <ac:spMkLst>
            <pc:docMk/>
            <pc:sldMk cId="1559377427" sldId="378"/>
            <ac:spMk id="15" creationId="{60EFA337-AA00-4657-941D-57EB40E621B1}"/>
          </ac:spMkLst>
        </pc:spChg>
        <pc:spChg chg="add mod">
          <ac:chgData name="shinhee kim" userId="8157f5df47bf28a0" providerId="LiveId" clId="{4464C04E-D86F-4539-8D24-F5721C0A1F06}" dt="2019-03-28T19:55:56.851" v="492" actId="1036"/>
          <ac:spMkLst>
            <pc:docMk/>
            <pc:sldMk cId="1559377427" sldId="378"/>
            <ac:spMk id="17" creationId="{4289A07F-5511-4E73-B4F7-7B6A1D5C4EF0}"/>
          </ac:spMkLst>
        </pc:spChg>
        <pc:picChg chg="add del mod">
          <ac:chgData name="shinhee kim" userId="8157f5df47bf28a0" providerId="LiveId" clId="{4464C04E-D86F-4539-8D24-F5721C0A1F06}" dt="2019-03-28T19:53:25.742" v="407" actId="478"/>
          <ac:picMkLst>
            <pc:docMk/>
            <pc:sldMk cId="1559377427" sldId="378"/>
            <ac:picMk id="8" creationId="{39B3D6EA-3337-4FB6-95FC-CA06DA99F3AC}"/>
          </ac:picMkLst>
        </pc:picChg>
        <pc:picChg chg="add mod">
          <ac:chgData name="shinhee kim" userId="8157f5df47bf28a0" providerId="LiveId" clId="{4464C04E-D86F-4539-8D24-F5721C0A1F06}" dt="2019-03-28T19:53:48.575" v="433" actId="1076"/>
          <ac:picMkLst>
            <pc:docMk/>
            <pc:sldMk cId="1559377427" sldId="378"/>
            <ac:picMk id="10" creationId="{66E021C1-619A-47C5-805A-F4584869DA77}"/>
          </ac:picMkLst>
        </pc:picChg>
        <pc:picChg chg="add mod">
          <ac:chgData name="shinhee kim" userId="8157f5df47bf28a0" providerId="LiveId" clId="{4464C04E-D86F-4539-8D24-F5721C0A1F06}" dt="2019-03-28T19:55:52.806" v="485" actId="1036"/>
          <ac:picMkLst>
            <pc:docMk/>
            <pc:sldMk cId="1559377427" sldId="378"/>
            <ac:picMk id="11" creationId="{A1FA10CE-4472-4876-BF26-2E52C7ED836C}"/>
          </ac:picMkLst>
        </pc:picChg>
        <pc:picChg chg="add mod">
          <ac:chgData name="shinhee kim" userId="8157f5df47bf28a0" providerId="LiveId" clId="{4464C04E-D86F-4539-8D24-F5721C0A1F06}" dt="2019-03-28T19:56:01.646" v="498" actId="1035"/>
          <ac:picMkLst>
            <pc:docMk/>
            <pc:sldMk cId="1559377427" sldId="378"/>
            <ac:picMk id="13" creationId="{D6238C0C-2C41-4FCA-B520-6CE5C009563E}"/>
          </ac:picMkLst>
        </pc:picChg>
        <pc:picChg chg="add mod">
          <ac:chgData name="shinhee kim" userId="8157f5df47bf28a0" providerId="LiveId" clId="{4464C04E-D86F-4539-8D24-F5721C0A1F06}" dt="2019-03-28T19:55:56.851" v="492" actId="1036"/>
          <ac:picMkLst>
            <pc:docMk/>
            <pc:sldMk cId="1559377427" sldId="378"/>
            <ac:picMk id="16" creationId="{45E58140-F100-44C6-9513-0E04146FF1DE}"/>
          </ac:picMkLst>
        </pc:picChg>
      </pc:sldChg>
      <pc:sldChg chg="modSp">
        <pc:chgData name="shinhee kim" userId="8157f5df47bf28a0" providerId="LiveId" clId="{4464C04E-D86F-4539-8D24-F5721C0A1F06}" dt="2019-03-29T16:04:37.246" v="4129" actId="20577"/>
        <pc:sldMkLst>
          <pc:docMk/>
          <pc:sldMk cId="782832669" sldId="379"/>
        </pc:sldMkLst>
        <pc:spChg chg="mod">
          <ac:chgData name="shinhee kim" userId="8157f5df47bf28a0" providerId="LiveId" clId="{4464C04E-D86F-4539-8D24-F5721C0A1F06}" dt="2019-03-29T15:28:06.463" v="3731" actId="20577"/>
          <ac:spMkLst>
            <pc:docMk/>
            <pc:sldMk cId="782832669" sldId="379"/>
            <ac:spMk id="3" creationId="{00000000-0000-0000-0000-000000000000}"/>
          </ac:spMkLst>
        </pc:spChg>
        <pc:spChg chg="mod">
          <ac:chgData name="shinhee kim" userId="8157f5df47bf28a0" providerId="LiveId" clId="{4464C04E-D86F-4539-8D24-F5721C0A1F06}" dt="2019-03-29T16:04:37.246" v="4129" actId="20577"/>
          <ac:spMkLst>
            <pc:docMk/>
            <pc:sldMk cId="782832669" sldId="379"/>
            <ac:spMk id="14" creationId="{6F9E5714-D3E8-42F1-A270-E73CBD91747A}"/>
          </ac:spMkLst>
        </pc:spChg>
      </pc:sldChg>
      <pc:sldChg chg="modSp">
        <pc:chgData name="shinhee kim" userId="8157f5df47bf28a0" providerId="LiveId" clId="{4464C04E-D86F-4539-8D24-F5721C0A1F06}" dt="2019-03-29T16:01:29.420" v="4106" actId="20577"/>
        <pc:sldMkLst>
          <pc:docMk/>
          <pc:sldMk cId="16718509" sldId="380"/>
        </pc:sldMkLst>
        <pc:spChg chg="mod">
          <ac:chgData name="shinhee kim" userId="8157f5df47bf28a0" providerId="LiveId" clId="{4464C04E-D86F-4539-8D24-F5721C0A1F06}" dt="2019-03-29T16:01:29.420" v="4106" actId="20577"/>
          <ac:spMkLst>
            <pc:docMk/>
            <pc:sldMk cId="16718509" sldId="380"/>
            <ac:spMk id="5" creationId="{00000000-0000-0000-0000-000000000000}"/>
          </ac:spMkLst>
        </pc:spChg>
      </pc:sldChg>
      <pc:sldChg chg="addSp delSp modSp modNotes">
        <pc:chgData name="shinhee kim" userId="8157f5df47bf28a0" providerId="LiveId" clId="{4464C04E-D86F-4539-8D24-F5721C0A1F06}" dt="2019-03-29T15:31:10.932" v="3757"/>
        <pc:sldMkLst>
          <pc:docMk/>
          <pc:sldMk cId="3633868447" sldId="381"/>
        </pc:sldMkLst>
        <pc:spChg chg="add del">
          <ac:chgData name="shinhee kim" userId="8157f5df47bf28a0" providerId="LiveId" clId="{4464C04E-D86F-4539-8D24-F5721C0A1F06}" dt="2019-03-28T13:40:00.721" v="165"/>
          <ac:spMkLst>
            <pc:docMk/>
            <pc:sldMk cId="3633868447" sldId="381"/>
            <ac:spMk id="2" creationId="{7219A1FB-60E9-42AC-86D5-4D644D9B58B8}"/>
          </ac:spMkLst>
        </pc:spChg>
        <pc:spChg chg="mod">
          <ac:chgData name="shinhee kim" userId="8157f5df47bf28a0" providerId="LiveId" clId="{4464C04E-D86F-4539-8D24-F5721C0A1F06}" dt="2019-03-29T15:28:44.725" v="3734" actId="20577"/>
          <ac:spMkLst>
            <pc:docMk/>
            <pc:sldMk cId="3633868447" sldId="381"/>
            <ac:spMk id="3" creationId="{00000000-0000-0000-0000-000000000000}"/>
          </ac:spMkLst>
        </pc:spChg>
        <pc:spChg chg="mod">
          <ac:chgData name="shinhee kim" userId="8157f5df47bf28a0" providerId="LiveId" clId="{4464C04E-D86F-4539-8D24-F5721C0A1F06}" dt="2019-03-28T13:40:35.035" v="219" actId="1038"/>
          <ac:spMkLst>
            <pc:docMk/>
            <pc:sldMk cId="3633868447" sldId="381"/>
            <ac:spMk id="10" creationId="{1E597CAE-EDCA-48FB-8F51-6303E9BEA4DA}"/>
          </ac:spMkLst>
        </pc:spChg>
        <pc:spChg chg="mod">
          <ac:chgData name="shinhee kim" userId="8157f5df47bf28a0" providerId="LiveId" clId="{4464C04E-D86F-4539-8D24-F5721C0A1F06}" dt="2019-03-28T13:40:35.035" v="219" actId="1038"/>
          <ac:spMkLst>
            <pc:docMk/>
            <pc:sldMk cId="3633868447" sldId="381"/>
            <ac:spMk id="11" creationId="{7DE3FA1B-AB77-4B0F-A882-6791AE9EADB4}"/>
          </ac:spMkLst>
        </pc:spChg>
        <pc:spChg chg="mod">
          <ac:chgData name="shinhee kim" userId="8157f5df47bf28a0" providerId="LiveId" clId="{4464C04E-D86F-4539-8D24-F5721C0A1F06}" dt="2019-03-28T13:41:09.111" v="255" actId="1035"/>
          <ac:spMkLst>
            <pc:docMk/>
            <pc:sldMk cId="3633868447" sldId="381"/>
            <ac:spMk id="12" creationId="{3ED56612-D7E0-4667-ADAD-9CE75259D597}"/>
          </ac:spMkLst>
        </pc:spChg>
        <pc:spChg chg="mod">
          <ac:chgData name="shinhee kim" userId="8157f5df47bf28a0" providerId="LiveId" clId="{4464C04E-D86F-4539-8D24-F5721C0A1F06}" dt="2019-03-28T13:41:09.111" v="255" actId="1035"/>
          <ac:spMkLst>
            <pc:docMk/>
            <pc:sldMk cId="3633868447" sldId="381"/>
            <ac:spMk id="16" creationId="{7DFC33C8-8A4D-4326-A99F-006D927221E0}"/>
          </ac:spMkLst>
        </pc:spChg>
        <pc:spChg chg="mod">
          <ac:chgData name="shinhee kim" userId="8157f5df47bf28a0" providerId="LiveId" clId="{4464C04E-D86F-4539-8D24-F5721C0A1F06}" dt="2019-03-28T13:41:09.111" v="255" actId="1035"/>
          <ac:spMkLst>
            <pc:docMk/>
            <pc:sldMk cId="3633868447" sldId="381"/>
            <ac:spMk id="17" creationId="{9BBE54AD-789C-423D-81F4-F971E761341B}"/>
          </ac:spMkLst>
        </pc:spChg>
        <pc:spChg chg="mod">
          <ac:chgData name="shinhee kim" userId="8157f5df47bf28a0" providerId="LiveId" clId="{4464C04E-D86F-4539-8D24-F5721C0A1F06}" dt="2019-03-28T13:41:09.111" v="255" actId="1035"/>
          <ac:spMkLst>
            <pc:docMk/>
            <pc:sldMk cId="3633868447" sldId="381"/>
            <ac:spMk id="21" creationId="{B8CC3478-5E63-4CAE-B7DC-BE327DA44F69}"/>
          </ac:spMkLst>
        </pc:spChg>
        <pc:spChg chg="mod">
          <ac:chgData name="shinhee kim" userId="8157f5df47bf28a0" providerId="LiveId" clId="{4464C04E-D86F-4539-8D24-F5721C0A1F06}" dt="2019-03-29T03:28:40.874" v="2906" actId="1036"/>
          <ac:spMkLst>
            <pc:docMk/>
            <pc:sldMk cId="3633868447" sldId="381"/>
            <ac:spMk id="22" creationId="{1B95872B-C725-4FDE-B2A5-C18D8345382F}"/>
          </ac:spMkLst>
        </pc:spChg>
        <pc:spChg chg="add mod">
          <ac:chgData name="shinhee kim" userId="8157f5df47bf28a0" providerId="LiveId" clId="{4464C04E-D86F-4539-8D24-F5721C0A1F06}" dt="2019-03-28T13:40:15.811" v="168" actId="207"/>
          <ac:spMkLst>
            <pc:docMk/>
            <pc:sldMk cId="3633868447" sldId="381"/>
            <ac:spMk id="24" creationId="{3CFE049F-1A2B-4397-AFA5-3BA46D458CFE}"/>
          </ac:spMkLst>
        </pc:spChg>
        <pc:grpChg chg="mod">
          <ac:chgData name="shinhee kim" userId="8157f5df47bf28a0" providerId="LiveId" clId="{4464C04E-D86F-4539-8D24-F5721C0A1F06}" dt="2019-03-28T13:41:09.111" v="255" actId="1035"/>
          <ac:grpSpMkLst>
            <pc:docMk/>
            <pc:sldMk cId="3633868447" sldId="381"/>
            <ac:grpSpMk id="13" creationId="{080917C6-DE8B-446B-AB07-0E81A98371F9}"/>
          </ac:grpSpMkLst>
        </pc:grpChg>
        <pc:grpChg chg="mod">
          <ac:chgData name="shinhee kim" userId="8157f5df47bf28a0" providerId="LiveId" clId="{4464C04E-D86F-4539-8D24-F5721C0A1F06}" dt="2019-03-28T13:41:09.111" v="255" actId="1035"/>
          <ac:grpSpMkLst>
            <pc:docMk/>
            <pc:sldMk cId="3633868447" sldId="381"/>
            <ac:grpSpMk id="18" creationId="{A63BD041-E2BC-4BAB-A53F-3E5BED94BF04}"/>
          </ac:grpSpMkLst>
        </pc:grpChg>
        <pc:picChg chg="mod">
          <ac:chgData name="shinhee kim" userId="8157f5df47bf28a0" providerId="LiveId" clId="{4464C04E-D86F-4539-8D24-F5721C0A1F06}" dt="2019-03-28T13:40:35.035" v="219" actId="1038"/>
          <ac:picMkLst>
            <pc:docMk/>
            <pc:sldMk cId="3633868447" sldId="381"/>
            <ac:picMk id="9" creationId="{F55DD82B-2B10-4A63-B40C-5B2C809FD4E2}"/>
          </ac:picMkLst>
        </pc:picChg>
      </pc:sldChg>
      <pc:sldChg chg="add">
        <pc:chgData name="shinhee kim" userId="8157f5df47bf28a0" providerId="LiveId" clId="{4464C04E-D86F-4539-8D24-F5721C0A1F06}" dt="2019-03-29T15:49:04.875" v="3937"/>
        <pc:sldMkLst>
          <pc:docMk/>
          <pc:sldMk cId="1341802593" sldId="383"/>
        </pc:sldMkLst>
      </pc:sldChg>
      <pc:sldChg chg="addSp delSp modSp add del ord">
        <pc:chgData name="shinhee kim" userId="8157f5df47bf28a0" providerId="LiveId" clId="{4464C04E-D86F-4539-8D24-F5721C0A1F06}" dt="2019-04-02T19:10:35.501" v="5287" actId="2696"/>
        <pc:sldMkLst>
          <pc:docMk/>
          <pc:sldMk cId="1337841508" sldId="384"/>
        </pc:sldMkLst>
        <pc:spChg chg="del">
          <ac:chgData name="shinhee kim" userId="8157f5df47bf28a0" providerId="LiveId" clId="{4464C04E-D86F-4539-8D24-F5721C0A1F06}" dt="2019-03-29T17:41:09.316" v="4144" actId="478"/>
          <ac:spMkLst>
            <pc:docMk/>
            <pc:sldMk cId="1337841508" sldId="384"/>
            <ac:spMk id="2" creationId="{B3C8FF24-1DB9-41FF-A05A-C6CD29D9C53B}"/>
          </ac:spMkLst>
        </pc:spChg>
        <pc:spChg chg="add mod">
          <ac:chgData name="shinhee kim" userId="8157f5df47bf28a0" providerId="LiveId" clId="{4464C04E-D86F-4539-8D24-F5721C0A1F06}" dt="2019-03-29T17:41:19.353" v="4145" actId="767"/>
          <ac:spMkLst>
            <pc:docMk/>
            <pc:sldMk cId="1337841508" sldId="384"/>
            <ac:spMk id="5" creationId="{0FF49FE0-8F27-46E6-B9FC-3EA50EC60132}"/>
          </ac:spMkLst>
        </pc:spChg>
        <pc:spChg chg="add mod">
          <ac:chgData name="shinhee kim" userId="8157f5df47bf28a0" providerId="LiveId" clId="{4464C04E-D86F-4539-8D24-F5721C0A1F06}" dt="2019-03-30T02:01:04.203" v="5230" actId="1076"/>
          <ac:spMkLst>
            <pc:docMk/>
            <pc:sldMk cId="1337841508" sldId="384"/>
            <ac:spMk id="6" creationId="{6A6E5F3F-2C32-429F-8C74-EFBCA01589FE}"/>
          </ac:spMkLst>
        </pc:spChg>
        <pc:spChg chg="add mod">
          <ac:chgData name="shinhee kim" userId="8157f5df47bf28a0" providerId="LiveId" clId="{4464C04E-D86F-4539-8D24-F5721C0A1F06}" dt="2019-03-30T01:52:48.707" v="4858" actId="1076"/>
          <ac:spMkLst>
            <pc:docMk/>
            <pc:sldMk cId="1337841508" sldId="384"/>
            <ac:spMk id="7" creationId="{C001C061-8712-458A-AAB4-AF4C5C38BDB7}"/>
          </ac:spMkLst>
        </pc:spChg>
        <pc:spChg chg="add mod">
          <ac:chgData name="shinhee kim" userId="8157f5df47bf28a0" providerId="LiveId" clId="{4464C04E-D86F-4539-8D24-F5721C0A1F06}" dt="2019-03-29T17:49:25.288" v="4155" actId="20577"/>
          <ac:spMkLst>
            <pc:docMk/>
            <pc:sldMk cId="1337841508" sldId="384"/>
            <ac:spMk id="8" creationId="{D5ACEB7D-6AE1-4345-8255-61342AE75DA9}"/>
          </ac:spMkLst>
        </pc:spChg>
        <pc:spChg chg="add mod">
          <ac:chgData name="shinhee kim" userId="8157f5df47bf28a0" providerId="LiveId" clId="{4464C04E-D86F-4539-8D24-F5721C0A1F06}" dt="2019-03-30T01:51:40.772" v="4716" actId="1076"/>
          <ac:spMkLst>
            <pc:docMk/>
            <pc:sldMk cId="1337841508" sldId="384"/>
            <ac:spMk id="9" creationId="{9566AF64-0215-4C5B-B340-01F2EE2ECBD4}"/>
          </ac:spMkLst>
        </pc:spChg>
        <pc:graphicFrameChg chg="add mod modGraphic">
          <ac:chgData name="shinhee kim" userId="8157f5df47bf28a0" providerId="LiveId" clId="{4464C04E-D86F-4539-8D24-F5721C0A1F06}" dt="2019-03-30T02:03:47.958" v="5279" actId="14100"/>
          <ac:graphicFrameMkLst>
            <pc:docMk/>
            <pc:sldMk cId="1337841508" sldId="384"/>
            <ac:graphicFrameMk id="4" creationId="{7AB1997A-2B64-4703-BA7E-3A6D6697F2EA}"/>
          </ac:graphicFrameMkLst>
        </pc:graphicFrameChg>
        <pc:graphicFrameChg chg="add del mod modGraphic">
          <ac:chgData name="shinhee kim" userId="8157f5df47bf28a0" providerId="LiveId" clId="{4464C04E-D86F-4539-8D24-F5721C0A1F06}" dt="2019-03-30T02:24:52.315" v="5284" actId="478"/>
          <ac:graphicFrameMkLst>
            <pc:docMk/>
            <pc:sldMk cId="1337841508" sldId="384"/>
            <ac:graphicFrameMk id="10" creationId="{D1715B82-D36C-4E40-8785-DCBCCDE63AAA}"/>
          </ac:graphicFrameMkLst>
        </pc:graphicFrameChg>
      </pc:sldChg>
      <pc:sldChg chg="addSp delSp modSp add">
        <pc:chgData name="shinhee kim" userId="8157f5df47bf28a0" providerId="LiveId" clId="{4464C04E-D86F-4539-8D24-F5721C0A1F06}" dt="2019-04-03T14:56:10.531" v="5387" actId="1036"/>
        <pc:sldMkLst>
          <pc:docMk/>
          <pc:sldMk cId="2196701879" sldId="384"/>
        </pc:sldMkLst>
        <pc:spChg chg="mod">
          <ac:chgData name="shinhee kim" userId="8157f5df47bf28a0" providerId="LiveId" clId="{4464C04E-D86F-4539-8D24-F5721C0A1F06}" dt="2019-04-03T14:43:58.349" v="5339" actId="20577"/>
          <ac:spMkLst>
            <pc:docMk/>
            <pc:sldMk cId="2196701879" sldId="384"/>
            <ac:spMk id="3" creationId="{00000000-0000-0000-0000-000000000000}"/>
          </ac:spMkLst>
        </pc:spChg>
        <pc:spChg chg="del">
          <ac:chgData name="shinhee kim" userId="8157f5df47bf28a0" providerId="LiveId" clId="{4464C04E-D86F-4539-8D24-F5721C0A1F06}" dt="2019-04-03T14:43:40.401" v="5295" actId="478"/>
          <ac:spMkLst>
            <pc:docMk/>
            <pc:sldMk cId="2196701879" sldId="384"/>
            <ac:spMk id="8" creationId="{648EBB8C-DA29-47E1-8740-2402E21C3429}"/>
          </ac:spMkLst>
        </pc:spChg>
        <pc:spChg chg="del">
          <ac:chgData name="shinhee kim" userId="8157f5df47bf28a0" providerId="LiveId" clId="{4464C04E-D86F-4539-8D24-F5721C0A1F06}" dt="2019-04-03T14:43:40.401" v="5295" actId="478"/>
          <ac:spMkLst>
            <pc:docMk/>
            <pc:sldMk cId="2196701879" sldId="384"/>
            <ac:spMk id="15" creationId="{FCB937D3-F488-485D-B2D0-EF54F53D0E32}"/>
          </ac:spMkLst>
        </pc:spChg>
        <pc:spChg chg="del">
          <ac:chgData name="shinhee kim" userId="8157f5df47bf28a0" providerId="LiveId" clId="{4464C04E-D86F-4539-8D24-F5721C0A1F06}" dt="2019-04-03T14:43:40.401" v="5295" actId="478"/>
          <ac:spMkLst>
            <pc:docMk/>
            <pc:sldMk cId="2196701879" sldId="384"/>
            <ac:spMk id="16" creationId="{D495B820-433F-47D2-A8BE-5627E08EC73A}"/>
          </ac:spMkLst>
        </pc:spChg>
        <pc:spChg chg="del">
          <ac:chgData name="shinhee kim" userId="8157f5df47bf28a0" providerId="LiveId" clId="{4464C04E-D86F-4539-8D24-F5721C0A1F06}" dt="2019-04-03T14:43:40.401" v="5295" actId="478"/>
          <ac:spMkLst>
            <pc:docMk/>
            <pc:sldMk cId="2196701879" sldId="384"/>
            <ac:spMk id="23" creationId="{159C311B-D04B-485F-B6BF-DD9E35278856}"/>
          </ac:spMkLst>
        </pc:spChg>
        <pc:spChg chg="add">
          <ac:chgData name="shinhee kim" userId="8157f5df47bf28a0" providerId="LiveId" clId="{4464C04E-D86F-4539-8D24-F5721C0A1F06}" dt="2019-04-03T14:44:47.306" v="5340"/>
          <ac:spMkLst>
            <pc:docMk/>
            <pc:sldMk cId="2196701879" sldId="384"/>
            <ac:spMk id="26" creationId="{53068E1A-159F-45B0-B464-72E57111B1DC}"/>
          </ac:spMkLst>
        </pc:spChg>
        <pc:spChg chg="del">
          <ac:chgData name="shinhee kim" userId="8157f5df47bf28a0" providerId="LiveId" clId="{4464C04E-D86F-4539-8D24-F5721C0A1F06}" dt="2019-04-03T14:43:40.401" v="5295" actId="478"/>
          <ac:spMkLst>
            <pc:docMk/>
            <pc:sldMk cId="2196701879" sldId="384"/>
            <ac:spMk id="30" creationId="{1E5BDF43-0594-4EF4-8F2F-D2D9CD7D7B14}"/>
          </ac:spMkLst>
        </pc:spChg>
        <pc:spChg chg="add">
          <ac:chgData name="shinhee kim" userId="8157f5df47bf28a0" providerId="LiveId" clId="{4464C04E-D86F-4539-8D24-F5721C0A1F06}" dt="2019-04-03T14:44:47.306" v="5340"/>
          <ac:spMkLst>
            <pc:docMk/>
            <pc:sldMk cId="2196701879" sldId="384"/>
            <ac:spMk id="31" creationId="{D65E4887-BD39-43B6-8310-CD4BF229AD8F}"/>
          </ac:spMkLst>
        </pc:spChg>
        <pc:spChg chg="del">
          <ac:chgData name="shinhee kim" userId="8157f5df47bf28a0" providerId="LiveId" clId="{4464C04E-D86F-4539-8D24-F5721C0A1F06}" dt="2019-04-03T14:43:40.401" v="5295" actId="478"/>
          <ac:spMkLst>
            <pc:docMk/>
            <pc:sldMk cId="2196701879" sldId="384"/>
            <ac:spMk id="34" creationId="{D92BF70B-5B47-47F6-933B-6B8A8C60FCE7}"/>
          </ac:spMkLst>
        </pc:spChg>
        <pc:spChg chg="del">
          <ac:chgData name="shinhee kim" userId="8157f5df47bf28a0" providerId="LiveId" clId="{4464C04E-D86F-4539-8D24-F5721C0A1F06}" dt="2019-04-03T14:43:40.401" v="5295" actId="478"/>
          <ac:spMkLst>
            <pc:docMk/>
            <pc:sldMk cId="2196701879" sldId="384"/>
            <ac:spMk id="35" creationId="{05491DE1-93CC-48C3-93F3-5132EF2C9835}"/>
          </ac:spMkLst>
        </pc:spChg>
        <pc:spChg chg="del">
          <ac:chgData name="shinhee kim" userId="8157f5df47bf28a0" providerId="LiveId" clId="{4464C04E-D86F-4539-8D24-F5721C0A1F06}" dt="2019-04-03T14:43:40.401" v="5295" actId="478"/>
          <ac:spMkLst>
            <pc:docMk/>
            <pc:sldMk cId="2196701879" sldId="384"/>
            <ac:spMk id="37" creationId="{E366B01C-7D2C-419B-ABAF-030B7EB51E3D}"/>
          </ac:spMkLst>
        </pc:spChg>
        <pc:spChg chg="del">
          <ac:chgData name="shinhee kim" userId="8157f5df47bf28a0" providerId="LiveId" clId="{4464C04E-D86F-4539-8D24-F5721C0A1F06}" dt="2019-04-03T14:43:40.401" v="5295" actId="478"/>
          <ac:spMkLst>
            <pc:docMk/>
            <pc:sldMk cId="2196701879" sldId="384"/>
            <ac:spMk id="38" creationId="{2F114A87-A532-43E6-9C4F-AD55E51D8BB4}"/>
          </ac:spMkLst>
        </pc:spChg>
        <pc:spChg chg="del">
          <ac:chgData name="shinhee kim" userId="8157f5df47bf28a0" providerId="LiveId" clId="{4464C04E-D86F-4539-8D24-F5721C0A1F06}" dt="2019-04-03T14:43:40.401" v="5295" actId="478"/>
          <ac:spMkLst>
            <pc:docMk/>
            <pc:sldMk cId="2196701879" sldId="384"/>
            <ac:spMk id="39" creationId="{A58E8D92-567E-498B-A6A7-E92619AD3855}"/>
          </ac:spMkLst>
        </pc:spChg>
        <pc:spChg chg="add">
          <ac:chgData name="shinhee kim" userId="8157f5df47bf28a0" providerId="LiveId" clId="{4464C04E-D86F-4539-8D24-F5721C0A1F06}" dt="2019-04-03T14:44:47.306" v="5340"/>
          <ac:spMkLst>
            <pc:docMk/>
            <pc:sldMk cId="2196701879" sldId="384"/>
            <ac:spMk id="43" creationId="{E8FDEA60-5823-4C04-8795-65B78DA16AF5}"/>
          </ac:spMkLst>
        </pc:spChg>
        <pc:spChg chg="add">
          <ac:chgData name="shinhee kim" userId="8157f5df47bf28a0" providerId="LiveId" clId="{4464C04E-D86F-4539-8D24-F5721C0A1F06}" dt="2019-04-03T14:44:47.306" v="5340"/>
          <ac:spMkLst>
            <pc:docMk/>
            <pc:sldMk cId="2196701879" sldId="384"/>
            <ac:spMk id="47" creationId="{B02361DE-5E46-4026-BBBC-8212C5436283}"/>
          </ac:spMkLst>
        </pc:spChg>
        <pc:spChg chg="add">
          <ac:chgData name="shinhee kim" userId="8157f5df47bf28a0" providerId="LiveId" clId="{4464C04E-D86F-4539-8D24-F5721C0A1F06}" dt="2019-04-03T14:44:47.306" v="5340"/>
          <ac:spMkLst>
            <pc:docMk/>
            <pc:sldMk cId="2196701879" sldId="384"/>
            <ac:spMk id="48" creationId="{FD1565B6-5FAF-40E0-9845-39D2BD7465A0}"/>
          </ac:spMkLst>
        </pc:spChg>
        <pc:spChg chg="add">
          <ac:chgData name="shinhee kim" userId="8157f5df47bf28a0" providerId="LiveId" clId="{4464C04E-D86F-4539-8D24-F5721C0A1F06}" dt="2019-04-03T14:44:47.306" v="5340"/>
          <ac:spMkLst>
            <pc:docMk/>
            <pc:sldMk cId="2196701879" sldId="384"/>
            <ac:spMk id="49" creationId="{1A71FBA3-E147-4208-A9CB-1027975BCAF6}"/>
          </ac:spMkLst>
        </pc:spChg>
        <pc:grpChg chg="del">
          <ac:chgData name="shinhee kim" userId="8157f5df47bf28a0" providerId="LiveId" clId="{4464C04E-D86F-4539-8D24-F5721C0A1F06}" dt="2019-04-03T14:43:40.401" v="5295" actId="478"/>
          <ac:grpSpMkLst>
            <pc:docMk/>
            <pc:sldMk cId="2196701879" sldId="384"/>
            <ac:grpSpMk id="17" creationId="{583C547C-85C0-4B20-8A67-9C279F974A8E}"/>
          </ac:grpSpMkLst>
        </pc:grpChg>
        <pc:grpChg chg="del">
          <ac:chgData name="shinhee kim" userId="8157f5df47bf28a0" providerId="LiveId" clId="{4464C04E-D86F-4539-8D24-F5721C0A1F06}" dt="2019-04-03T14:43:40.401" v="5295" actId="478"/>
          <ac:grpSpMkLst>
            <pc:docMk/>
            <pc:sldMk cId="2196701879" sldId="384"/>
            <ac:grpSpMk id="20" creationId="{13C61CE6-6110-4EDB-B761-459A39938A8B}"/>
          </ac:grpSpMkLst>
        </pc:grpChg>
        <pc:grpChg chg="del">
          <ac:chgData name="shinhee kim" userId="8157f5df47bf28a0" providerId="LiveId" clId="{4464C04E-D86F-4539-8D24-F5721C0A1F06}" dt="2019-04-03T14:43:40.401" v="5295" actId="478"/>
          <ac:grpSpMkLst>
            <pc:docMk/>
            <pc:sldMk cId="2196701879" sldId="384"/>
            <ac:grpSpMk id="27" creationId="{A17A49EA-419C-4EEE-975C-57F4E6238540}"/>
          </ac:grpSpMkLst>
        </pc:grpChg>
        <pc:grpChg chg="add">
          <ac:chgData name="shinhee kim" userId="8157f5df47bf28a0" providerId="LiveId" clId="{4464C04E-D86F-4539-8D24-F5721C0A1F06}" dt="2019-04-03T14:44:47.306" v="5340"/>
          <ac:grpSpMkLst>
            <pc:docMk/>
            <pc:sldMk cId="2196701879" sldId="384"/>
            <ac:grpSpMk id="32" creationId="{4E210FF8-2869-4F26-9F09-4B70BC8EE886}"/>
          </ac:grpSpMkLst>
        </pc:grpChg>
        <pc:grpChg chg="add">
          <ac:chgData name="shinhee kim" userId="8157f5df47bf28a0" providerId="LiveId" clId="{4464C04E-D86F-4539-8D24-F5721C0A1F06}" dt="2019-04-03T14:44:47.306" v="5340"/>
          <ac:grpSpMkLst>
            <pc:docMk/>
            <pc:sldMk cId="2196701879" sldId="384"/>
            <ac:grpSpMk id="40" creationId="{438E6A2D-3FF8-4196-8925-56DF695ADDEF}"/>
          </ac:grpSpMkLst>
        </pc:grpChg>
        <pc:grpChg chg="add">
          <ac:chgData name="shinhee kim" userId="8157f5df47bf28a0" providerId="LiveId" clId="{4464C04E-D86F-4539-8D24-F5721C0A1F06}" dt="2019-04-03T14:44:47.306" v="5340"/>
          <ac:grpSpMkLst>
            <pc:docMk/>
            <pc:sldMk cId="2196701879" sldId="384"/>
            <ac:grpSpMk id="44" creationId="{4FB51D1A-C81A-4A9D-9673-3B53199C6F7D}"/>
          </ac:grpSpMkLst>
        </pc:grpChg>
        <pc:picChg chg="add del mod">
          <ac:chgData name="shinhee kim" userId="8157f5df47bf28a0" providerId="LiveId" clId="{4464C04E-D86F-4539-8D24-F5721C0A1F06}" dt="2019-04-03T14:55:57.624" v="5359" actId="478"/>
          <ac:picMkLst>
            <pc:docMk/>
            <pc:sldMk cId="2196701879" sldId="384"/>
            <ac:picMk id="2" creationId="{B32CE563-7591-4373-90A2-94939DE82B8D}"/>
          </ac:picMkLst>
        </pc:picChg>
        <pc:picChg chg="add mod">
          <ac:chgData name="shinhee kim" userId="8157f5df47bf28a0" providerId="LiveId" clId="{4464C04E-D86F-4539-8D24-F5721C0A1F06}" dt="2019-04-03T14:56:10.531" v="5387" actId="1036"/>
          <ac:picMkLst>
            <pc:docMk/>
            <pc:sldMk cId="2196701879" sldId="384"/>
            <ac:picMk id="9" creationId="{8D744955-54E7-4B8B-98CA-3321A3486F07}"/>
          </ac:picMkLst>
        </pc:picChg>
      </pc:sldChg>
    </pc:docChg>
  </pc:docChgLst>
  <pc:docChgLst>
    <pc:chgData name="shinhee kim" userId="8157f5df47bf28a0" providerId="LiveId" clId="{1F4F1335-5116-435D-AC6E-ADD1BF1C4A5A}"/>
    <pc:docChg chg="undo custSel addSld delSld modSld">
      <pc:chgData name="shinhee kim" userId="8157f5df47bf28a0" providerId="LiveId" clId="{1F4F1335-5116-435D-AC6E-ADD1BF1C4A5A}" dt="2019-03-28T06:41:37.713" v="2937" actId="20577"/>
      <pc:docMkLst>
        <pc:docMk/>
      </pc:docMkLst>
      <pc:sldChg chg="addSp delSp modSp">
        <pc:chgData name="shinhee kim" userId="8157f5df47bf28a0" providerId="LiveId" clId="{1F4F1335-5116-435D-AC6E-ADD1BF1C4A5A}" dt="2019-03-28T05:49:57.097" v="543" actId="1076"/>
        <pc:sldMkLst>
          <pc:docMk/>
          <pc:sldMk cId="1676868838" sldId="347"/>
        </pc:sldMkLst>
        <pc:spChg chg="add del mod">
          <ac:chgData name="shinhee kim" userId="8157f5df47bf28a0" providerId="LiveId" clId="{1F4F1335-5116-435D-AC6E-ADD1BF1C4A5A}" dt="2019-03-28T05:49:57.097" v="543" actId="1076"/>
          <ac:spMkLst>
            <pc:docMk/>
            <pc:sldMk cId="1676868838" sldId="347"/>
            <ac:spMk id="8" creationId="{648EBB8C-DA29-47E1-8740-2402E21C3429}"/>
          </ac:spMkLst>
        </pc:spChg>
        <pc:spChg chg="del">
          <ac:chgData name="shinhee kim" userId="8157f5df47bf28a0" providerId="LiveId" clId="{1F4F1335-5116-435D-AC6E-ADD1BF1C4A5A}" dt="2019-03-28T05:41:11.280" v="161" actId="478"/>
          <ac:spMkLst>
            <pc:docMk/>
            <pc:sldMk cId="1676868838" sldId="347"/>
            <ac:spMk id="14" creationId="{BBD74245-0164-48BE-84E7-35F77DF31AF3}"/>
          </ac:spMkLst>
        </pc:spChg>
        <pc:spChg chg="mod">
          <ac:chgData name="shinhee kim" userId="8157f5df47bf28a0" providerId="LiveId" clId="{1F4F1335-5116-435D-AC6E-ADD1BF1C4A5A}" dt="2019-03-28T05:49:46.669" v="542" actId="1076"/>
          <ac:spMkLst>
            <pc:docMk/>
            <pc:sldMk cId="1676868838" sldId="347"/>
            <ac:spMk id="15" creationId="{FCB937D3-F488-485D-B2D0-EF54F53D0E32}"/>
          </ac:spMkLst>
        </pc:spChg>
        <pc:spChg chg="mod">
          <ac:chgData name="shinhee kim" userId="8157f5df47bf28a0" providerId="LiveId" clId="{1F4F1335-5116-435D-AC6E-ADD1BF1C4A5A}" dt="2019-03-28T05:49:46.669" v="542" actId="1076"/>
          <ac:spMkLst>
            <pc:docMk/>
            <pc:sldMk cId="1676868838" sldId="347"/>
            <ac:spMk id="16" creationId="{D495B820-433F-47D2-A8BE-5627E08EC73A}"/>
          </ac:spMkLst>
        </pc:spChg>
        <pc:spChg chg="mod">
          <ac:chgData name="shinhee kim" userId="8157f5df47bf28a0" providerId="LiveId" clId="{1F4F1335-5116-435D-AC6E-ADD1BF1C4A5A}" dt="2019-03-28T05:40:56.501" v="148" actId="1036"/>
          <ac:spMkLst>
            <pc:docMk/>
            <pc:sldMk cId="1676868838" sldId="347"/>
            <ac:spMk id="19" creationId="{3CD69237-B460-4D53-BC35-37FF882486DA}"/>
          </ac:spMkLst>
        </pc:spChg>
        <pc:spChg chg="mod">
          <ac:chgData name="shinhee kim" userId="8157f5df47bf28a0" providerId="LiveId" clId="{1F4F1335-5116-435D-AC6E-ADD1BF1C4A5A}" dt="2019-03-28T05:41:06.960" v="160" actId="1036"/>
          <ac:spMkLst>
            <pc:docMk/>
            <pc:sldMk cId="1676868838" sldId="347"/>
            <ac:spMk id="22" creationId="{772A4D1C-C589-476A-8C73-5FAE6AAA2B97}"/>
          </ac:spMkLst>
        </pc:spChg>
        <pc:spChg chg="mod">
          <ac:chgData name="shinhee kim" userId="8157f5df47bf28a0" providerId="LiveId" clId="{1F4F1335-5116-435D-AC6E-ADD1BF1C4A5A}" dt="2019-03-28T05:49:46.669" v="542" actId="1076"/>
          <ac:spMkLst>
            <pc:docMk/>
            <pc:sldMk cId="1676868838" sldId="347"/>
            <ac:spMk id="23" creationId="{159C311B-D04B-485F-B6BF-DD9E35278856}"/>
          </ac:spMkLst>
        </pc:spChg>
        <pc:spChg chg="mod">
          <ac:chgData name="shinhee kim" userId="8157f5df47bf28a0" providerId="LiveId" clId="{1F4F1335-5116-435D-AC6E-ADD1BF1C4A5A}" dt="2019-03-28T05:40:37.615" v="100" actId="1036"/>
          <ac:spMkLst>
            <pc:docMk/>
            <pc:sldMk cId="1676868838" sldId="347"/>
            <ac:spMk id="29" creationId="{DBAED593-6902-4030-BF46-8181AD7B05BA}"/>
          </ac:spMkLst>
        </pc:spChg>
        <pc:spChg chg="mod">
          <ac:chgData name="shinhee kim" userId="8157f5df47bf28a0" providerId="LiveId" clId="{1F4F1335-5116-435D-AC6E-ADD1BF1C4A5A}" dt="2019-03-28T05:49:23.610" v="540" actId="1076"/>
          <ac:spMkLst>
            <pc:docMk/>
            <pc:sldMk cId="1676868838" sldId="347"/>
            <ac:spMk id="30" creationId="{1E5BDF43-0594-4EF4-8F2F-D2D9CD7D7B14}"/>
          </ac:spMkLst>
        </pc:spChg>
        <pc:spChg chg="mod">
          <ac:chgData name="shinhee kim" userId="8157f5df47bf28a0" providerId="LiveId" clId="{1F4F1335-5116-435D-AC6E-ADD1BF1C4A5A}" dt="2019-03-28T05:49:46.669" v="542" actId="1076"/>
          <ac:spMkLst>
            <pc:docMk/>
            <pc:sldMk cId="1676868838" sldId="347"/>
            <ac:spMk id="34" creationId="{D92BF70B-5B47-47F6-933B-6B8A8C60FCE7}"/>
          </ac:spMkLst>
        </pc:spChg>
        <pc:spChg chg="add del mod">
          <ac:chgData name="shinhee kim" userId="8157f5df47bf28a0" providerId="LiveId" clId="{1F4F1335-5116-435D-AC6E-ADD1BF1C4A5A}" dt="2019-03-28T05:49:23.610" v="540" actId="1076"/>
          <ac:spMkLst>
            <pc:docMk/>
            <pc:sldMk cId="1676868838" sldId="347"/>
            <ac:spMk id="35" creationId="{05491DE1-93CC-48C3-93F3-5132EF2C9835}"/>
          </ac:spMkLst>
        </pc:spChg>
        <pc:spChg chg="add mod">
          <ac:chgData name="shinhee kim" userId="8157f5df47bf28a0" providerId="LiveId" clId="{1F4F1335-5116-435D-AC6E-ADD1BF1C4A5A}" dt="2019-03-28T05:49:57.097" v="543" actId="1076"/>
          <ac:spMkLst>
            <pc:docMk/>
            <pc:sldMk cId="1676868838" sldId="347"/>
            <ac:spMk id="37" creationId="{E366B01C-7D2C-419B-ABAF-030B7EB51E3D}"/>
          </ac:spMkLst>
        </pc:spChg>
        <pc:spChg chg="add mod">
          <ac:chgData name="shinhee kim" userId="8157f5df47bf28a0" providerId="LiveId" clId="{1F4F1335-5116-435D-AC6E-ADD1BF1C4A5A}" dt="2019-03-28T05:49:57.097" v="543" actId="1076"/>
          <ac:spMkLst>
            <pc:docMk/>
            <pc:sldMk cId="1676868838" sldId="347"/>
            <ac:spMk id="38" creationId="{2F114A87-A532-43E6-9C4F-AD55E51D8BB4}"/>
          </ac:spMkLst>
        </pc:spChg>
        <pc:spChg chg="add mod">
          <ac:chgData name="shinhee kim" userId="8157f5df47bf28a0" providerId="LiveId" clId="{1F4F1335-5116-435D-AC6E-ADD1BF1C4A5A}" dt="2019-03-28T05:49:57.097" v="543" actId="1076"/>
          <ac:spMkLst>
            <pc:docMk/>
            <pc:sldMk cId="1676868838" sldId="347"/>
            <ac:spMk id="39" creationId="{A58E8D92-567E-498B-A6A7-E92619AD3855}"/>
          </ac:spMkLst>
        </pc:spChg>
        <pc:grpChg chg="mod">
          <ac:chgData name="shinhee kim" userId="8157f5df47bf28a0" providerId="LiveId" clId="{1F4F1335-5116-435D-AC6E-ADD1BF1C4A5A}" dt="2019-03-28T05:49:46.669" v="542" actId="1076"/>
          <ac:grpSpMkLst>
            <pc:docMk/>
            <pc:sldMk cId="1676868838" sldId="347"/>
            <ac:grpSpMk id="17" creationId="{583C547C-85C0-4B20-8A67-9C279F974A8E}"/>
          </ac:grpSpMkLst>
        </pc:grpChg>
        <pc:grpChg chg="add del mod">
          <ac:chgData name="shinhee kim" userId="8157f5df47bf28a0" providerId="LiveId" clId="{1F4F1335-5116-435D-AC6E-ADD1BF1C4A5A}" dt="2019-03-28T05:49:23.610" v="540" actId="1076"/>
          <ac:grpSpMkLst>
            <pc:docMk/>
            <pc:sldMk cId="1676868838" sldId="347"/>
            <ac:grpSpMk id="20" creationId="{13C61CE6-6110-4EDB-B761-459A39938A8B}"/>
          </ac:grpSpMkLst>
        </pc:grpChg>
        <pc:grpChg chg="add del mod">
          <ac:chgData name="shinhee kim" userId="8157f5df47bf28a0" providerId="LiveId" clId="{1F4F1335-5116-435D-AC6E-ADD1BF1C4A5A}" dt="2019-03-28T05:49:23.610" v="540" actId="1076"/>
          <ac:grpSpMkLst>
            <pc:docMk/>
            <pc:sldMk cId="1676868838" sldId="347"/>
            <ac:grpSpMk id="27" creationId="{A17A49EA-419C-4EEE-975C-57F4E6238540}"/>
          </ac:grpSpMkLst>
        </pc:grpChg>
      </pc:sldChg>
      <pc:sldChg chg="addSp delSp modSp modNotesTx">
        <pc:chgData name="shinhee kim" userId="8157f5df47bf28a0" providerId="LiveId" clId="{1F4F1335-5116-435D-AC6E-ADD1BF1C4A5A}" dt="2019-03-28T06:39:56.756" v="2888" actId="20577"/>
        <pc:sldMkLst>
          <pc:docMk/>
          <pc:sldMk cId="16927646" sldId="348"/>
        </pc:sldMkLst>
        <pc:spChg chg="mod">
          <ac:chgData name="shinhee kim" userId="8157f5df47bf28a0" providerId="LiveId" clId="{1F4F1335-5116-435D-AC6E-ADD1BF1C4A5A}" dt="2019-03-28T06:39:56.756" v="2888" actId="20577"/>
          <ac:spMkLst>
            <pc:docMk/>
            <pc:sldMk cId="16927646" sldId="348"/>
            <ac:spMk id="3" creationId="{00000000-0000-0000-0000-000000000000}"/>
          </ac:spMkLst>
        </pc:spChg>
        <pc:spChg chg="add mod">
          <ac:chgData name="shinhee kim" userId="8157f5df47bf28a0" providerId="LiveId" clId="{1F4F1335-5116-435D-AC6E-ADD1BF1C4A5A}" dt="2019-03-28T06:39:20.825" v="2854" actId="1038"/>
          <ac:spMkLst>
            <pc:docMk/>
            <pc:sldMk cId="16927646" sldId="348"/>
            <ac:spMk id="9" creationId="{EEEEC27B-0BBB-4332-A3AC-73EAA7BB7BBA}"/>
          </ac:spMkLst>
        </pc:spChg>
        <pc:grpChg chg="del">
          <ac:chgData name="shinhee kim" userId="8157f5df47bf28a0" providerId="LiveId" clId="{1F4F1335-5116-435D-AC6E-ADD1BF1C4A5A}" dt="2019-03-28T06:38:55.850" v="2847" actId="478"/>
          <ac:grpSpMkLst>
            <pc:docMk/>
            <pc:sldMk cId="16927646" sldId="348"/>
            <ac:grpSpMk id="5" creationId="{00000000-0000-0000-0000-000000000000}"/>
          </ac:grpSpMkLst>
        </pc:grpChg>
      </pc:sldChg>
      <pc:sldChg chg="addSp delSp modSp">
        <pc:chgData name="shinhee kim" userId="8157f5df47bf28a0" providerId="LiveId" clId="{1F4F1335-5116-435D-AC6E-ADD1BF1C4A5A}" dt="2019-03-28T06:41:37.713" v="2937" actId="20577"/>
        <pc:sldMkLst>
          <pc:docMk/>
          <pc:sldMk cId="2543193587" sldId="349"/>
        </pc:sldMkLst>
        <pc:spChg chg="del">
          <ac:chgData name="shinhee kim" userId="8157f5df47bf28a0" providerId="LiveId" clId="{1F4F1335-5116-435D-AC6E-ADD1BF1C4A5A}" dt="2019-03-28T06:40:23.100" v="2889" actId="478"/>
          <ac:spMkLst>
            <pc:docMk/>
            <pc:sldMk cId="2543193587" sldId="349"/>
            <ac:spMk id="2" creationId="{14B57239-64D2-4620-9504-C8154B8186EB}"/>
          </ac:spMkLst>
        </pc:spChg>
        <pc:spChg chg="mod">
          <ac:chgData name="shinhee kim" userId="8157f5df47bf28a0" providerId="LiveId" clId="{1F4F1335-5116-435D-AC6E-ADD1BF1C4A5A}" dt="2019-03-28T06:41:37.713" v="2937" actId="20577"/>
          <ac:spMkLst>
            <pc:docMk/>
            <pc:sldMk cId="2543193587" sldId="349"/>
            <ac:spMk id="3" creationId="{00000000-0000-0000-0000-000000000000}"/>
          </ac:spMkLst>
        </pc:spChg>
        <pc:spChg chg="add">
          <ac:chgData name="shinhee kim" userId="8157f5df47bf28a0" providerId="LiveId" clId="{1F4F1335-5116-435D-AC6E-ADD1BF1C4A5A}" dt="2019-03-28T06:39:26.740" v="2855"/>
          <ac:spMkLst>
            <pc:docMk/>
            <pc:sldMk cId="2543193587" sldId="349"/>
            <ac:spMk id="9" creationId="{816D0DA5-0C54-45C2-8DFA-B5451246F297}"/>
          </ac:spMkLst>
        </pc:spChg>
        <pc:spChg chg="add">
          <ac:chgData name="shinhee kim" userId="8157f5df47bf28a0" providerId="LiveId" clId="{1F4F1335-5116-435D-AC6E-ADD1BF1C4A5A}" dt="2019-03-28T06:40:23.747" v="2890"/>
          <ac:spMkLst>
            <pc:docMk/>
            <pc:sldMk cId="2543193587" sldId="349"/>
            <ac:spMk id="10" creationId="{63830981-87E7-4984-A6A1-DE335764520F}"/>
          </ac:spMkLst>
        </pc:spChg>
        <pc:grpChg chg="del">
          <ac:chgData name="shinhee kim" userId="8157f5df47bf28a0" providerId="LiveId" clId="{1F4F1335-5116-435D-AC6E-ADD1BF1C4A5A}" dt="2019-03-28T06:39:15.765" v="2852" actId="478"/>
          <ac:grpSpMkLst>
            <pc:docMk/>
            <pc:sldMk cId="2543193587" sldId="349"/>
            <ac:grpSpMk id="5" creationId="{00000000-0000-0000-0000-000000000000}"/>
          </ac:grpSpMkLst>
        </pc:grpChg>
      </pc:sldChg>
      <pc:sldChg chg="addSp delSp modSp">
        <pc:chgData name="shinhee kim" userId="8157f5df47bf28a0" providerId="LiveId" clId="{1F4F1335-5116-435D-AC6E-ADD1BF1C4A5A}" dt="2019-03-28T06:37:50.650" v="2841" actId="1076"/>
        <pc:sldMkLst>
          <pc:docMk/>
          <pc:sldMk cId="1746863735" sldId="350"/>
        </pc:sldMkLst>
        <pc:spChg chg="mod">
          <ac:chgData name="shinhee kim" userId="8157f5df47bf28a0" providerId="LiveId" clId="{1F4F1335-5116-435D-AC6E-ADD1BF1C4A5A}" dt="2019-03-28T06:05:27.539" v="888" actId="20577"/>
          <ac:spMkLst>
            <pc:docMk/>
            <pc:sldMk cId="1746863735" sldId="350"/>
            <ac:spMk id="3" creationId="{00000000-0000-0000-0000-000000000000}"/>
          </ac:spMkLst>
        </pc:spChg>
        <pc:spChg chg="del mod">
          <ac:chgData name="shinhee kim" userId="8157f5df47bf28a0" providerId="LiveId" clId="{1F4F1335-5116-435D-AC6E-ADD1BF1C4A5A}" dt="2019-03-28T06:02:13.309" v="857" actId="478"/>
          <ac:spMkLst>
            <pc:docMk/>
            <pc:sldMk cId="1746863735" sldId="350"/>
            <ac:spMk id="10" creationId="{B22B3481-27B8-4058-9331-C81873D650B5}"/>
          </ac:spMkLst>
        </pc:spChg>
        <pc:spChg chg="add mod">
          <ac:chgData name="shinhee kim" userId="8157f5df47bf28a0" providerId="LiveId" clId="{1F4F1335-5116-435D-AC6E-ADD1BF1C4A5A}" dt="2019-03-28T06:02:09.272" v="856" actId="14100"/>
          <ac:spMkLst>
            <pc:docMk/>
            <pc:sldMk cId="1746863735" sldId="350"/>
            <ac:spMk id="12" creationId="{2C2314B2-7C13-4CBB-AC0E-DDDCB36E9655}"/>
          </ac:spMkLst>
        </pc:spChg>
        <pc:spChg chg="add mod">
          <ac:chgData name="shinhee kim" userId="8157f5df47bf28a0" providerId="LiveId" clId="{1F4F1335-5116-435D-AC6E-ADD1BF1C4A5A}" dt="2019-03-28T06:02:09.272" v="856" actId="14100"/>
          <ac:spMkLst>
            <pc:docMk/>
            <pc:sldMk cId="1746863735" sldId="350"/>
            <ac:spMk id="13" creationId="{3492DCD6-DEB2-4DFC-8A9B-3F51C3B2AF32}"/>
          </ac:spMkLst>
        </pc:spChg>
        <pc:spChg chg="add mod">
          <ac:chgData name="shinhee kim" userId="8157f5df47bf28a0" providerId="LiveId" clId="{1F4F1335-5116-435D-AC6E-ADD1BF1C4A5A}" dt="2019-03-28T06:02:09.272" v="856" actId="14100"/>
          <ac:spMkLst>
            <pc:docMk/>
            <pc:sldMk cId="1746863735" sldId="350"/>
            <ac:spMk id="14" creationId="{2A41576B-922B-4E1F-B523-A8A1471EEE4D}"/>
          </ac:spMkLst>
        </pc:spChg>
        <pc:spChg chg="add mod">
          <ac:chgData name="shinhee kim" userId="8157f5df47bf28a0" providerId="LiveId" clId="{1F4F1335-5116-435D-AC6E-ADD1BF1C4A5A}" dt="2019-03-28T06:01:28.793" v="845" actId="20577"/>
          <ac:spMkLst>
            <pc:docMk/>
            <pc:sldMk cId="1746863735" sldId="350"/>
            <ac:spMk id="15" creationId="{6C46F662-82F0-4FF5-BD94-88970AE4F60E}"/>
          </ac:spMkLst>
        </pc:spChg>
        <pc:spChg chg="add del mod">
          <ac:chgData name="shinhee kim" userId="8157f5df47bf28a0" providerId="LiveId" clId="{1F4F1335-5116-435D-AC6E-ADD1BF1C4A5A}" dt="2019-03-28T06:37:37.943" v="2837" actId="478"/>
          <ac:spMkLst>
            <pc:docMk/>
            <pc:sldMk cId="1746863735" sldId="350"/>
            <ac:spMk id="19" creationId="{138B9C7D-FBEF-4EF3-8581-D363222EBE6C}"/>
          </ac:spMkLst>
        </pc:spChg>
        <pc:spChg chg="add mod">
          <ac:chgData name="shinhee kim" userId="8157f5df47bf28a0" providerId="LiveId" clId="{1F4F1335-5116-435D-AC6E-ADD1BF1C4A5A}" dt="2019-03-28T06:37:50.650" v="2841" actId="1076"/>
          <ac:spMkLst>
            <pc:docMk/>
            <pc:sldMk cId="1746863735" sldId="350"/>
            <ac:spMk id="20" creationId="{045AE626-6DCE-4E95-9D58-A42AEBA768CC}"/>
          </ac:spMkLst>
        </pc:spChg>
        <pc:grpChg chg="del">
          <ac:chgData name="shinhee kim" userId="8157f5df47bf28a0" providerId="LiveId" clId="{1F4F1335-5116-435D-AC6E-ADD1BF1C4A5A}" dt="2019-03-28T06:37:01.550" v="2833" actId="478"/>
          <ac:grpSpMkLst>
            <pc:docMk/>
            <pc:sldMk cId="1746863735" sldId="350"/>
            <ac:grpSpMk id="5" creationId="{00000000-0000-0000-0000-000000000000}"/>
          </ac:grpSpMkLst>
        </pc:grpChg>
        <pc:picChg chg="mod">
          <ac:chgData name="shinhee kim" userId="8157f5df47bf28a0" providerId="LiveId" clId="{1F4F1335-5116-435D-AC6E-ADD1BF1C4A5A}" dt="2019-03-28T06:02:16.431" v="858" actId="1076"/>
          <ac:picMkLst>
            <pc:docMk/>
            <pc:sldMk cId="1746863735" sldId="350"/>
            <ac:picMk id="8" creationId="{2EAE62CC-2C13-445C-A910-30522097939E}"/>
          </ac:picMkLst>
        </pc:picChg>
        <pc:picChg chg="mod modCrop">
          <ac:chgData name="shinhee kim" userId="8157f5df47bf28a0" providerId="LiveId" clId="{1F4F1335-5116-435D-AC6E-ADD1BF1C4A5A}" dt="2019-03-28T06:02:42.224" v="860" actId="14100"/>
          <ac:picMkLst>
            <pc:docMk/>
            <pc:sldMk cId="1746863735" sldId="350"/>
            <ac:picMk id="11" creationId="{625D168F-1D97-4FD6-A608-0A8406047026}"/>
          </ac:picMkLst>
        </pc:picChg>
        <pc:picChg chg="add del">
          <ac:chgData name="shinhee kim" userId="8157f5df47bf28a0" providerId="LiveId" clId="{1F4F1335-5116-435D-AC6E-ADD1BF1C4A5A}" dt="2019-03-28T06:03:29.896" v="870" actId="478"/>
          <ac:picMkLst>
            <pc:docMk/>
            <pc:sldMk cId="1746863735" sldId="350"/>
            <ac:picMk id="16" creationId="{14D7A6C1-239D-495E-B5FA-0F5C8FCD2358}"/>
          </ac:picMkLst>
        </pc:picChg>
        <pc:picChg chg="add del mod">
          <ac:chgData name="shinhee kim" userId="8157f5df47bf28a0" providerId="LiveId" clId="{1F4F1335-5116-435D-AC6E-ADD1BF1C4A5A}" dt="2019-03-28T06:03:15.408" v="867" actId="478"/>
          <ac:picMkLst>
            <pc:docMk/>
            <pc:sldMk cId="1746863735" sldId="350"/>
            <ac:picMk id="17" creationId="{9DB08364-B94B-4719-911C-F2B030A8F3EA}"/>
          </ac:picMkLst>
        </pc:picChg>
        <pc:picChg chg="add del mod modCrop">
          <ac:chgData name="shinhee kim" userId="8157f5df47bf28a0" providerId="LiveId" clId="{1F4F1335-5116-435D-AC6E-ADD1BF1C4A5A}" dt="2019-03-28T06:05:00.131" v="884" actId="478"/>
          <ac:picMkLst>
            <pc:docMk/>
            <pc:sldMk cId="1746863735" sldId="350"/>
            <ac:picMk id="18" creationId="{72F3E5D4-0E04-4253-A399-0B807AC2E153}"/>
          </ac:picMkLst>
        </pc:picChg>
      </pc:sldChg>
      <pc:sldChg chg="addSp delSp modSp">
        <pc:chgData name="shinhee kim" userId="8157f5df47bf28a0" providerId="LiveId" clId="{1F4F1335-5116-435D-AC6E-ADD1BF1C4A5A}" dt="2019-03-28T06:36:51.897" v="2832" actId="1076"/>
        <pc:sldMkLst>
          <pc:docMk/>
          <pc:sldMk cId="782832669" sldId="379"/>
        </pc:sldMkLst>
        <pc:spChg chg="del">
          <ac:chgData name="shinhee kim" userId="8157f5df47bf28a0" providerId="LiveId" clId="{1F4F1335-5116-435D-AC6E-ADD1BF1C4A5A}" dt="2019-03-28T05:58:41.951" v="748" actId="478"/>
          <ac:spMkLst>
            <pc:docMk/>
            <pc:sldMk cId="782832669" sldId="379"/>
            <ac:spMk id="2" creationId="{208A63A9-A26E-4408-A025-A13954122D52}"/>
          </ac:spMkLst>
        </pc:spChg>
        <pc:spChg chg="mod">
          <ac:chgData name="shinhee kim" userId="8157f5df47bf28a0" providerId="LiveId" clId="{1F4F1335-5116-435D-AC6E-ADD1BF1C4A5A}" dt="2019-03-28T06:05:24.182" v="887" actId="20577"/>
          <ac:spMkLst>
            <pc:docMk/>
            <pc:sldMk cId="782832669" sldId="379"/>
            <ac:spMk id="3" creationId="{00000000-0000-0000-0000-000000000000}"/>
          </ac:spMkLst>
        </pc:spChg>
        <pc:spChg chg="mod">
          <ac:chgData name="shinhee kim" userId="8157f5df47bf28a0" providerId="LiveId" clId="{1F4F1335-5116-435D-AC6E-ADD1BF1C4A5A}" dt="2019-03-28T06:35:16.787" v="2824" actId="1076"/>
          <ac:spMkLst>
            <pc:docMk/>
            <pc:sldMk cId="782832669" sldId="379"/>
            <ac:spMk id="4" creationId="{00000000-0000-0000-0000-000000000000}"/>
          </ac:spMkLst>
        </pc:spChg>
        <pc:spChg chg="mod">
          <ac:chgData name="shinhee kim" userId="8157f5df47bf28a0" providerId="LiveId" clId="{1F4F1335-5116-435D-AC6E-ADD1BF1C4A5A}" dt="2019-03-28T06:05:07.664" v="885" actId="1076"/>
          <ac:spMkLst>
            <pc:docMk/>
            <pc:sldMk cId="782832669" sldId="379"/>
            <ac:spMk id="12" creationId="{0A5036A1-B5B6-49F2-A562-BC2379636E59}"/>
          </ac:spMkLst>
        </pc:spChg>
        <pc:spChg chg="mod">
          <ac:chgData name="shinhee kim" userId="8157f5df47bf28a0" providerId="LiveId" clId="{1F4F1335-5116-435D-AC6E-ADD1BF1C4A5A}" dt="2019-03-28T06:05:11.327" v="886" actId="1076"/>
          <ac:spMkLst>
            <pc:docMk/>
            <pc:sldMk cId="782832669" sldId="379"/>
            <ac:spMk id="13" creationId="{8CFEE56B-CC72-4824-90F0-5811FD204E01}"/>
          </ac:spMkLst>
        </pc:spChg>
        <pc:spChg chg="add mod">
          <ac:chgData name="shinhee kim" userId="8157f5df47bf28a0" providerId="LiveId" clId="{1F4F1335-5116-435D-AC6E-ADD1BF1C4A5A}" dt="2019-03-28T06:10:29.184" v="925"/>
          <ac:spMkLst>
            <pc:docMk/>
            <pc:sldMk cId="782832669" sldId="379"/>
            <ac:spMk id="14" creationId="{6F9E5714-D3E8-42F1-A270-E73CBD91747A}"/>
          </ac:spMkLst>
        </pc:spChg>
        <pc:spChg chg="add mod">
          <ac:chgData name="shinhee kim" userId="8157f5df47bf28a0" providerId="LiveId" clId="{1F4F1335-5116-435D-AC6E-ADD1BF1C4A5A}" dt="2019-03-28T06:36:51.897" v="2832" actId="1076"/>
          <ac:spMkLst>
            <pc:docMk/>
            <pc:sldMk cId="782832669" sldId="379"/>
            <ac:spMk id="19" creationId="{D5B558B3-BF9F-4183-B2B8-A8F535B051EE}"/>
          </ac:spMkLst>
        </pc:spChg>
        <pc:grpChg chg="del mod">
          <ac:chgData name="shinhee kim" userId="8157f5df47bf28a0" providerId="LiveId" clId="{1F4F1335-5116-435D-AC6E-ADD1BF1C4A5A}" dt="2019-03-28T06:36:47.748" v="2831" actId="478"/>
          <ac:grpSpMkLst>
            <pc:docMk/>
            <pc:sldMk cId="782832669" sldId="379"/>
            <ac:grpSpMk id="5" creationId="{00000000-0000-0000-0000-000000000000}"/>
          </ac:grpSpMkLst>
        </pc:grpChg>
        <pc:picChg chg="del mod">
          <ac:chgData name="shinhee kim" userId="8157f5df47bf28a0" providerId="LiveId" clId="{1F4F1335-5116-435D-AC6E-ADD1BF1C4A5A}" dt="2019-03-28T06:02:51.129" v="861" actId="478"/>
          <ac:picMkLst>
            <pc:docMk/>
            <pc:sldMk cId="782832669" sldId="379"/>
            <ac:picMk id="11" creationId="{24F4B75B-EAD8-4893-8CED-AF8CD37BCB49}"/>
          </ac:picMkLst>
        </pc:picChg>
        <pc:picChg chg="add del ord">
          <ac:chgData name="shinhee kim" userId="8157f5df47bf28a0" providerId="LiveId" clId="{1F4F1335-5116-435D-AC6E-ADD1BF1C4A5A}" dt="2019-03-28T06:04:06.749" v="872" actId="478"/>
          <ac:picMkLst>
            <pc:docMk/>
            <pc:sldMk cId="782832669" sldId="379"/>
            <ac:picMk id="15" creationId="{68CE7008-48BF-43AA-9943-4A4664E41304}"/>
          </ac:picMkLst>
        </pc:picChg>
        <pc:picChg chg="add">
          <ac:chgData name="shinhee kim" userId="8157f5df47bf28a0" providerId="LiveId" clId="{1F4F1335-5116-435D-AC6E-ADD1BF1C4A5A}" dt="2019-03-28T06:03:18.109" v="868"/>
          <ac:picMkLst>
            <pc:docMk/>
            <pc:sldMk cId="782832669" sldId="379"/>
            <ac:picMk id="16" creationId="{56FE9FC9-C854-4157-B928-01B3436FC7DF}"/>
          </ac:picMkLst>
        </pc:picChg>
        <pc:picChg chg="add del mod">
          <ac:chgData name="shinhee kim" userId="8157f5df47bf28a0" providerId="LiveId" clId="{1F4F1335-5116-435D-AC6E-ADD1BF1C4A5A}" dt="2019-03-28T06:04:10.543" v="874"/>
          <ac:picMkLst>
            <pc:docMk/>
            <pc:sldMk cId="782832669" sldId="379"/>
            <ac:picMk id="17" creationId="{CC3049CB-37EA-42AA-A3C1-823AEB2A9FCA}"/>
          </ac:picMkLst>
        </pc:picChg>
        <pc:picChg chg="add ord">
          <ac:chgData name="shinhee kim" userId="8157f5df47bf28a0" providerId="LiveId" clId="{1F4F1335-5116-435D-AC6E-ADD1BF1C4A5A}" dt="2019-03-28T06:04:57.191" v="883" actId="167"/>
          <ac:picMkLst>
            <pc:docMk/>
            <pc:sldMk cId="782832669" sldId="379"/>
            <ac:picMk id="18" creationId="{985972E6-BCD8-42FF-BE9F-E0161F478835}"/>
          </ac:picMkLst>
        </pc:picChg>
        <pc:picChg chg="del">
          <ac:chgData name="shinhee kim" userId="8157f5df47bf28a0" providerId="LiveId" clId="{1F4F1335-5116-435D-AC6E-ADD1BF1C4A5A}" dt="2019-03-28T06:03:19.971" v="869" actId="478"/>
          <ac:picMkLst>
            <pc:docMk/>
            <pc:sldMk cId="782832669" sldId="379"/>
            <ac:picMk id="37" creationId="{73012ACC-D348-4296-A713-4C1E7191A60F}"/>
          </ac:picMkLst>
        </pc:picChg>
      </pc:sldChg>
      <pc:sldChg chg="addSp delSp modSp add modNotesTx">
        <pc:chgData name="shinhee kim" userId="8157f5df47bf28a0" providerId="LiveId" clId="{1F4F1335-5116-435D-AC6E-ADD1BF1C4A5A}" dt="2019-03-28T06:38:37.049" v="2846" actId="1076"/>
        <pc:sldMkLst>
          <pc:docMk/>
          <pc:sldMk cId="3633868447" sldId="381"/>
        </pc:sldMkLst>
        <pc:spChg chg="mod">
          <ac:chgData name="shinhee kim" userId="8157f5df47bf28a0" providerId="LiveId" clId="{1F4F1335-5116-435D-AC6E-ADD1BF1C4A5A}" dt="2019-03-28T06:11:09.918" v="970" actId="20577"/>
          <ac:spMkLst>
            <pc:docMk/>
            <pc:sldMk cId="3633868447" sldId="381"/>
            <ac:spMk id="3" creationId="{00000000-0000-0000-0000-000000000000}"/>
          </ac:spMkLst>
        </pc:spChg>
        <pc:spChg chg="del">
          <ac:chgData name="shinhee kim" userId="8157f5df47bf28a0" providerId="LiveId" clId="{1F4F1335-5116-435D-AC6E-ADD1BF1C4A5A}" dt="2019-03-28T06:06:01.478" v="892" actId="478"/>
          <ac:spMkLst>
            <pc:docMk/>
            <pc:sldMk cId="3633868447" sldId="381"/>
            <ac:spMk id="8" creationId="{A3753FB7-2861-4396-95F2-BB10349D0A54}"/>
          </ac:spMkLst>
        </pc:spChg>
        <pc:spChg chg="add mod">
          <ac:chgData name="shinhee kim" userId="8157f5df47bf28a0" providerId="LiveId" clId="{1F4F1335-5116-435D-AC6E-ADD1BF1C4A5A}" dt="2019-03-28T06:11:34.889" v="1018" actId="1037"/>
          <ac:spMkLst>
            <pc:docMk/>
            <pc:sldMk cId="3633868447" sldId="381"/>
            <ac:spMk id="10" creationId="{1E597CAE-EDCA-48FB-8F51-6303E9BEA4DA}"/>
          </ac:spMkLst>
        </pc:spChg>
        <pc:spChg chg="add mod">
          <ac:chgData name="shinhee kim" userId="8157f5df47bf28a0" providerId="LiveId" clId="{1F4F1335-5116-435D-AC6E-ADD1BF1C4A5A}" dt="2019-03-28T06:11:34.889" v="1018" actId="1037"/>
          <ac:spMkLst>
            <pc:docMk/>
            <pc:sldMk cId="3633868447" sldId="381"/>
            <ac:spMk id="11" creationId="{7DE3FA1B-AB77-4B0F-A882-6791AE9EADB4}"/>
          </ac:spMkLst>
        </pc:spChg>
        <pc:spChg chg="add">
          <ac:chgData name="shinhee kim" userId="8157f5df47bf28a0" providerId="LiveId" clId="{1F4F1335-5116-435D-AC6E-ADD1BF1C4A5A}" dt="2019-03-28T06:06:11.850" v="898"/>
          <ac:spMkLst>
            <pc:docMk/>
            <pc:sldMk cId="3633868447" sldId="381"/>
            <ac:spMk id="12" creationId="{3ED56612-D7E0-4667-ADAD-9CE75259D597}"/>
          </ac:spMkLst>
        </pc:spChg>
        <pc:spChg chg="add">
          <ac:chgData name="shinhee kim" userId="8157f5df47bf28a0" providerId="LiveId" clId="{1F4F1335-5116-435D-AC6E-ADD1BF1C4A5A}" dt="2019-03-28T06:06:11.850" v="898"/>
          <ac:spMkLst>
            <pc:docMk/>
            <pc:sldMk cId="3633868447" sldId="381"/>
            <ac:spMk id="16" creationId="{7DFC33C8-8A4D-4326-A99F-006D927221E0}"/>
          </ac:spMkLst>
        </pc:spChg>
        <pc:spChg chg="add">
          <ac:chgData name="shinhee kim" userId="8157f5df47bf28a0" providerId="LiveId" clId="{1F4F1335-5116-435D-AC6E-ADD1BF1C4A5A}" dt="2019-03-28T06:06:11.850" v="898"/>
          <ac:spMkLst>
            <pc:docMk/>
            <pc:sldMk cId="3633868447" sldId="381"/>
            <ac:spMk id="17" creationId="{9BBE54AD-789C-423D-81F4-F971E761341B}"/>
          </ac:spMkLst>
        </pc:spChg>
        <pc:spChg chg="add">
          <ac:chgData name="shinhee kim" userId="8157f5df47bf28a0" providerId="LiveId" clId="{1F4F1335-5116-435D-AC6E-ADD1BF1C4A5A}" dt="2019-03-28T06:06:11.850" v="898"/>
          <ac:spMkLst>
            <pc:docMk/>
            <pc:sldMk cId="3633868447" sldId="381"/>
            <ac:spMk id="21" creationId="{B8CC3478-5E63-4CAE-B7DC-BE327DA44F69}"/>
          </ac:spMkLst>
        </pc:spChg>
        <pc:spChg chg="add mod">
          <ac:chgData name="shinhee kim" userId="8157f5df47bf28a0" providerId="LiveId" clId="{1F4F1335-5116-435D-AC6E-ADD1BF1C4A5A}" dt="2019-03-28T06:13:11.455" v="1210" actId="20577"/>
          <ac:spMkLst>
            <pc:docMk/>
            <pc:sldMk cId="3633868447" sldId="381"/>
            <ac:spMk id="22" creationId="{1B95872B-C725-4FDE-B2A5-C18D8345382F}"/>
          </ac:spMkLst>
        </pc:spChg>
        <pc:spChg chg="add mod">
          <ac:chgData name="shinhee kim" userId="8157f5df47bf28a0" providerId="LiveId" clId="{1F4F1335-5116-435D-AC6E-ADD1BF1C4A5A}" dt="2019-03-28T06:38:37.049" v="2846" actId="1076"/>
          <ac:spMkLst>
            <pc:docMk/>
            <pc:sldMk cId="3633868447" sldId="381"/>
            <ac:spMk id="23" creationId="{E5B69426-3F60-4C2C-BCA9-75A895C69863}"/>
          </ac:spMkLst>
        </pc:spChg>
        <pc:grpChg chg="del">
          <ac:chgData name="shinhee kim" userId="8157f5df47bf28a0" providerId="LiveId" clId="{1F4F1335-5116-435D-AC6E-ADD1BF1C4A5A}" dt="2019-03-28T06:38:26.313" v="2842" actId="478"/>
          <ac:grpSpMkLst>
            <pc:docMk/>
            <pc:sldMk cId="3633868447" sldId="381"/>
            <ac:grpSpMk id="5" creationId="{00000000-0000-0000-0000-000000000000}"/>
          </ac:grpSpMkLst>
        </pc:grpChg>
        <pc:grpChg chg="add">
          <ac:chgData name="shinhee kim" userId="8157f5df47bf28a0" providerId="LiveId" clId="{1F4F1335-5116-435D-AC6E-ADD1BF1C4A5A}" dt="2019-03-28T06:06:11.850" v="898"/>
          <ac:grpSpMkLst>
            <pc:docMk/>
            <pc:sldMk cId="3633868447" sldId="381"/>
            <ac:grpSpMk id="13" creationId="{080917C6-DE8B-446B-AB07-0E81A98371F9}"/>
          </ac:grpSpMkLst>
        </pc:grpChg>
        <pc:grpChg chg="add">
          <ac:chgData name="shinhee kim" userId="8157f5df47bf28a0" providerId="LiveId" clId="{1F4F1335-5116-435D-AC6E-ADD1BF1C4A5A}" dt="2019-03-28T06:06:11.850" v="898"/>
          <ac:grpSpMkLst>
            <pc:docMk/>
            <pc:sldMk cId="3633868447" sldId="381"/>
            <ac:grpSpMk id="18" creationId="{A63BD041-E2BC-4BAB-A53F-3E5BED94BF04}"/>
          </ac:grpSpMkLst>
        </pc:grpChg>
        <pc:picChg chg="add mod">
          <ac:chgData name="shinhee kim" userId="8157f5df47bf28a0" providerId="LiveId" clId="{1F4F1335-5116-435D-AC6E-ADD1BF1C4A5A}" dt="2019-03-28T06:11:34.889" v="1018" actId="1037"/>
          <ac:picMkLst>
            <pc:docMk/>
            <pc:sldMk cId="3633868447" sldId="381"/>
            <ac:picMk id="9" creationId="{F55DD82B-2B10-4A63-B40C-5B2C809FD4E2}"/>
          </ac:picMkLst>
        </pc:picChg>
        <pc:picChg chg="del">
          <ac:chgData name="shinhee kim" userId="8157f5df47bf28a0" providerId="LiveId" clId="{1F4F1335-5116-435D-AC6E-ADD1BF1C4A5A}" dt="2019-03-28T06:05:56.014" v="890" actId="478"/>
          <ac:picMkLst>
            <pc:docMk/>
            <pc:sldMk cId="3633868447" sldId="381"/>
            <ac:picMk id="37" creationId="{86AB57A5-3D9D-4237-9B21-B2A35F8CFB78}"/>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1.xml"/><Relationship Id="rId1" Type="http://schemas.microsoft.com/office/2011/relationships/chartStyle" Target="style1.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2.xml"/><Relationship Id="rId1" Type="http://schemas.microsoft.com/office/2011/relationships/chartStyle" Target="style2.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3.xml"/><Relationship Id="rId1" Type="http://schemas.microsoft.com/office/2011/relationships/chartStyle" Target="style3.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chemeClr val="bg1">
                <a:lumMod val="85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3-241E-481D-9034-07AAE3AD81B3}"/>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4-241E-481D-9034-07AAE3AD81B3}"/>
              </c:ext>
            </c:extLst>
          </c:dPt>
          <c:dPt>
            <c:idx val="2"/>
            <c:invertIfNegative val="0"/>
            <c:bubble3D val="0"/>
            <c:spPr>
              <a:solidFill>
                <a:schemeClr val="accent6"/>
              </a:solidFill>
              <a:ln>
                <a:noFill/>
              </a:ln>
              <a:effectLst/>
            </c:spPr>
            <c:extLst>
              <c:ext xmlns:c16="http://schemas.microsoft.com/office/drawing/2014/chart" uri="{C3380CC4-5D6E-409C-BE32-E72D297353CC}">
                <c16:uniqueId val="{00000005-241E-481D-9034-07AAE3AD81B3}"/>
              </c:ext>
            </c:extLst>
          </c:dPt>
          <c:cat>
            <c:strRef>
              <c:f>Sheet1!$A$2:$A$4</c:f>
              <c:strCache>
                <c:ptCount val="3"/>
                <c:pt idx="0">
                  <c:v>Game</c:v>
                </c:pt>
                <c:pt idx="1">
                  <c:v>Music</c:v>
                </c:pt>
                <c:pt idx="2">
                  <c:v>Film&amp; Ani</c:v>
                </c:pt>
              </c:strCache>
            </c:strRef>
          </c:cat>
          <c:val>
            <c:numRef>
              <c:f>Sheet1!$B$2:$B$4</c:f>
              <c:numCache>
                <c:formatCode>General</c:formatCode>
                <c:ptCount val="3"/>
                <c:pt idx="0">
                  <c:v>45</c:v>
                </c:pt>
                <c:pt idx="1">
                  <c:v>52</c:v>
                </c:pt>
                <c:pt idx="2">
                  <c:v>22</c:v>
                </c:pt>
              </c:numCache>
            </c:numRef>
          </c:val>
          <c:extLst>
            <c:ext xmlns:c16="http://schemas.microsoft.com/office/drawing/2014/chart" uri="{C3380CC4-5D6E-409C-BE32-E72D297353CC}">
              <c16:uniqueId val="{00000002-241E-481D-9034-07AAE3AD81B3}"/>
            </c:ext>
          </c:extLst>
        </c:ser>
        <c:dLbls>
          <c:showLegendKey val="0"/>
          <c:showVal val="0"/>
          <c:showCatName val="0"/>
          <c:showSerName val="0"/>
          <c:showPercent val="0"/>
          <c:showBubbleSize val="0"/>
        </c:dLbls>
        <c:gapWidth val="41"/>
        <c:axId val="636132736"/>
        <c:axId val="636138624"/>
      </c:barChart>
      <c:catAx>
        <c:axId val="636132736"/>
        <c:scaling>
          <c:orientation val="minMax"/>
        </c:scaling>
        <c:delete val="1"/>
        <c:axPos val="b"/>
        <c:numFmt formatCode="General" sourceLinked="1"/>
        <c:majorTickMark val="none"/>
        <c:minorTickMark val="none"/>
        <c:tickLblPos val="none"/>
        <c:crossAx val="636138624"/>
        <c:crosses val="autoZero"/>
        <c:auto val="1"/>
        <c:lblAlgn val="ctr"/>
        <c:lblOffset val="100"/>
        <c:noMultiLvlLbl val="0"/>
      </c:catAx>
      <c:valAx>
        <c:axId val="636138624"/>
        <c:scaling>
          <c:orientation val="minMax"/>
        </c:scaling>
        <c:delete val="1"/>
        <c:axPos val="l"/>
        <c:majorGridlines>
          <c:spPr>
            <a:ln w="9525" cap="flat" cmpd="sng" algn="ctr">
              <a:noFill/>
              <a:round/>
            </a:ln>
            <a:effectLst/>
          </c:spPr>
        </c:majorGridlines>
        <c:numFmt formatCode="General" sourceLinked="1"/>
        <c:majorTickMark val="none"/>
        <c:minorTickMark val="none"/>
        <c:tickLblPos val="none"/>
        <c:crossAx val="636132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ko-K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chemeClr val="bg1">
                <a:lumMod val="85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3-241E-481D-9034-07AAE3AD81B3}"/>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4-241E-481D-9034-07AAE3AD81B3}"/>
              </c:ext>
            </c:extLst>
          </c:dPt>
          <c:dPt>
            <c:idx val="2"/>
            <c:invertIfNegative val="0"/>
            <c:bubble3D val="0"/>
            <c:spPr>
              <a:solidFill>
                <a:schemeClr val="accent4"/>
              </a:solidFill>
              <a:ln>
                <a:noFill/>
              </a:ln>
              <a:effectLst/>
            </c:spPr>
            <c:extLst>
              <c:ext xmlns:c16="http://schemas.microsoft.com/office/drawing/2014/chart" uri="{C3380CC4-5D6E-409C-BE32-E72D297353CC}">
                <c16:uniqueId val="{00000005-241E-481D-9034-07AAE3AD81B3}"/>
              </c:ext>
            </c:extLst>
          </c:dPt>
          <c:cat>
            <c:strRef>
              <c:f>Sheet1!$A$2:$A$4</c:f>
              <c:strCache>
                <c:ptCount val="3"/>
                <c:pt idx="0">
                  <c:v>Game</c:v>
                </c:pt>
                <c:pt idx="1">
                  <c:v>Music</c:v>
                </c:pt>
                <c:pt idx="2">
                  <c:v>Film&amp; Ani</c:v>
                </c:pt>
              </c:strCache>
            </c:strRef>
          </c:cat>
          <c:val>
            <c:numRef>
              <c:f>Sheet1!$B$2:$B$4</c:f>
              <c:numCache>
                <c:formatCode>General</c:formatCode>
                <c:ptCount val="3"/>
                <c:pt idx="0">
                  <c:v>130</c:v>
                </c:pt>
                <c:pt idx="1">
                  <c:v>50</c:v>
                </c:pt>
                <c:pt idx="2">
                  <c:v>35</c:v>
                </c:pt>
              </c:numCache>
            </c:numRef>
          </c:val>
          <c:extLst>
            <c:ext xmlns:c16="http://schemas.microsoft.com/office/drawing/2014/chart" uri="{C3380CC4-5D6E-409C-BE32-E72D297353CC}">
              <c16:uniqueId val="{00000002-241E-481D-9034-07AAE3AD81B3}"/>
            </c:ext>
          </c:extLst>
        </c:ser>
        <c:dLbls>
          <c:showLegendKey val="0"/>
          <c:showVal val="0"/>
          <c:showCatName val="0"/>
          <c:showSerName val="0"/>
          <c:showPercent val="0"/>
          <c:showBubbleSize val="0"/>
        </c:dLbls>
        <c:gapWidth val="41"/>
        <c:axId val="636132736"/>
        <c:axId val="636138624"/>
      </c:barChart>
      <c:catAx>
        <c:axId val="636132736"/>
        <c:scaling>
          <c:orientation val="minMax"/>
        </c:scaling>
        <c:delete val="1"/>
        <c:axPos val="b"/>
        <c:numFmt formatCode="General" sourceLinked="1"/>
        <c:majorTickMark val="none"/>
        <c:minorTickMark val="none"/>
        <c:tickLblPos val="none"/>
        <c:crossAx val="636138624"/>
        <c:crosses val="autoZero"/>
        <c:auto val="1"/>
        <c:lblAlgn val="ctr"/>
        <c:lblOffset val="100"/>
        <c:noMultiLvlLbl val="0"/>
      </c:catAx>
      <c:valAx>
        <c:axId val="636138624"/>
        <c:scaling>
          <c:orientation val="minMax"/>
        </c:scaling>
        <c:delete val="1"/>
        <c:axPos val="l"/>
        <c:majorGridlines>
          <c:spPr>
            <a:ln w="9525" cap="flat" cmpd="sng" algn="ctr">
              <a:noFill/>
              <a:round/>
            </a:ln>
            <a:effectLst/>
          </c:spPr>
        </c:majorGridlines>
        <c:numFmt formatCode="General" sourceLinked="1"/>
        <c:majorTickMark val="none"/>
        <c:minorTickMark val="none"/>
        <c:tickLblPos val="none"/>
        <c:crossAx val="636132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ko-K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chemeClr val="bg1">
                <a:lumMod val="85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86E4-42B3-A688-84D88B37FE35}"/>
              </c:ext>
            </c:extLst>
          </c:dPt>
          <c:dPt>
            <c:idx val="1"/>
            <c:invertIfNegative val="0"/>
            <c:bubble3D val="0"/>
            <c:spPr>
              <a:solidFill>
                <a:schemeClr val="accent6"/>
              </a:solidFill>
              <a:ln>
                <a:noFill/>
              </a:ln>
              <a:effectLst/>
            </c:spPr>
            <c:extLst>
              <c:ext xmlns:c16="http://schemas.microsoft.com/office/drawing/2014/chart" uri="{C3380CC4-5D6E-409C-BE32-E72D297353CC}">
                <c16:uniqueId val="{00000002-86E4-42B3-A688-84D88B37FE35}"/>
              </c:ext>
            </c:extLst>
          </c:dPt>
          <c:dPt>
            <c:idx val="2"/>
            <c:invertIfNegative val="0"/>
            <c:bubble3D val="0"/>
            <c:spPr>
              <a:solidFill>
                <a:schemeClr val="accent5"/>
              </a:solidFill>
              <a:ln>
                <a:noFill/>
              </a:ln>
              <a:effectLst/>
            </c:spPr>
            <c:extLst>
              <c:ext xmlns:c16="http://schemas.microsoft.com/office/drawing/2014/chart" uri="{C3380CC4-5D6E-409C-BE32-E72D297353CC}">
                <c16:uniqueId val="{00000003-86E4-42B3-A688-84D88B37FE35}"/>
              </c:ext>
            </c:extLst>
          </c:dPt>
          <c:cat>
            <c:strRef>
              <c:f>Sheet1!$A$2:$A$4</c:f>
              <c:strCache>
                <c:ptCount val="3"/>
                <c:pt idx="0">
                  <c:v>Game</c:v>
                </c:pt>
                <c:pt idx="1">
                  <c:v>Music</c:v>
                </c:pt>
                <c:pt idx="2">
                  <c:v>Film&amp; Ani</c:v>
                </c:pt>
              </c:strCache>
            </c:strRef>
          </c:cat>
          <c:val>
            <c:numRef>
              <c:f>Sheet1!$B$2:$B$4</c:f>
              <c:numCache>
                <c:formatCode>General</c:formatCode>
                <c:ptCount val="3"/>
                <c:pt idx="0">
                  <c:v>65</c:v>
                </c:pt>
                <c:pt idx="1">
                  <c:v>25</c:v>
                </c:pt>
                <c:pt idx="2">
                  <c:v>20</c:v>
                </c:pt>
              </c:numCache>
            </c:numRef>
          </c:val>
          <c:extLst>
            <c:ext xmlns:c16="http://schemas.microsoft.com/office/drawing/2014/chart" uri="{C3380CC4-5D6E-409C-BE32-E72D297353CC}">
              <c16:uniqueId val="{00000000-86E4-42B3-A688-84D88B37FE35}"/>
            </c:ext>
          </c:extLst>
        </c:ser>
        <c:dLbls>
          <c:showLegendKey val="0"/>
          <c:showVal val="0"/>
          <c:showCatName val="0"/>
          <c:showSerName val="0"/>
          <c:showPercent val="0"/>
          <c:showBubbleSize val="0"/>
        </c:dLbls>
        <c:gapWidth val="41"/>
        <c:axId val="636132736"/>
        <c:axId val="636138624"/>
      </c:barChart>
      <c:catAx>
        <c:axId val="636132736"/>
        <c:scaling>
          <c:orientation val="minMax"/>
        </c:scaling>
        <c:delete val="1"/>
        <c:axPos val="b"/>
        <c:numFmt formatCode="General" sourceLinked="1"/>
        <c:majorTickMark val="none"/>
        <c:minorTickMark val="none"/>
        <c:tickLblPos val="none"/>
        <c:crossAx val="636138624"/>
        <c:crosses val="autoZero"/>
        <c:auto val="1"/>
        <c:lblAlgn val="ctr"/>
        <c:lblOffset val="100"/>
        <c:noMultiLvlLbl val="0"/>
      </c:catAx>
      <c:valAx>
        <c:axId val="636138624"/>
        <c:scaling>
          <c:orientation val="minMax"/>
        </c:scaling>
        <c:delete val="1"/>
        <c:axPos val="l"/>
        <c:majorGridlines>
          <c:spPr>
            <a:ln w="9525" cap="flat" cmpd="sng" algn="ctr">
              <a:noFill/>
              <a:round/>
            </a:ln>
            <a:effectLst/>
          </c:spPr>
        </c:majorGridlines>
        <c:numFmt formatCode="General" sourceLinked="1"/>
        <c:majorTickMark val="none"/>
        <c:minorTickMark val="none"/>
        <c:tickLblPos val="none"/>
        <c:crossAx val="636132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ko-K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chemeClr val="bg1">
                <a:lumMod val="85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FC53-48F1-A7EC-5D225B86EBE8}"/>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2-FC53-48F1-A7EC-5D225B86EBE8}"/>
              </c:ext>
            </c:extLst>
          </c:dPt>
          <c:dPt>
            <c:idx val="2"/>
            <c:invertIfNegative val="0"/>
            <c:bubble3D val="0"/>
            <c:spPr>
              <a:solidFill>
                <a:schemeClr val="accent6"/>
              </a:solidFill>
              <a:ln>
                <a:noFill/>
              </a:ln>
              <a:effectLst/>
            </c:spPr>
            <c:extLst>
              <c:ext xmlns:c16="http://schemas.microsoft.com/office/drawing/2014/chart" uri="{C3380CC4-5D6E-409C-BE32-E72D297353CC}">
                <c16:uniqueId val="{00000003-FC53-48F1-A7EC-5D225B86EBE8}"/>
              </c:ext>
            </c:extLst>
          </c:dPt>
          <c:cat>
            <c:strRef>
              <c:f>Sheet1!$A$2:$A$4</c:f>
              <c:strCache>
                <c:ptCount val="3"/>
                <c:pt idx="0">
                  <c:v>Game</c:v>
                </c:pt>
                <c:pt idx="1">
                  <c:v>Music</c:v>
                </c:pt>
                <c:pt idx="2">
                  <c:v>Film&amp; Ani</c:v>
                </c:pt>
              </c:strCache>
            </c:strRef>
          </c:cat>
          <c:val>
            <c:numRef>
              <c:f>Sheet1!$B$2:$B$4</c:f>
              <c:numCache>
                <c:formatCode>General</c:formatCode>
                <c:ptCount val="3"/>
                <c:pt idx="0">
                  <c:v>90</c:v>
                </c:pt>
                <c:pt idx="1">
                  <c:v>40</c:v>
                </c:pt>
                <c:pt idx="2">
                  <c:v>20</c:v>
                </c:pt>
              </c:numCache>
            </c:numRef>
          </c:val>
          <c:extLst>
            <c:ext xmlns:c16="http://schemas.microsoft.com/office/drawing/2014/chart" uri="{C3380CC4-5D6E-409C-BE32-E72D297353CC}">
              <c16:uniqueId val="{00000000-FC53-48F1-A7EC-5D225B86EBE8}"/>
            </c:ext>
          </c:extLst>
        </c:ser>
        <c:dLbls>
          <c:showLegendKey val="0"/>
          <c:showVal val="0"/>
          <c:showCatName val="0"/>
          <c:showSerName val="0"/>
          <c:showPercent val="0"/>
          <c:showBubbleSize val="0"/>
        </c:dLbls>
        <c:gapWidth val="41"/>
        <c:axId val="636132736"/>
        <c:axId val="636138624"/>
      </c:barChart>
      <c:catAx>
        <c:axId val="636132736"/>
        <c:scaling>
          <c:orientation val="minMax"/>
        </c:scaling>
        <c:delete val="1"/>
        <c:axPos val="b"/>
        <c:numFmt formatCode="General" sourceLinked="1"/>
        <c:majorTickMark val="none"/>
        <c:minorTickMark val="none"/>
        <c:tickLblPos val="none"/>
        <c:crossAx val="636138624"/>
        <c:crosses val="autoZero"/>
        <c:auto val="1"/>
        <c:lblAlgn val="ctr"/>
        <c:lblOffset val="100"/>
        <c:noMultiLvlLbl val="0"/>
      </c:catAx>
      <c:valAx>
        <c:axId val="636138624"/>
        <c:scaling>
          <c:orientation val="minMax"/>
        </c:scaling>
        <c:delete val="1"/>
        <c:axPos val="l"/>
        <c:majorGridlines>
          <c:spPr>
            <a:ln w="9525" cap="flat" cmpd="sng" algn="ctr">
              <a:noFill/>
              <a:round/>
            </a:ln>
            <a:effectLst/>
          </c:spPr>
        </c:majorGridlines>
        <c:numFmt formatCode="General" sourceLinked="1"/>
        <c:majorTickMark val="none"/>
        <c:minorTickMark val="none"/>
        <c:tickLblPos val="none"/>
        <c:crossAx val="636132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ko-KR"/>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chemeClr val="bg1">
                <a:lumMod val="85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DE79-407F-8AF6-A95C09284CD4}"/>
              </c:ext>
            </c:extLst>
          </c:dPt>
          <c:dPt>
            <c:idx val="1"/>
            <c:invertIfNegative val="0"/>
            <c:bubble3D val="0"/>
            <c:spPr>
              <a:solidFill>
                <a:schemeClr val="accent5"/>
              </a:solidFill>
              <a:ln>
                <a:noFill/>
              </a:ln>
              <a:effectLst/>
            </c:spPr>
            <c:extLst>
              <c:ext xmlns:c16="http://schemas.microsoft.com/office/drawing/2014/chart" uri="{C3380CC4-5D6E-409C-BE32-E72D297353CC}">
                <c16:uniqueId val="{00000002-DE79-407F-8AF6-A95C09284CD4}"/>
              </c:ext>
            </c:extLst>
          </c:dPt>
          <c:dPt>
            <c:idx val="2"/>
            <c:invertIfNegative val="0"/>
            <c:bubble3D val="0"/>
            <c:spPr>
              <a:solidFill>
                <a:schemeClr val="accent4"/>
              </a:solidFill>
              <a:ln>
                <a:noFill/>
              </a:ln>
              <a:effectLst/>
            </c:spPr>
            <c:extLst>
              <c:ext xmlns:c16="http://schemas.microsoft.com/office/drawing/2014/chart" uri="{C3380CC4-5D6E-409C-BE32-E72D297353CC}">
                <c16:uniqueId val="{00000003-DE79-407F-8AF6-A95C09284CD4}"/>
              </c:ext>
            </c:extLst>
          </c:dPt>
          <c:cat>
            <c:strRef>
              <c:f>Sheet1!$A$2:$A$4</c:f>
              <c:strCache>
                <c:ptCount val="3"/>
                <c:pt idx="0">
                  <c:v>Game</c:v>
                </c:pt>
                <c:pt idx="1">
                  <c:v>Music</c:v>
                </c:pt>
                <c:pt idx="2">
                  <c:v>Film&amp; Ani</c:v>
                </c:pt>
              </c:strCache>
            </c:strRef>
          </c:cat>
          <c:val>
            <c:numRef>
              <c:f>Sheet1!$B$2:$B$4</c:f>
              <c:numCache>
                <c:formatCode>General</c:formatCode>
                <c:ptCount val="3"/>
                <c:pt idx="0">
                  <c:v>100</c:v>
                </c:pt>
                <c:pt idx="1">
                  <c:v>70</c:v>
                </c:pt>
                <c:pt idx="2">
                  <c:v>50</c:v>
                </c:pt>
              </c:numCache>
            </c:numRef>
          </c:val>
          <c:extLst>
            <c:ext xmlns:c16="http://schemas.microsoft.com/office/drawing/2014/chart" uri="{C3380CC4-5D6E-409C-BE32-E72D297353CC}">
              <c16:uniqueId val="{00000000-DE79-407F-8AF6-A95C09284CD4}"/>
            </c:ext>
          </c:extLst>
        </c:ser>
        <c:dLbls>
          <c:showLegendKey val="0"/>
          <c:showVal val="0"/>
          <c:showCatName val="0"/>
          <c:showSerName val="0"/>
          <c:showPercent val="0"/>
          <c:showBubbleSize val="0"/>
        </c:dLbls>
        <c:gapWidth val="41"/>
        <c:axId val="636132736"/>
        <c:axId val="636138624"/>
      </c:barChart>
      <c:catAx>
        <c:axId val="636132736"/>
        <c:scaling>
          <c:orientation val="minMax"/>
        </c:scaling>
        <c:delete val="1"/>
        <c:axPos val="b"/>
        <c:numFmt formatCode="General" sourceLinked="1"/>
        <c:majorTickMark val="none"/>
        <c:minorTickMark val="none"/>
        <c:tickLblPos val="none"/>
        <c:crossAx val="636138624"/>
        <c:crosses val="autoZero"/>
        <c:auto val="1"/>
        <c:lblAlgn val="ctr"/>
        <c:lblOffset val="100"/>
        <c:noMultiLvlLbl val="0"/>
      </c:catAx>
      <c:valAx>
        <c:axId val="636138624"/>
        <c:scaling>
          <c:orientation val="minMax"/>
        </c:scaling>
        <c:delete val="1"/>
        <c:axPos val="l"/>
        <c:majorGridlines>
          <c:spPr>
            <a:ln w="9525" cap="flat" cmpd="sng" algn="ctr">
              <a:noFill/>
              <a:round/>
            </a:ln>
            <a:effectLst/>
          </c:spPr>
        </c:majorGridlines>
        <c:numFmt formatCode="General" sourceLinked="1"/>
        <c:majorTickMark val="none"/>
        <c:minorTickMark val="none"/>
        <c:tickLblPos val="none"/>
        <c:crossAx val="636132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ko-KR"/>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chemeClr val="bg1">
                <a:lumMod val="85000"/>
              </a:schemeClr>
            </a:solidFill>
            <a:ln>
              <a:noFill/>
            </a:ln>
            <a:effectLst/>
          </c:spPr>
          <c:invertIfNegative val="0"/>
          <c:dPt>
            <c:idx val="0"/>
            <c:invertIfNegative val="0"/>
            <c:bubble3D val="0"/>
            <c:spPr>
              <a:solidFill>
                <a:schemeClr val="accent4"/>
              </a:solidFill>
              <a:ln>
                <a:noFill/>
              </a:ln>
              <a:effectLst/>
            </c:spPr>
            <c:extLst>
              <c:ext xmlns:c16="http://schemas.microsoft.com/office/drawing/2014/chart" uri="{C3380CC4-5D6E-409C-BE32-E72D297353CC}">
                <c16:uniqueId val="{00000001-1D65-4C0B-B733-FB3F85C351D2}"/>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1D65-4C0B-B733-FB3F85C351D2}"/>
              </c:ext>
            </c:extLst>
          </c:dPt>
          <c:dPt>
            <c:idx val="2"/>
            <c:invertIfNegative val="0"/>
            <c:bubble3D val="0"/>
            <c:spPr>
              <a:solidFill>
                <a:schemeClr val="accent5"/>
              </a:solidFill>
              <a:ln>
                <a:noFill/>
              </a:ln>
              <a:effectLst/>
            </c:spPr>
            <c:extLst>
              <c:ext xmlns:c16="http://schemas.microsoft.com/office/drawing/2014/chart" uri="{C3380CC4-5D6E-409C-BE32-E72D297353CC}">
                <c16:uniqueId val="{00000005-1D65-4C0B-B733-FB3F85C351D2}"/>
              </c:ext>
            </c:extLst>
          </c:dPt>
          <c:cat>
            <c:strRef>
              <c:f>Sheet1!$A$2:$A$4</c:f>
              <c:strCache>
                <c:ptCount val="3"/>
                <c:pt idx="0">
                  <c:v>Game</c:v>
                </c:pt>
                <c:pt idx="1">
                  <c:v>Music</c:v>
                </c:pt>
                <c:pt idx="2">
                  <c:v>Film&amp; Ani</c:v>
                </c:pt>
              </c:strCache>
            </c:strRef>
          </c:cat>
          <c:val>
            <c:numRef>
              <c:f>Sheet1!$B$2:$B$4</c:f>
              <c:numCache>
                <c:formatCode>General</c:formatCode>
                <c:ptCount val="3"/>
                <c:pt idx="0">
                  <c:v>100</c:v>
                </c:pt>
                <c:pt idx="1">
                  <c:v>90</c:v>
                </c:pt>
                <c:pt idx="2">
                  <c:v>30</c:v>
                </c:pt>
              </c:numCache>
            </c:numRef>
          </c:val>
          <c:extLst>
            <c:ext xmlns:c16="http://schemas.microsoft.com/office/drawing/2014/chart" uri="{C3380CC4-5D6E-409C-BE32-E72D297353CC}">
              <c16:uniqueId val="{00000006-1D65-4C0B-B733-FB3F85C351D2}"/>
            </c:ext>
          </c:extLst>
        </c:ser>
        <c:dLbls>
          <c:showLegendKey val="0"/>
          <c:showVal val="0"/>
          <c:showCatName val="0"/>
          <c:showSerName val="0"/>
          <c:showPercent val="0"/>
          <c:showBubbleSize val="0"/>
        </c:dLbls>
        <c:gapWidth val="41"/>
        <c:axId val="636132736"/>
        <c:axId val="636138624"/>
      </c:barChart>
      <c:catAx>
        <c:axId val="636132736"/>
        <c:scaling>
          <c:orientation val="minMax"/>
        </c:scaling>
        <c:delete val="1"/>
        <c:axPos val="b"/>
        <c:numFmt formatCode="General" sourceLinked="1"/>
        <c:majorTickMark val="none"/>
        <c:minorTickMark val="none"/>
        <c:tickLblPos val="none"/>
        <c:crossAx val="636138624"/>
        <c:crosses val="autoZero"/>
        <c:auto val="1"/>
        <c:lblAlgn val="ctr"/>
        <c:lblOffset val="100"/>
        <c:noMultiLvlLbl val="0"/>
      </c:catAx>
      <c:valAx>
        <c:axId val="636138624"/>
        <c:scaling>
          <c:orientation val="minMax"/>
        </c:scaling>
        <c:delete val="1"/>
        <c:axPos val="l"/>
        <c:majorGridlines>
          <c:spPr>
            <a:ln w="9525" cap="flat" cmpd="sng" algn="ctr">
              <a:noFill/>
              <a:round/>
            </a:ln>
            <a:effectLst/>
          </c:spPr>
        </c:majorGridlines>
        <c:numFmt formatCode="General" sourceLinked="1"/>
        <c:majorTickMark val="none"/>
        <c:minorTickMark val="none"/>
        <c:tickLblPos val="none"/>
        <c:crossAx val="636132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ko-K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chemeClr val="bg1">
                <a:lumMod val="85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86E4-42B3-A688-84D88B37FE35}"/>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2-86E4-42B3-A688-84D88B37FE35}"/>
              </c:ext>
            </c:extLst>
          </c:dPt>
          <c:dPt>
            <c:idx val="2"/>
            <c:invertIfNegative val="0"/>
            <c:bubble3D val="0"/>
            <c:spPr>
              <a:solidFill>
                <a:schemeClr val="accent6"/>
              </a:solidFill>
              <a:ln>
                <a:noFill/>
              </a:ln>
              <a:effectLst/>
            </c:spPr>
            <c:extLst>
              <c:ext xmlns:c16="http://schemas.microsoft.com/office/drawing/2014/chart" uri="{C3380CC4-5D6E-409C-BE32-E72D297353CC}">
                <c16:uniqueId val="{00000003-86E4-42B3-A688-84D88B37FE35}"/>
              </c:ext>
            </c:extLst>
          </c:dPt>
          <c:cat>
            <c:strRef>
              <c:f>Sheet1!$A$2:$A$4</c:f>
              <c:strCache>
                <c:ptCount val="3"/>
                <c:pt idx="0">
                  <c:v>Game</c:v>
                </c:pt>
                <c:pt idx="1">
                  <c:v>Music</c:v>
                </c:pt>
                <c:pt idx="2">
                  <c:v>Film&amp; Ani</c:v>
                </c:pt>
              </c:strCache>
            </c:strRef>
          </c:cat>
          <c:val>
            <c:numRef>
              <c:f>Sheet1!$B$2:$B$4</c:f>
              <c:numCache>
                <c:formatCode>General</c:formatCode>
                <c:ptCount val="3"/>
                <c:pt idx="0">
                  <c:v>52</c:v>
                </c:pt>
                <c:pt idx="1">
                  <c:v>30</c:v>
                </c:pt>
                <c:pt idx="2">
                  <c:v>23</c:v>
                </c:pt>
              </c:numCache>
            </c:numRef>
          </c:val>
          <c:extLst>
            <c:ext xmlns:c16="http://schemas.microsoft.com/office/drawing/2014/chart" uri="{C3380CC4-5D6E-409C-BE32-E72D297353CC}">
              <c16:uniqueId val="{00000000-86E4-42B3-A688-84D88B37FE35}"/>
            </c:ext>
          </c:extLst>
        </c:ser>
        <c:dLbls>
          <c:showLegendKey val="0"/>
          <c:showVal val="0"/>
          <c:showCatName val="0"/>
          <c:showSerName val="0"/>
          <c:showPercent val="0"/>
          <c:showBubbleSize val="0"/>
        </c:dLbls>
        <c:gapWidth val="41"/>
        <c:axId val="636132736"/>
        <c:axId val="636138624"/>
      </c:barChart>
      <c:catAx>
        <c:axId val="636132736"/>
        <c:scaling>
          <c:orientation val="minMax"/>
        </c:scaling>
        <c:delete val="1"/>
        <c:axPos val="b"/>
        <c:numFmt formatCode="General" sourceLinked="1"/>
        <c:majorTickMark val="none"/>
        <c:minorTickMark val="none"/>
        <c:tickLblPos val="none"/>
        <c:crossAx val="636138624"/>
        <c:crosses val="autoZero"/>
        <c:auto val="1"/>
        <c:lblAlgn val="ctr"/>
        <c:lblOffset val="100"/>
        <c:noMultiLvlLbl val="0"/>
      </c:catAx>
      <c:valAx>
        <c:axId val="636138624"/>
        <c:scaling>
          <c:orientation val="minMax"/>
        </c:scaling>
        <c:delete val="1"/>
        <c:axPos val="l"/>
        <c:majorGridlines>
          <c:spPr>
            <a:ln w="9525" cap="flat" cmpd="sng" algn="ctr">
              <a:noFill/>
              <a:round/>
            </a:ln>
            <a:effectLst/>
          </c:spPr>
        </c:majorGridlines>
        <c:numFmt formatCode="General" sourceLinked="1"/>
        <c:majorTickMark val="none"/>
        <c:minorTickMark val="none"/>
        <c:tickLblPos val="none"/>
        <c:crossAx val="636132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ko-K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chemeClr val="bg1">
                <a:lumMod val="85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FC53-48F1-A7EC-5D225B86EBE8}"/>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2-FC53-48F1-A7EC-5D225B86EBE8}"/>
              </c:ext>
            </c:extLst>
          </c:dPt>
          <c:dPt>
            <c:idx val="2"/>
            <c:invertIfNegative val="0"/>
            <c:bubble3D val="0"/>
            <c:spPr>
              <a:solidFill>
                <a:schemeClr val="accent6"/>
              </a:solidFill>
              <a:ln>
                <a:noFill/>
              </a:ln>
              <a:effectLst/>
            </c:spPr>
            <c:extLst>
              <c:ext xmlns:c16="http://schemas.microsoft.com/office/drawing/2014/chart" uri="{C3380CC4-5D6E-409C-BE32-E72D297353CC}">
                <c16:uniqueId val="{00000003-FC53-48F1-A7EC-5D225B86EBE8}"/>
              </c:ext>
            </c:extLst>
          </c:dPt>
          <c:cat>
            <c:strRef>
              <c:f>Sheet1!$A$2:$A$4</c:f>
              <c:strCache>
                <c:ptCount val="3"/>
                <c:pt idx="0">
                  <c:v>Game</c:v>
                </c:pt>
                <c:pt idx="1">
                  <c:v>Music</c:v>
                </c:pt>
                <c:pt idx="2">
                  <c:v>Film&amp; Ani</c:v>
                </c:pt>
              </c:strCache>
            </c:strRef>
          </c:cat>
          <c:val>
            <c:numRef>
              <c:f>Sheet1!$B$2:$B$4</c:f>
              <c:numCache>
                <c:formatCode>General</c:formatCode>
                <c:ptCount val="3"/>
                <c:pt idx="0">
                  <c:v>52</c:v>
                </c:pt>
                <c:pt idx="1">
                  <c:v>51</c:v>
                </c:pt>
                <c:pt idx="2">
                  <c:v>50</c:v>
                </c:pt>
              </c:numCache>
            </c:numRef>
          </c:val>
          <c:extLst>
            <c:ext xmlns:c16="http://schemas.microsoft.com/office/drawing/2014/chart" uri="{C3380CC4-5D6E-409C-BE32-E72D297353CC}">
              <c16:uniqueId val="{00000000-FC53-48F1-A7EC-5D225B86EBE8}"/>
            </c:ext>
          </c:extLst>
        </c:ser>
        <c:dLbls>
          <c:showLegendKey val="0"/>
          <c:showVal val="0"/>
          <c:showCatName val="0"/>
          <c:showSerName val="0"/>
          <c:showPercent val="0"/>
          <c:showBubbleSize val="0"/>
        </c:dLbls>
        <c:gapWidth val="41"/>
        <c:axId val="636132736"/>
        <c:axId val="636138624"/>
      </c:barChart>
      <c:catAx>
        <c:axId val="636132736"/>
        <c:scaling>
          <c:orientation val="minMax"/>
        </c:scaling>
        <c:delete val="1"/>
        <c:axPos val="b"/>
        <c:numFmt formatCode="General" sourceLinked="1"/>
        <c:majorTickMark val="none"/>
        <c:minorTickMark val="none"/>
        <c:tickLblPos val="none"/>
        <c:crossAx val="636138624"/>
        <c:crosses val="autoZero"/>
        <c:auto val="1"/>
        <c:lblAlgn val="ctr"/>
        <c:lblOffset val="100"/>
        <c:noMultiLvlLbl val="0"/>
      </c:catAx>
      <c:valAx>
        <c:axId val="636138624"/>
        <c:scaling>
          <c:orientation val="minMax"/>
        </c:scaling>
        <c:delete val="1"/>
        <c:axPos val="l"/>
        <c:majorGridlines>
          <c:spPr>
            <a:ln w="9525" cap="flat" cmpd="sng" algn="ctr">
              <a:noFill/>
              <a:round/>
            </a:ln>
            <a:effectLst/>
          </c:spPr>
        </c:majorGridlines>
        <c:numFmt formatCode="General" sourceLinked="1"/>
        <c:majorTickMark val="none"/>
        <c:minorTickMark val="none"/>
        <c:tickLblPos val="none"/>
        <c:crossAx val="636132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ko-K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chemeClr val="bg1">
                <a:lumMod val="85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DE79-407F-8AF6-A95C09284CD4}"/>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2-DE79-407F-8AF6-A95C09284CD4}"/>
              </c:ext>
            </c:extLst>
          </c:dPt>
          <c:dPt>
            <c:idx val="2"/>
            <c:invertIfNegative val="0"/>
            <c:bubble3D val="0"/>
            <c:spPr>
              <a:solidFill>
                <a:schemeClr val="accent6"/>
              </a:solidFill>
              <a:ln>
                <a:noFill/>
              </a:ln>
              <a:effectLst/>
            </c:spPr>
            <c:extLst>
              <c:ext xmlns:c16="http://schemas.microsoft.com/office/drawing/2014/chart" uri="{C3380CC4-5D6E-409C-BE32-E72D297353CC}">
                <c16:uniqueId val="{00000003-DE79-407F-8AF6-A95C09284CD4}"/>
              </c:ext>
            </c:extLst>
          </c:dPt>
          <c:cat>
            <c:strRef>
              <c:f>Sheet1!$A$2:$A$4</c:f>
              <c:strCache>
                <c:ptCount val="3"/>
                <c:pt idx="0">
                  <c:v>Game</c:v>
                </c:pt>
                <c:pt idx="1">
                  <c:v>Music</c:v>
                </c:pt>
                <c:pt idx="2">
                  <c:v>Film&amp; Ani</c:v>
                </c:pt>
              </c:strCache>
            </c:strRef>
          </c:cat>
          <c:val>
            <c:numRef>
              <c:f>Sheet1!$B$2:$B$4</c:f>
              <c:numCache>
                <c:formatCode>General</c:formatCode>
                <c:ptCount val="3"/>
                <c:pt idx="0">
                  <c:v>52</c:v>
                </c:pt>
                <c:pt idx="1">
                  <c:v>22</c:v>
                </c:pt>
                <c:pt idx="2">
                  <c:v>15</c:v>
                </c:pt>
              </c:numCache>
            </c:numRef>
          </c:val>
          <c:extLst>
            <c:ext xmlns:c16="http://schemas.microsoft.com/office/drawing/2014/chart" uri="{C3380CC4-5D6E-409C-BE32-E72D297353CC}">
              <c16:uniqueId val="{00000000-DE79-407F-8AF6-A95C09284CD4}"/>
            </c:ext>
          </c:extLst>
        </c:ser>
        <c:dLbls>
          <c:showLegendKey val="0"/>
          <c:showVal val="0"/>
          <c:showCatName val="0"/>
          <c:showSerName val="0"/>
          <c:showPercent val="0"/>
          <c:showBubbleSize val="0"/>
        </c:dLbls>
        <c:gapWidth val="41"/>
        <c:axId val="636132736"/>
        <c:axId val="636138624"/>
      </c:barChart>
      <c:catAx>
        <c:axId val="636132736"/>
        <c:scaling>
          <c:orientation val="minMax"/>
        </c:scaling>
        <c:delete val="1"/>
        <c:axPos val="b"/>
        <c:numFmt formatCode="General" sourceLinked="1"/>
        <c:majorTickMark val="none"/>
        <c:minorTickMark val="none"/>
        <c:tickLblPos val="none"/>
        <c:crossAx val="636138624"/>
        <c:crosses val="autoZero"/>
        <c:auto val="1"/>
        <c:lblAlgn val="ctr"/>
        <c:lblOffset val="100"/>
        <c:noMultiLvlLbl val="0"/>
      </c:catAx>
      <c:valAx>
        <c:axId val="636138624"/>
        <c:scaling>
          <c:orientation val="minMax"/>
        </c:scaling>
        <c:delete val="1"/>
        <c:axPos val="l"/>
        <c:majorGridlines>
          <c:spPr>
            <a:ln w="9525" cap="flat" cmpd="sng" algn="ctr">
              <a:noFill/>
              <a:round/>
            </a:ln>
            <a:effectLst/>
          </c:spPr>
        </c:majorGridlines>
        <c:numFmt formatCode="General" sourceLinked="1"/>
        <c:majorTickMark val="none"/>
        <c:minorTickMark val="none"/>
        <c:tickLblPos val="none"/>
        <c:crossAx val="636132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ko-K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chemeClr val="bg1">
                <a:lumMod val="85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1D65-4C0B-B733-FB3F85C351D2}"/>
              </c:ext>
            </c:extLst>
          </c:dPt>
          <c:dPt>
            <c:idx val="1"/>
            <c:invertIfNegative val="0"/>
            <c:bubble3D val="0"/>
            <c:spPr>
              <a:solidFill>
                <a:schemeClr val="accent4"/>
              </a:solidFill>
              <a:ln>
                <a:noFill/>
              </a:ln>
              <a:effectLst/>
            </c:spPr>
            <c:extLst>
              <c:ext xmlns:c16="http://schemas.microsoft.com/office/drawing/2014/chart" uri="{C3380CC4-5D6E-409C-BE32-E72D297353CC}">
                <c16:uniqueId val="{00000003-1D65-4C0B-B733-FB3F85C351D2}"/>
              </c:ext>
            </c:extLst>
          </c:dPt>
          <c:dPt>
            <c:idx val="2"/>
            <c:invertIfNegative val="0"/>
            <c:bubble3D val="0"/>
            <c:spPr>
              <a:solidFill>
                <a:schemeClr val="accent5"/>
              </a:solidFill>
              <a:ln>
                <a:noFill/>
              </a:ln>
              <a:effectLst/>
            </c:spPr>
            <c:extLst>
              <c:ext xmlns:c16="http://schemas.microsoft.com/office/drawing/2014/chart" uri="{C3380CC4-5D6E-409C-BE32-E72D297353CC}">
                <c16:uniqueId val="{00000005-1D65-4C0B-B733-FB3F85C351D2}"/>
              </c:ext>
            </c:extLst>
          </c:dPt>
          <c:cat>
            <c:strRef>
              <c:f>Sheet1!$A$2:$A$4</c:f>
              <c:strCache>
                <c:ptCount val="3"/>
                <c:pt idx="0">
                  <c:v>Game</c:v>
                </c:pt>
                <c:pt idx="1">
                  <c:v>Music</c:v>
                </c:pt>
                <c:pt idx="2">
                  <c:v>Film&amp; Ani</c:v>
                </c:pt>
              </c:strCache>
            </c:strRef>
          </c:cat>
          <c:val>
            <c:numRef>
              <c:f>Sheet1!$B$2:$B$4</c:f>
              <c:numCache>
                <c:formatCode>General</c:formatCode>
                <c:ptCount val="3"/>
                <c:pt idx="0">
                  <c:v>52</c:v>
                </c:pt>
                <c:pt idx="1">
                  <c:v>47</c:v>
                </c:pt>
                <c:pt idx="2">
                  <c:v>27</c:v>
                </c:pt>
              </c:numCache>
            </c:numRef>
          </c:val>
          <c:extLst>
            <c:ext xmlns:c16="http://schemas.microsoft.com/office/drawing/2014/chart" uri="{C3380CC4-5D6E-409C-BE32-E72D297353CC}">
              <c16:uniqueId val="{00000006-1D65-4C0B-B733-FB3F85C351D2}"/>
            </c:ext>
          </c:extLst>
        </c:ser>
        <c:dLbls>
          <c:showLegendKey val="0"/>
          <c:showVal val="0"/>
          <c:showCatName val="0"/>
          <c:showSerName val="0"/>
          <c:showPercent val="0"/>
          <c:showBubbleSize val="0"/>
        </c:dLbls>
        <c:gapWidth val="41"/>
        <c:axId val="636132736"/>
        <c:axId val="636138624"/>
      </c:barChart>
      <c:catAx>
        <c:axId val="636132736"/>
        <c:scaling>
          <c:orientation val="minMax"/>
        </c:scaling>
        <c:delete val="1"/>
        <c:axPos val="b"/>
        <c:numFmt formatCode="General" sourceLinked="1"/>
        <c:majorTickMark val="none"/>
        <c:minorTickMark val="none"/>
        <c:tickLblPos val="none"/>
        <c:crossAx val="636138624"/>
        <c:crosses val="autoZero"/>
        <c:auto val="1"/>
        <c:lblAlgn val="ctr"/>
        <c:lblOffset val="100"/>
        <c:noMultiLvlLbl val="0"/>
      </c:catAx>
      <c:valAx>
        <c:axId val="636138624"/>
        <c:scaling>
          <c:orientation val="minMax"/>
        </c:scaling>
        <c:delete val="1"/>
        <c:axPos val="l"/>
        <c:majorGridlines>
          <c:spPr>
            <a:ln w="9525" cap="flat" cmpd="sng" algn="ctr">
              <a:noFill/>
              <a:round/>
            </a:ln>
            <a:effectLst/>
          </c:spPr>
        </c:majorGridlines>
        <c:numFmt formatCode="General" sourceLinked="1"/>
        <c:majorTickMark val="none"/>
        <c:minorTickMark val="none"/>
        <c:tickLblPos val="none"/>
        <c:crossAx val="636132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ko-K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ko-K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Subscribe</c:v>
                </c:pt>
                <c:pt idx="1">
                  <c:v>n_videos</c:v>
                </c:pt>
                <c:pt idx="2">
                  <c:v>days_to trending</c:v>
                </c:pt>
                <c:pt idx="3">
                  <c:v>n_tag</c:v>
                </c:pt>
                <c:pt idx="4">
                  <c:v>n_word_for_title</c:v>
                </c:pt>
              </c:strCache>
            </c:strRef>
          </c:cat>
          <c:val>
            <c:numRef>
              <c:f>Sheet1!$B$2:$B$6</c:f>
              <c:numCache>
                <c:formatCode>General</c:formatCode>
                <c:ptCount val="5"/>
                <c:pt idx="0">
                  <c:v>39</c:v>
                </c:pt>
                <c:pt idx="1">
                  <c:v>20</c:v>
                </c:pt>
                <c:pt idx="2">
                  <c:v>15</c:v>
                </c:pt>
                <c:pt idx="3">
                  <c:v>15</c:v>
                </c:pt>
                <c:pt idx="4">
                  <c:v>11</c:v>
                </c:pt>
              </c:numCache>
            </c:numRef>
          </c:val>
          <c:extLst>
            <c:ext xmlns:c16="http://schemas.microsoft.com/office/drawing/2014/chart" uri="{C3380CC4-5D6E-409C-BE32-E72D297353CC}">
              <c16:uniqueId val="{00000000-A675-4C44-B9C5-032C093FF879}"/>
            </c:ext>
          </c:extLst>
        </c:ser>
        <c:dLbls>
          <c:dLblPos val="inEnd"/>
          <c:showLegendKey val="0"/>
          <c:showVal val="1"/>
          <c:showCatName val="0"/>
          <c:showSerName val="0"/>
          <c:showPercent val="0"/>
          <c:showBubbleSize val="0"/>
        </c:dLbls>
        <c:gapWidth val="80"/>
        <c:overlap val="25"/>
        <c:axId val="635631104"/>
        <c:axId val="635632640"/>
      </c:barChart>
      <c:catAx>
        <c:axId val="635631104"/>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ko-KR"/>
          </a:p>
        </c:txPr>
        <c:crossAx val="635632640"/>
        <c:crosses val="autoZero"/>
        <c:auto val="1"/>
        <c:lblAlgn val="ctr"/>
        <c:lblOffset val="100"/>
        <c:noMultiLvlLbl val="0"/>
      </c:catAx>
      <c:valAx>
        <c:axId val="63563264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ko-KR"/>
          </a:p>
        </c:txPr>
        <c:crossAx val="635631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ko-K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Subscribe</c:v>
                </c:pt>
                <c:pt idx="1">
                  <c:v>n_videos</c:v>
                </c:pt>
                <c:pt idx="2">
                  <c:v>days_to trending</c:v>
                </c:pt>
                <c:pt idx="3">
                  <c:v>n_tag</c:v>
                </c:pt>
                <c:pt idx="4">
                  <c:v>n_word_for_title</c:v>
                </c:pt>
              </c:strCache>
            </c:strRef>
          </c:cat>
          <c:val>
            <c:numRef>
              <c:f>Sheet1!$B$2:$B$6</c:f>
              <c:numCache>
                <c:formatCode>General</c:formatCode>
                <c:ptCount val="5"/>
                <c:pt idx="0">
                  <c:v>47</c:v>
                </c:pt>
                <c:pt idx="1">
                  <c:v>18</c:v>
                </c:pt>
                <c:pt idx="2">
                  <c:v>16</c:v>
                </c:pt>
                <c:pt idx="3">
                  <c:v>10</c:v>
                </c:pt>
                <c:pt idx="4">
                  <c:v>9</c:v>
                </c:pt>
              </c:numCache>
            </c:numRef>
          </c:val>
          <c:extLst>
            <c:ext xmlns:c16="http://schemas.microsoft.com/office/drawing/2014/chart" uri="{C3380CC4-5D6E-409C-BE32-E72D297353CC}">
              <c16:uniqueId val="{00000000-69C8-4C87-9440-FBDC7F0DB84E}"/>
            </c:ext>
          </c:extLst>
        </c:ser>
        <c:dLbls>
          <c:dLblPos val="inEnd"/>
          <c:showLegendKey val="0"/>
          <c:showVal val="1"/>
          <c:showCatName val="0"/>
          <c:showSerName val="0"/>
          <c:showPercent val="0"/>
          <c:showBubbleSize val="0"/>
        </c:dLbls>
        <c:gapWidth val="80"/>
        <c:overlap val="25"/>
        <c:axId val="635631104"/>
        <c:axId val="635632640"/>
      </c:barChart>
      <c:catAx>
        <c:axId val="635631104"/>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ko-KR"/>
          </a:p>
        </c:txPr>
        <c:crossAx val="635632640"/>
        <c:crosses val="autoZero"/>
        <c:auto val="1"/>
        <c:lblAlgn val="ctr"/>
        <c:lblOffset val="100"/>
        <c:noMultiLvlLbl val="0"/>
      </c:catAx>
      <c:valAx>
        <c:axId val="63563264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ko-KR"/>
          </a:p>
        </c:txPr>
        <c:crossAx val="635631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ko-K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Subscribe</c:v>
                </c:pt>
                <c:pt idx="1">
                  <c:v>n_videos</c:v>
                </c:pt>
                <c:pt idx="2">
                  <c:v>days_to trending</c:v>
                </c:pt>
                <c:pt idx="3">
                  <c:v>n_tag</c:v>
                </c:pt>
                <c:pt idx="4">
                  <c:v>n_word_for_title</c:v>
                </c:pt>
              </c:strCache>
            </c:strRef>
          </c:cat>
          <c:val>
            <c:numRef>
              <c:f>Sheet1!$B$2:$B$6</c:f>
              <c:numCache>
                <c:formatCode>General</c:formatCode>
                <c:ptCount val="5"/>
                <c:pt idx="0">
                  <c:v>40</c:v>
                </c:pt>
                <c:pt idx="1">
                  <c:v>19</c:v>
                </c:pt>
                <c:pt idx="2">
                  <c:v>1</c:v>
                </c:pt>
                <c:pt idx="3">
                  <c:v>39</c:v>
                </c:pt>
                <c:pt idx="4">
                  <c:v>1</c:v>
                </c:pt>
              </c:numCache>
            </c:numRef>
          </c:val>
          <c:extLst>
            <c:ext xmlns:c16="http://schemas.microsoft.com/office/drawing/2014/chart" uri="{C3380CC4-5D6E-409C-BE32-E72D297353CC}">
              <c16:uniqueId val="{00000000-08E2-44ED-9912-C24065B3E360}"/>
            </c:ext>
          </c:extLst>
        </c:ser>
        <c:dLbls>
          <c:dLblPos val="inEnd"/>
          <c:showLegendKey val="0"/>
          <c:showVal val="1"/>
          <c:showCatName val="0"/>
          <c:showSerName val="0"/>
          <c:showPercent val="0"/>
          <c:showBubbleSize val="0"/>
        </c:dLbls>
        <c:gapWidth val="80"/>
        <c:overlap val="25"/>
        <c:axId val="635631104"/>
        <c:axId val="635632640"/>
      </c:barChart>
      <c:catAx>
        <c:axId val="635631104"/>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ko-KR"/>
          </a:p>
        </c:txPr>
        <c:crossAx val="635632640"/>
        <c:crosses val="autoZero"/>
        <c:auto val="1"/>
        <c:lblAlgn val="ctr"/>
        <c:lblOffset val="100"/>
        <c:noMultiLvlLbl val="0"/>
      </c:catAx>
      <c:valAx>
        <c:axId val="63563264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ko-KR"/>
          </a:p>
        </c:txPr>
        <c:crossAx val="635631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ko-K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Subscribe</c:v>
                </c:pt>
                <c:pt idx="1">
                  <c:v>n_videos</c:v>
                </c:pt>
                <c:pt idx="2">
                  <c:v>days_to trending</c:v>
                </c:pt>
                <c:pt idx="3">
                  <c:v>n_tag</c:v>
                </c:pt>
                <c:pt idx="4">
                  <c:v>n_word_for_title</c:v>
                </c:pt>
              </c:strCache>
            </c:strRef>
          </c:cat>
          <c:val>
            <c:numRef>
              <c:f>Sheet1!$B$2:$B$6</c:f>
              <c:numCache>
                <c:formatCode>General</c:formatCode>
                <c:ptCount val="5"/>
                <c:pt idx="0">
                  <c:v>33</c:v>
                </c:pt>
                <c:pt idx="1">
                  <c:v>15</c:v>
                </c:pt>
                <c:pt idx="2">
                  <c:v>20</c:v>
                </c:pt>
                <c:pt idx="3">
                  <c:v>19</c:v>
                </c:pt>
                <c:pt idx="4">
                  <c:v>13</c:v>
                </c:pt>
              </c:numCache>
            </c:numRef>
          </c:val>
          <c:extLst>
            <c:ext xmlns:c16="http://schemas.microsoft.com/office/drawing/2014/chart" uri="{C3380CC4-5D6E-409C-BE32-E72D297353CC}">
              <c16:uniqueId val="{00000000-DCC0-473B-89C3-B6B9B4978AA3}"/>
            </c:ext>
          </c:extLst>
        </c:ser>
        <c:dLbls>
          <c:dLblPos val="inEnd"/>
          <c:showLegendKey val="0"/>
          <c:showVal val="1"/>
          <c:showCatName val="0"/>
          <c:showSerName val="0"/>
          <c:showPercent val="0"/>
          <c:showBubbleSize val="0"/>
        </c:dLbls>
        <c:gapWidth val="80"/>
        <c:overlap val="25"/>
        <c:axId val="635631104"/>
        <c:axId val="635632640"/>
      </c:barChart>
      <c:catAx>
        <c:axId val="635631104"/>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ko-KR"/>
          </a:p>
        </c:txPr>
        <c:crossAx val="635632640"/>
        <c:crosses val="autoZero"/>
        <c:auto val="1"/>
        <c:lblAlgn val="ctr"/>
        <c:lblOffset val="100"/>
        <c:noMultiLvlLbl val="0"/>
      </c:catAx>
      <c:valAx>
        <c:axId val="63563264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ko-KR"/>
          </a:p>
        </c:txPr>
        <c:crossAx val="635631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245234-1924-4C3B-AB5E-8748031CBD43}" type="datetimeFigureOut">
              <a:rPr lang="ko-KR" altLang="en-US" smtClean="0"/>
              <a:pPr/>
              <a:t>2019-04-10</a:t>
            </a:fld>
            <a:endParaRPr lang="ko-KR" altLang="en-US" dirty="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1C1CC3-9048-40D0-8870-169278D9C599}" type="slidenum">
              <a:rPr lang="ko-KR" altLang="en-US" smtClean="0"/>
              <a:pPr/>
              <a:t>‹#›</a:t>
            </a:fld>
            <a:endParaRPr lang="ko-KR" altLang="en-US" dirty="0"/>
          </a:p>
        </p:txBody>
      </p:sp>
    </p:spTree>
    <p:extLst>
      <p:ext uri="{BB962C8B-B14F-4D97-AF65-F5344CB8AC3E}">
        <p14:creationId xmlns:p14="http://schemas.microsoft.com/office/powerpoint/2010/main" val="222585014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altLang="ko-KR" sz="1200" kern="1200" dirty="0">
                <a:solidFill>
                  <a:schemeClr val="tx1"/>
                </a:solidFill>
                <a:effectLst/>
                <a:latin typeface="+mn-lt"/>
                <a:ea typeface="+mn-ea"/>
                <a:cs typeface="+mn-cs"/>
              </a:rPr>
              <a:t>Do you happen to know how many people have had watched YouTube last year?</a:t>
            </a:r>
            <a:endParaRPr lang="ko-KR" altLang="ko-KR" sz="1200" kern="1200" dirty="0">
              <a:solidFill>
                <a:schemeClr val="tx1"/>
              </a:solidFill>
              <a:effectLst/>
              <a:latin typeface="+mn-lt"/>
              <a:ea typeface="+mn-ea"/>
              <a:cs typeface="+mn-cs"/>
            </a:endParaRPr>
          </a:p>
          <a:p>
            <a:pPr fontAlgn="base"/>
            <a:r>
              <a:rPr lang="en-US" altLang="ko-KR" sz="1200" kern="1200" dirty="0">
                <a:solidFill>
                  <a:schemeClr val="tx1"/>
                </a:solidFill>
                <a:effectLst/>
                <a:latin typeface="+mn-lt"/>
                <a:ea typeface="+mn-ea"/>
                <a:cs typeface="+mn-cs"/>
              </a:rPr>
              <a:t>1.8 billion!!!</a:t>
            </a:r>
            <a:endParaRPr lang="ko-KR" altLang="ko-KR" sz="1200" kern="1200" dirty="0">
              <a:solidFill>
                <a:schemeClr val="tx1"/>
              </a:solidFill>
              <a:effectLst/>
              <a:latin typeface="+mn-lt"/>
              <a:ea typeface="+mn-ea"/>
              <a:cs typeface="+mn-cs"/>
            </a:endParaRPr>
          </a:p>
          <a:p>
            <a:pPr fontAlgn="base"/>
            <a:r>
              <a:rPr lang="en-US" altLang="ko-KR" sz="1200" b="0" i="0" kern="1200" dirty="0">
                <a:solidFill>
                  <a:schemeClr val="tx1"/>
                </a:solidFill>
                <a:effectLst/>
                <a:latin typeface="+mn-lt"/>
                <a:ea typeface="+mn-ea"/>
                <a:cs typeface="+mn-cs"/>
              </a:rPr>
              <a:t> Almost quarter of people across the world are using YouTube ( 7.7 billion)</a:t>
            </a:r>
          </a:p>
          <a:p>
            <a:pPr fontAlgn="base"/>
            <a:r>
              <a:rPr lang="en-US" altLang="ko-KR" sz="1200" kern="1200" dirty="0">
                <a:solidFill>
                  <a:schemeClr val="tx1"/>
                </a:solidFill>
                <a:effectLst/>
                <a:latin typeface="+mn-lt"/>
                <a:ea typeface="+mn-ea"/>
                <a:cs typeface="+mn-cs"/>
              </a:rPr>
              <a:t>YouTube is obviously one of the most powerful online marketing tools. Also there has been a noticeable shift in people spending more time to watch stuff online rather than on TV. Many people want to make money through YouTube.</a:t>
            </a:r>
          </a:p>
          <a:p>
            <a:pPr fontAlgn="base"/>
            <a:r>
              <a:rPr lang="en-US" altLang="ko-KR" sz="1200" b="1" u="sng" kern="1200" dirty="0">
                <a:solidFill>
                  <a:srgbClr val="FF0000"/>
                </a:solidFill>
                <a:effectLst/>
                <a:latin typeface="+mn-lt"/>
                <a:ea typeface="+mn-ea"/>
                <a:cs typeface="+mn-cs"/>
              </a:rPr>
              <a:t>So</a:t>
            </a:r>
            <a:r>
              <a:rPr lang="en-US" altLang="ko-KR" sz="1200" kern="1200" dirty="0">
                <a:solidFill>
                  <a:schemeClr val="tx1"/>
                </a:solidFill>
                <a:effectLst/>
                <a:latin typeface="+mn-lt"/>
                <a:ea typeface="+mn-ea"/>
                <a:cs typeface="+mn-cs"/>
              </a:rPr>
              <a:t> we decided to find out how to maximize the effectiveness of advertisement via </a:t>
            </a:r>
            <a:r>
              <a:rPr lang="en-US" altLang="ko-KR" sz="1200" kern="1200" dirty="0" err="1">
                <a:solidFill>
                  <a:schemeClr val="tx1"/>
                </a:solidFill>
                <a:effectLst/>
                <a:latin typeface="+mn-lt"/>
                <a:ea typeface="+mn-ea"/>
                <a:cs typeface="+mn-cs"/>
              </a:rPr>
              <a:t>youtube</a:t>
            </a:r>
            <a:r>
              <a:rPr lang="en-US" altLang="ko-KR" sz="1200" kern="1200" dirty="0">
                <a:solidFill>
                  <a:schemeClr val="tx1"/>
                </a:solidFill>
                <a:effectLst/>
                <a:latin typeface="+mn-lt"/>
                <a:ea typeface="+mn-ea"/>
                <a:cs typeface="+mn-cs"/>
              </a:rPr>
              <a:t> </a:t>
            </a:r>
            <a:r>
              <a:rPr lang="en-US" altLang="ko-KR" sz="1200" kern="1200" dirty="0" err="1">
                <a:solidFill>
                  <a:schemeClr val="tx1"/>
                </a:solidFill>
                <a:effectLst/>
                <a:latin typeface="+mn-lt"/>
                <a:ea typeface="+mn-ea"/>
                <a:cs typeface="+mn-cs"/>
              </a:rPr>
              <a:t>trening</a:t>
            </a:r>
            <a:r>
              <a:rPr lang="en-US" altLang="ko-KR" sz="1200" kern="1200" dirty="0">
                <a:solidFill>
                  <a:schemeClr val="tx1"/>
                </a:solidFill>
                <a:effectLst/>
                <a:latin typeface="+mn-lt"/>
                <a:ea typeface="+mn-ea"/>
                <a:cs typeface="+mn-cs"/>
              </a:rPr>
              <a:t> video.</a:t>
            </a:r>
          </a:p>
          <a:p>
            <a:pPr fontAlgn="base"/>
            <a:r>
              <a:rPr lang="en-US" altLang="ko-KR" sz="1200" kern="1200" dirty="0" err="1">
                <a:solidFill>
                  <a:schemeClr val="tx1"/>
                </a:solidFill>
                <a:effectLst/>
                <a:latin typeface="+mn-lt"/>
                <a:ea typeface="+mn-ea"/>
                <a:cs typeface="+mn-cs"/>
              </a:rPr>
              <a:t>Simplely</a:t>
            </a:r>
            <a:r>
              <a:rPr lang="en-US" altLang="ko-KR" sz="1200" kern="1200" dirty="0">
                <a:solidFill>
                  <a:schemeClr val="tx1"/>
                </a:solidFill>
                <a:effectLst/>
                <a:latin typeface="+mn-lt"/>
                <a:ea typeface="+mn-ea"/>
                <a:cs typeface="+mn-cs"/>
              </a:rPr>
              <a:t>, how to make more money using </a:t>
            </a:r>
            <a:r>
              <a:rPr lang="en-US" altLang="ko-KR" sz="1200" kern="1200" dirty="0" err="1">
                <a:solidFill>
                  <a:schemeClr val="tx1"/>
                </a:solidFill>
                <a:effectLst/>
                <a:latin typeface="+mn-lt"/>
                <a:ea typeface="+mn-ea"/>
                <a:cs typeface="+mn-cs"/>
              </a:rPr>
              <a:t>youtube</a:t>
            </a:r>
            <a:r>
              <a:rPr lang="en-US" altLang="ko-KR" sz="1200" kern="1200" dirty="0">
                <a:solidFill>
                  <a:schemeClr val="tx1"/>
                </a:solidFill>
                <a:effectLst/>
                <a:latin typeface="+mn-lt"/>
                <a:ea typeface="+mn-ea"/>
                <a:cs typeface="+mn-cs"/>
              </a:rPr>
              <a:t> </a:t>
            </a:r>
            <a:r>
              <a:rPr lang="en-US" altLang="ko-KR" sz="1200" kern="1200" dirty="0" err="1">
                <a:solidFill>
                  <a:schemeClr val="tx1"/>
                </a:solidFill>
                <a:effectLst/>
                <a:latin typeface="+mn-lt"/>
                <a:ea typeface="+mn-ea"/>
                <a:cs typeface="+mn-cs"/>
              </a:rPr>
              <a:t>trening</a:t>
            </a:r>
            <a:r>
              <a:rPr lang="en-US" altLang="ko-KR" sz="1200" kern="1200" dirty="0">
                <a:solidFill>
                  <a:schemeClr val="tx1"/>
                </a:solidFill>
                <a:effectLst/>
                <a:latin typeface="+mn-lt"/>
                <a:ea typeface="+mn-ea"/>
                <a:cs typeface="+mn-cs"/>
              </a:rPr>
              <a:t> video.</a:t>
            </a:r>
            <a:endParaRPr lang="ko-KR" altLang="ko-KR" sz="1200" kern="1200" dirty="0">
              <a:solidFill>
                <a:schemeClr val="tx1"/>
              </a:solidFill>
              <a:effectLst/>
              <a:latin typeface="+mn-lt"/>
              <a:ea typeface="+mn-ea"/>
              <a:cs typeface="+mn-cs"/>
            </a:endParaRPr>
          </a:p>
          <a:p>
            <a:endParaRPr lang="ko-KR" altLang="en-US" dirty="0"/>
          </a:p>
        </p:txBody>
      </p:sp>
      <p:sp>
        <p:nvSpPr>
          <p:cNvPr id="4" name="Slide Number Placeholder 3"/>
          <p:cNvSpPr>
            <a:spLocks noGrp="1"/>
          </p:cNvSpPr>
          <p:nvPr>
            <p:ph type="sldNum" sz="quarter" idx="5"/>
          </p:nvPr>
        </p:nvSpPr>
        <p:spPr/>
        <p:txBody>
          <a:bodyPr/>
          <a:lstStyle/>
          <a:p>
            <a:fld id="{931C1CC3-9048-40D0-8870-169278D9C599}" type="slidenum">
              <a:rPr lang="ko-KR" altLang="en-US" smtClean="0"/>
              <a:pPr/>
              <a:t>1</a:t>
            </a:fld>
            <a:endParaRPr lang="ko-KR" altLang="en-US" dirty="0"/>
          </a:p>
        </p:txBody>
      </p:sp>
    </p:spTree>
    <p:extLst>
      <p:ext uri="{BB962C8B-B14F-4D97-AF65-F5344CB8AC3E}">
        <p14:creationId xmlns:p14="http://schemas.microsoft.com/office/powerpoint/2010/main" val="2748640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Is there a relationship between trending videos and tag or title</a:t>
            </a:r>
            <a:endParaRPr lang="en-US" altLang="ko-KR" sz="1200" kern="1200" dirty="0">
              <a:solidFill>
                <a:schemeClr val="tx1"/>
              </a:solidFill>
              <a:effectLst/>
              <a:latin typeface="+mn-lt"/>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Generally, </a:t>
            </a:r>
            <a:r>
              <a:rPr lang="en-US" altLang="ko-KR" sz="1200" kern="1200" dirty="0" err="1">
                <a:solidFill>
                  <a:schemeClr val="tx1"/>
                </a:solidFill>
                <a:effectLst/>
                <a:latin typeface="+mn-lt"/>
                <a:ea typeface="+mn-ea"/>
                <a:cs typeface="+mn-cs"/>
              </a:rPr>
              <a:t>treding</a:t>
            </a:r>
            <a:r>
              <a:rPr lang="en-US" altLang="ko-KR" sz="1200" kern="1200" dirty="0">
                <a:solidFill>
                  <a:schemeClr val="tx1"/>
                </a:solidFill>
                <a:effectLst/>
                <a:latin typeface="+mn-lt"/>
                <a:ea typeface="+mn-ea"/>
                <a:cs typeface="+mn-cs"/>
              </a:rPr>
              <a:t> videos have 7 to 8 words in it’s title and 4 tags are saved with video.</a:t>
            </a:r>
            <a:r>
              <a:rPr lang="ko-KR" altLang="en-US" sz="1200" kern="1200" dirty="0">
                <a:solidFill>
                  <a:schemeClr val="tx1"/>
                </a:solidFill>
                <a:effectLst/>
                <a:latin typeface="+mn-lt"/>
                <a:ea typeface="+mn-ea"/>
                <a:cs typeface="+mn-cs"/>
              </a:rPr>
              <a:t> </a:t>
            </a:r>
            <a:endParaRPr lang="en-US" altLang="ko-KR" sz="1200" kern="1200" dirty="0">
              <a:solidFill>
                <a:schemeClr val="tx1"/>
              </a:solidFill>
              <a:effectLst/>
              <a:latin typeface="+mn-lt"/>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However, there is no apparent tendency through the number of titles or tags. Additionally, with the right plot, we can see that they have different distributions for each topic. It indicates that it’s more about what keywords you, not about how many you have.</a:t>
            </a:r>
          </a:p>
        </p:txBody>
      </p:sp>
      <p:sp>
        <p:nvSpPr>
          <p:cNvPr id="4" name="Slide Number Placeholder 3"/>
          <p:cNvSpPr>
            <a:spLocks noGrp="1"/>
          </p:cNvSpPr>
          <p:nvPr>
            <p:ph type="sldNum" sz="quarter" idx="5"/>
          </p:nvPr>
        </p:nvSpPr>
        <p:spPr/>
        <p:txBody>
          <a:bodyPr/>
          <a:lstStyle/>
          <a:p>
            <a:fld id="{931C1CC3-9048-40D0-8870-169278D9C599}" type="slidenum">
              <a:rPr lang="ko-KR" altLang="en-US" smtClean="0"/>
              <a:pPr/>
              <a:t>11</a:t>
            </a:fld>
            <a:endParaRPr lang="ko-KR" altLang="en-US" dirty="0"/>
          </a:p>
        </p:txBody>
      </p:sp>
    </p:spTree>
    <p:extLst>
      <p:ext uri="{BB962C8B-B14F-4D97-AF65-F5344CB8AC3E}">
        <p14:creationId xmlns:p14="http://schemas.microsoft.com/office/powerpoint/2010/main" val="2664074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Let’s have a look what was the hottest keyword in each category in last years ago.</a:t>
            </a:r>
          </a:p>
          <a:p>
            <a:r>
              <a:rPr lang="en-US" altLang="ko-KR" dirty="0"/>
              <a:t>Music : official music video, Charlie </a:t>
            </a:r>
            <a:r>
              <a:rPr lang="en-US" altLang="ko-KR" dirty="0" err="1"/>
              <a:t>Puth</a:t>
            </a:r>
            <a:r>
              <a:rPr lang="en-US" altLang="ko-KR" dirty="0"/>
              <a:t>, American sing a song writer,</a:t>
            </a:r>
          </a:p>
          <a:p>
            <a:r>
              <a:rPr lang="en-US" altLang="ko-KR" dirty="0"/>
              <a:t>Game : Clash </a:t>
            </a:r>
            <a:r>
              <a:rPr lang="en-US" altLang="ko-KR" dirty="0" err="1"/>
              <a:t>royale</a:t>
            </a:r>
            <a:r>
              <a:rPr lang="en-US" altLang="ko-KR" dirty="0"/>
              <a:t>, </a:t>
            </a:r>
            <a:r>
              <a:rPr lang="en-US" altLang="ko-KR" dirty="0" err="1"/>
              <a:t>Pok</a:t>
            </a:r>
            <a:r>
              <a:rPr lang="en-US" altLang="ko-KR" dirty="0"/>
              <a:t> mon</a:t>
            </a:r>
          </a:p>
          <a:p>
            <a:r>
              <a:rPr lang="en-US" altLang="ko-KR" dirty="0"/>
              <a:t>Film : Honest trailer, </a:t>
            </a:r>
            <a:r>
              <a:rPr lang="en-US" altLang="ko-KR" sz="1200" b="0" i="0" kern="1200" dirty="0">
                <a:solidFill>
                  <a:schemeClr val="tx1"/>
                </a:solidFill>
                <a:effectLst/>
                <a:latin typeface="+mn-lt"/>
                <a:ea typeface="+mn-ea"/>
                <a:cs typeface="+mn-cs"/>
              </a:rPr>
              <a:t>web series that picks out everything that is wrong with a movie .</a:t>
            </a:r>
          </a:p>
          <a:p>
            <a:r>
              <a:rPr lang="en-US" altLang="ko-KR" sz="1200" b="0" i="0" kern="1200" dirty="0">
                <a:solidFill>
                  <a:schemeClr val="tx1"/>
                </a:solidFill>
                <a:effectLst/>
                <a:latin typeface="+mn-lt"/>
                <a:ea typeface="+mn-ea"/>
                <a:cs typeface="+mn-cs"/>
              </a:rPr>
              <a:t>News : American sports entertainment </a:t>
            </a:r>
            <a:r>
              <a:rPr lang="en-US" altLang="ko-KR" sz="1200" b="0" i="0" kern="1200" dirty="0" err="1">
                <a:solidFill>
                  <a:schemeClr val="tx1"/>
                </a:solidFill>
                <a:effectLst/>
                <a:latin typeface="+mn-lt"/>
                <a:ea typeface="+mn-ea"/>
                <a:cs typeface="+mn-cs"/>
              </a:rPr>
              <a:t>youtube</a:t>
            </a:r>
            <a:r>
              <a:rPr lang="en-US" altLang="ko-KR" sz="1200" b="0" i="0" kern="1200" dirty="0">
                <a:solidFill>
                  <a:schemeClr val="tx1"/>
                </a:solidFill>
                <a:effectLst/>
                <a:latin typeface="+mn-lt"/>
                <a:ea typeface="+mn-ea"/>
                <a:cs typeface="+mn-cs"/>
              </a:rPr>
              <a:t> channel. those trick shot, bottle flip and flip dude, </a:t>
            </a:r>
            <a:r>
              <a:rPr lang="en-US" altLang="ko-KR" sz="1200" b="0" i="0" kern="1200" dirty="0" err="1">
                <a:solidFill>
                  <a:schemeClr val="tx1"/>
                </a:solidFill>
                <a:effectLst/>
                <a:latin typeface="+mn-lt"/>
                <a:ea typeface="+mn-ea"/>
                <a:cs typeface="+mn-cs"/>
              </a:rPr>
              <a:t>watter</a:t>
            </a:r>
            <a:r>
              <a:rPr lang="en-US" altLang="ko-KR" sz="1200" b="0" i="0" kern="1200" dirty="0">
                <a:solidFill>
                  <a:schemeClr val="tx1"/>
                </a:solidFill>
                <a:effectLst/>
                <a:latin typeface="+mn-lt"/>
                <a:ea typeface="+mn-ea"/>
                <a:cs typeface="+mn-cs"/>
              </a:rPr>
              <a:t> bottle are all related dude perfect.</a:t>
            </a:r>
            <a:endParaRPr lang="ko-KR" altLang="en-US" dirty="0"/>
          </a:p>
        </p:txBody>
      </p:sp>
      <p:sp>
        <p:nvSpPr>
          <p:cNvPr id="4" name="Slide Number Placeholder 3"/>
          <p:cNvSpPr>
            <a:spLocks noGrp="1"/>
          </p:cNvSpPr>
          <p:nvPr>
            <p:ph type="sldNum" sz="quarter" idx="5"/>
          </p:nvPr>
        </p:nvSpPr>
        <p:spPr/>
        <p:txBody>
          <a:bodyPr/>
          <a:lstStyle/>
          <a:p>
            <a:fld id="{931C1CC3-9048-40D0-8870-169278D9C599}" type="slidenum">
              <a:rPr lang="ko-KR" altLang="en-US" smtClean="0"/>
              <a:pPr/>
              <a:t>12</a:t>
            </a:fld>
            <a:endParaRPr lang="ko-KR" altLang="en-US" dirty="0"/>
          </a:p>
        </p:txBody>
      </p:sp>
    </p:spTree>
    <p:extLst>
      <p:ext uri="{BB962C8B-B14F-4D97-AF65-F5344CB8AC3E}">
        <p14:creationId xmlns:p14="http://schemas.microsoft.com/office/powerpoint/2010/main" val="920423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dirty="0"/>
          </a:p>
          <a:p>
            <a:r>
              <a:rPr lang="en-US" altLang="ko-KR" dirty="0"/>
              <a:t>Let’s have a look what other factors could have impact.</a:t>
            </a:r>
          </a:p>
          <a:p>
            <a:r>
              <a:rPr lang="en-US" altLang="ko-KR" dirty="0"/>
              <a:t>How about competitiveness.</a:t>
            </a:r>
          </a:p>
          <a:p>
            <a:r>
              <a:rPr lang="en-US" altLang="ko-KR" dirty="0"/>
              <a:t>According to the results, among the 16 categories in YouTube, Music and Entertainment are the most competitive channels and Automotive and non-profit categories are the least competitive categories. If there is anyone who want to start their own YouTube channel, you’d better consider these categories at bottom there.</a:t>
            </a:r>
            <a:endParaRPr lang="ko-KR" altLang="en-US" dirty="0"/>
          </a:p>
        </p:txBody>
      </p:sp>
      <p:sp>
        <p:nvSpPr>
          <p:cNvPr id="4" name="Slide Number Placeholder 3"/>
          <p:cNvSpPr>
            <a:spLocks noGrp="1"/>
          </p:cNvSpPr>
          <p:nvPr>
            <p:ph type="sldNum" sz="quarter" idx="5"/>
          </p:nvPr>
        </p:nvSpPr>
        <p:spPr/>
        <p:txBody>
          <a:bodyPr/>
          <a:lstStyle/>
          <a:p>
            <a:fld id="{931C1CC3-9048-40D0-8870-169278D9C599}" type="slidenum">
              <a:rPr lang="ko-KR" altLang="en-US" smtClean="0"/>
              <a:pPr/>
              <a:t>13</a:t>
            </a:fld>
            <a:endParaRPr lang="ko-KR" altLang="en-US" dirty="0"/>
          </a:p>
        </p:txBody>
      </p:sp>
    </p:spTree>
    <p:extLst>
      <p:ext uri="{BB962C8B-B14F-4D97-AF65-F5344CB8AC3E}">
        <p14:creationId xmlns:p14="http://schemas.microsoft.com/office/powerpoint/2010/main" val="3896793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We Selected the categories that have most active users among 16 categories.</a:t>
            </a:r>
          </a:p>
          <a:p>
            <a:endParaRPr lang="en-US" altLang="ko-KR" dirty="0"/>
          </a:p>
          <a:p>
            <a:r>
              <a:rPr lang="en-US" altLang="ko-KR" dirty="0"/>
              <a:t>As you can see these graphs,</a:t>
            </a:r>
          </a:p>
          <a:p>
            <a:endParaRPr lang="en-US" altLang="ko-KR" dirty="0"/>
          </a:p>
          <a:p>
            <a:r>
              <a:rPr lang="en-US" altLang="ko-KR" dirty="0"/>
              <a:t>Game channels have the most subscribers, and likes, Dislikes ,number of views and comments.</a:t>
            </a:r>
          </a:p>
          <a:p>
            <a:endParaRPr lang="en-US" altLang="ko-KR" dirty="0"/>
          </a:p>
          <a:p>
            <a:r>
              <a:rPr lang="en-US" altLang="ko-KR" dirty="0"/>
              <a:t>Even though the</a:t>
            </a:r>
          </a:p>
          <a:p>
            <a:r>
              <a:rPr lang="en-US" altLang="ko-KR" dirty="0"/>
              <a:t>Game category has the highest number of subscriber and views, it doesn’t fulfill the “where” requirement. </a:t>
            </a:r>
          </a:p>
          <a:p>
            <a:r>
              <a:rPr lang="en-US" altLang="ko-KR" dirty="0"/>
              <a:t>Game category is loved by mania/specific fans. so it is little far from diversity.</a:t>
            </a:r>
          </a:p>
        </p:txBody>
      </p:sp>
      <p:sp>
        <p:nvSpPr>
          <p:cNvPr id="4" name="Slide Number Placeholder 3"/>
          <p:cNvSpPr>
            <a:spLocks noGrp="1"/>
          </p:cNvSpPr>
          <p:nvPr>
            <p:ph type="sldNum" sz="quarter" idx="5"/>
          </p:nvPr>
        </p:nvSpPr>
        <p:spPr/>
        <p:txBody>
          <a:bodyPr/>
          <a:lstStyle/>
          <a:p>
            <a:fld id="{931C1CC3-9048-40D0-8870-169278D9C599}" type="slidenum">
              <a:rPr lang="ko-KR" altLang="en-US" smtClean="0"/>
              <a:pPr/>
              <a:t>14</a:t>
            </a:fld>
            <a:endParaRPr lang="ko-KR" altLang="en-US" dirty="0"/>
          </a:p>
        </p:txBody>
      </p:sp>
    </p:spTree>
    <p:extLst>
      <p:ext uri="{BB962C8B-B14F-4D97-AF65-F5344CB8AC3E}">
        <p14:creationId xmlns:p14="http://schemas.microsoft.com/office/powerpoint/2010/main" val="711987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So far, we’ve been look through the important factors that YouTube emphasize.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Now we can make a strategy based on the facts that we found out from the analysis.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If you want your video to be selected as a trending video</a:t>
            </a:r>
          </a:p>
          <a:p>
            <a:endParaRPr lang="en-US" altLang="ko-KR" dirty="0"/>
          </a:p>
          <a:p>
            <a:r>
              <a:rPr lang="en-US" altLang="ko-KR" dirty="0"/>
              <a:t>First,  you need to analyze data by category because it seems each category has different criteria for their trending </a:t>
            </a:r>
            <a:r>
              <a:rPr lang="en-US" altLang="ko-KR" dirty="0" err="1"/>
              <a:t>vidoes</a:t>
            </a:r>
            <a:r>
              <a:rPr lang="en-US" altLang="ko-KR" dirty="0"/>
              <a:t> .</a:t>
            </a:r>
          </a:p>
          <a:p>
            <a:r>
              <a:rPr lang="en-US" altLang="ko-KR" dirty="0"/>
              <a:t>Growth rate of view is one of the important factors that we need to consider when you choose category. </a:t>
            </a:r>
          </a:p>
          <a:p>
            <a:r>
              <a:rPr lang="en-US" altLang="ko-KR" dirty="0"/>
              <a:t>If you make a music related video, you have to increase 204 times number of views while the game categories videos doubled it’s view.</a:t>
            </a:r>
          </a:p>
          <a:p>
            <a:r>
              <a:rPr lang="en-US" altLang="ko-KR" dirty="0"/>
              <a:t>Number of view itself is not directly related to trending video, but it is important to maximize your advertisement effect.</a:t>
            </a:r>
          </a:p>
          <a:p>
            <a:r>
              <a:rPr lang="en-US" altLang="ko-KR" dirty="0"/>
              <a:t>You’d better upload new video at lease once a week, because freshness is crucial for trending video. </a:t>
            </a:r>
          </a:p>
          <a:p>
            <a:r>
              <a:rPr lang="en-US" altLang="ko-KR" dirty="0"/>
              <a:t>If you want to start less competitive area, I recommend the non-profit category.</a:t>
            </a:r>
          </a:p>
          <a:p>
            <a:r>
              <a:rPr lang="en-US" altLang="ko-KR" dirty="0"/>
              <a:t>If you want to get high loyal customers who actively interact with your video and channel, YouTube game would be the perfect choice for you.</a:t>
            </a:r>
            <a:endParaRPr lang="ko-KR" altLang="en-US" dirty="0"/>
          </a:p>
        </p:txBody>
      </p:sp>
      <p:sp>
        <p:nvSpPr>
          <p:cNvPr id="4" name="Slide Number Placeholder 3"/>
          <p:cNvSpPr>
            <a:spLocks noGrp="1"/>
          </p:cNvSpPr>
          <p:nvPr>
            <p:ph type="sldNum" sz="quarter" idx="5"/>
          </p:nvPr>
        </p:nvSpPr>
        <p:spPr/>
        <p:txBody>
          <a:bodyPr/>
          <a:lstStyle/>
          <a:p>
            <a:fld id="{931C1CC3-9048-40D0-8870-169278D9C599}" type="slidenum">
              <a:rPr lang="ko-KR" altLang="en-US" smtClean="0"/>
              <a:pPr/>
              <a:t>15</a:t>
            </a:fld>
            <a:endParaRPr lang="ko-KR" altLang="en-US" dirty="0"/>
          </a:p>
        </p:txBody>
      </p:sp>
    </p:spTree>
    <p:extLst>
      <p:ext uri="{BB962C8B-B14F-4D97-AF65-F5344CB8AC3E}">
        <p14:creationId xmlns:p14="http://schemas.microsoft.com/office/powerpoint/2010/main" val="1886433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Now, we build a strategy to be selected as a trending video. </a:t>
            </a:r>
          </a:p>
          <a:p>
            <a:r>
              <a:rPr lang="en-US" altLang="ko-KR" dirty="0"/>
              <a:t>Now let’s move on money.</a:t>
            </a:r>
            <a:r>
              <a:rPr lang="ko-KR" altLang="en-US" dirty="0"/>
              <a:t> </a:t>
            </a:r>
            <a:r>
              <a:rPr lang="en-US" altLang="ko-KR" dirty="0"/>
              <a:t>In YouTube world, money is view.</a:t>
            </a:r>
          </a:p>
          <a:p>
            <a:r>
              <a:rPr lang="en-US" altLang="ko-KR" dirty="0"/>
              <a:t>Since the </a:t>
            </a:r>
            <a:r>
              <a:rPr lang="en-US" altLang="ko-KR" sz="1200" b="0" i="0" kern="1200" dirty="0">
                <a:solidFill>
                  <a:schemeClr val="tx1"/>
                </a:solidFill>
                <a:effectLst/>
                <a:latin typeface="+mn-lt"/>
                <a:ea typeface="+mn-ea"/>
                <a:cs typeface="+mn-cs"/>
              </a:rPr>
              <a:t>Advertisers only pay when someone clicks an ad or watches for certain minutes. So it is crucial to expose their video to as many people as possible.</a:t>
            </a:r>
          </a:p>
          <a:p>
            <a:r>
              <a:rPr lang="en-US" altLang="ko-KR" sz="1200" b="0" i="0" kern="1200" dirty="0">
                <a:solidFill>
                  <a:schemeClr val="tx1"/>
                </a:solidFill>
                <a:effectLst/>
                <a:latin typeface="+mn-lt"/>
                <a:ea typeface="+mn-ea"/>
                <a:cs typeface="+mn-cs"/>
              </a:rPr>
              <a:t>Let’s find out what factors are affects to increase the number of view.</a:t>
            </a:r>
            <a:endParaRPr lang="ko-KR" altLang="en-US" dirty="0"/>
          </a:p>
        </p:txBody>
      </p:sp>
      <p:sp>
        <p:nvSpPr>
          <p:cNvPr id="4" name="Slide Number Placeholder 3"/>
          <p:cNvSpPr>
            <a:spLocks noGrp="1"/>
          </p:cNvSpPr>
          <p:nvPr>
            <p:ph type="sldNum" sz="quarter" idx="5"/>
          </p:nvPr>
        </p:nvSpPr>
        <p:spPr/>
        <p:txBody>
          <a:bodyPr/>
          <a:lstStyle/>
          <a:p>
            <a:fld id="{931C1CC3-9048-40D0-8870-169278D9C599}" type="slidenum">
              <a:rPr lang="ko-KR" altLang="en-US" smtClean="0"/>
              <a:pPr/>
              <a:t>16</a:t>
            </a:fld>
            <a:endParaRPr lang="ko-KR" altLang="en-US" dirty="0"/>
          </a:p>
        </p:txBody>
      </p:sp>
    </p:spTree>
    <p:extLst>
      <p:ext uri="{BB962C8B-B14F-4D97-AF65-F5344CB8AC3E}">
        <p14:creationId xmlns:p14="http://schemas.microsoft.com/office/powerpoint/2010/main" val="881230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terms of variance, the less variances are the better to derive more intuitive results.</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For feature selection, we analyze </a:t>
            </a:r>
            <a:r>
              <a:rPr lang="en-US" altLang="ko-KR" sz="1200" kern="1200" dirty="0" err="1">
                <a:solidFill>
                  <a:schemeClr val="tx1"/>
                </a:solidFill>
                <a:effectLst/>
                <a:latin typeface="+mn-lt"/>
                <a:ea typeface="+mn-ea"/>
                <a:cs typeface="+mn-cs"/>
              </a:rPr>
              <a:t>correlationship</a:t>
            </a:r>
            <a:r>
              <a:rPr lang="en-US" altLang="ko-KR" sz="1200" kern="1200" dirty="0">
                <a:solidFill>
                  <a:schemeClr val="tx1"/>
                </a:solidFill>
                <a:effectLst/>
                <a:latin typeface="+mn-lt"/>
                <a:ea typeface="+mn-ea"/>
                <a:cs typeface="+mn-cs"/>
              </a:rPr>
              <a:t> of variances by using heatmap.</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 And we picked out some important features that includes, number of subscribers, category, number of video, number of tags</a:t>
            </a:r>
            <a:endParaRPr lang="ko-KR" altLang="ko-KR" sz="1200" kern="1200" dirty="0">
              <a:solidFill>
                <a:schemeClr val="tx1"/>
              </a:solidFill>
              <a:effectLst/>
              <a:latin typeface="+mn-lt"/>
              <a:ea typeface="+mn-ea"/>
              <a:cs typeface="+mn-cs"/>
            </a:endParaRPr>
          </a:p>
          <a:p>
            <a:r>
              <a:rPr lang="en-US" altLang="ko-KR" dirty="0"/>
              <a:t>as I mentioned already, trending video shows different features by categories,  so we measured the importance of variables by category.</a:t>
            </a:r>
            <a:endParaRPr lang="ko-KR" altLang="en-US" dirty="0"/>
          </a:p>
        </p:txBody>
      </p:sp>
      <p:sp>
        <p:nvSpPr>
          <p:cNvPr id="4" name="Slide Number Placeholder 3"/>
          <p:cNvSpPr>
            <a:spLocks noGrp="1"/>
          </p:cNvSpPr>
          <p:nvPr>
            <p:ph type="sldNum" sz="quarter" idx="5"/>
          </p:nvPr>
        </p:nvSpPr>
        <p:spPr/>
        <p:txBody>
          <a:bodyPr/>
          <a:lstStyle/>
          <a:p>
            <a:fld id="{931C1CC3-9048-40D0-8870-169278D9C599}" type="slidenum">
              <a:rPr lang="ko-KR" altLang="en-US" smtClean="0"/>
              <a:pPr/>
              <a:t>17</a:t>
            </a:fld>
            <a:endParaRPr lang="ko-KR" altLang="en-US" dirty="0"/>
          </a:p>
        </p:txBody>
      </p:sp>
    </p:spTree>
    <p:extLst>
      <p:ext uri="{BB962C8B-B14F-4D97-AF65-F5344CB8AC3E}">
        <p14:creationId xmlns:p14="http://schemas.microsoft.com/office/powerpoint/2010/main" val="4142920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As you can see, the importance of variables in </a:t>
            </a:r>
            <a:r>
              <a:rPr lang="en-US" altLang="ko-KR" dirty="0" err="1"/>
              <a:t>Entertaimnets</a:t>
            </a:r>
            <a:r>
              <a:rPr lang="en-US" altLang="ko-KR" dirty="0"/>
              <a:t> and Music categories are very similar. </a:t>
            </a:r>
          </a:p>
          <a:p>
            <a:r>
              <a:rPr lang="en-US" altLang="ko-KR" dirty="0"/>
              <a:t>The number of Subscriber is the highest influential factor in these categories.</a:t>
            </a:r>
          </a:p>
        </p:txBody>
      </p:sp>
      <p:sp>
        <p:nvSpPr>
          <p:cNvPr id="4" name="Slide Number Placeholder 3"/>
          <p:cNvSpPr>
            <a:spLocks noGrp="1"/>
          </p:cNvSpPr>
          <p:nvPr>
            <p:ph type="sldNum" sz="quarter" idx="5"/>
          </p:nvPr>
        </p:nvSpPr>
        <p:spPr/>
        <p:txBody>
          <a:bodyPr/>
          <a:lstStyle/>
          <a:p>
            <a:fld id="{931C1CC3-9048-40D0-8870-169278D9C599}" type="slidenum">
              <a:rPr lang="ko-KR" altLang="en-US" smtClean="0"/>
              <a:pPr/>
              <a:t>18</a:t>
            </a:fld>
            <a:endParaRPr lang="ko-KR" altLang="en-US" dirty="0"/>
          </a:p>
        </p:txBody>
      </p:sp>
    </p:spTree>
    <p:extLst>
      <p:ext uri="{BB962C8B-B14F-4D97-AF65-F5344CB8AC3E}">
        <p14:creationId xmlns:p14="http://schemas.microsoft.com/office/powerpoint/2010/main" val="1910888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Now Show and News.</a:t>
            </a:r>
          </a:p>
          <a:p>
            <a:r>
              <a:rPr lang="en-US" altLang="ko-KR" dirty="0"/>
              <a:t>The most remarkable fact on this graphs is, </a:t>
            </a:r>
          </a:p>
          <a:p>
            <a:r>
              <a:rPr lang="en-US" altLang="ko-KR" dirty="0"/>
              <a:t>Unlike Ent or Music category , the number of Tag is relatively high in Show and news categories.</a:t>
            </a:r>
          </a:p>
          <a:p>
            <a:r>
              <a:rPr lang="en-US" altLang="ko-KR" dirty="0"/>
              <a:t>If you have a YouTube channel in show  or news category, adding as many tags as possible might works to increase your number of views. </a:t>
            </a:r>
          </a:p>
          <a:p>
            <a:endParaRPr lang="en-US" altLang="ko-KR" dirty="0"/>
          </a:p>
          <a:p>
            <a:endParaRPr lang="ko-KR" altLang="en-US" dirty="0"/>
          </a:p>
        </p:txBody>
      </p:sp>
      <p:sp>
        <p:nvSpPr>
          <p:cNvPr id="4" name="Slide Number Placeholder 3"/>
          <p:cNvSpPr>
            <a:spLocks noGrp="1"/>
          </p:cNvSpPr>
          <p:nvPr>
            <p:ph type="sldNum" sz="quarter" idx="5"/>
          </p:nvPr>
        </p:nvSpPr>
        <p:spPr/>
        <p:txBody>
          <a:bodyPr/>
          <a:lstStyle/>
          <a:p>
            <a:fld id="{931C1CC3-9048-40D0-8870-169278D9C599}" type="slidenum">
              <a:rPr lang="ko-KR" altLang="en-US" smtClean="0"/>
              <a:pPr/>
              <a:t>19</a:t>
            </a:fld>
            <a:endParaRPr lang="ko-KR" altLang="en-US" dirty="0"/>
          </a:p>
        </p:txBody>
      </p:sp>
    </p:spTree>
    <p:extLst>
      <p:ext uri="{BB962C8B-B14F-4D97-AF65-F5344CB8AC3E}">
        <p14:creationId xmlns:p14="http://schemas.microsoft.com/office/powerpoint/2010/main" val="2156183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5"/>
          </p:nvPr>
        </p:nvSpPr>
        <p:spPr/>
        <p:txBody>
          <a:bodyPr/>
          <a:lstStyle/>
          <a:p>
            <a:fld id="{931C1CC3-9048-40D0-8870-169278D9C599}" type="slidenum">
              <a:rPr lang="ko-KR" altLang="en-US" smtClean="0"/>
              <a:pPr/>
              <a:t>20</a:t>
            </a:fld>
            <a:endParaRPr lang="ko-KR" altLang="en-US" dirty="0"/>
          </a:p>
        </p:txBody>
      </p:sp>
    </p:spTree>
    <p:extLst>
      <p:ext uri="{BB962C8B-B14F-4D97-AF65-F5344CB8AC3E}">
        <p14:creationId xmlns:p14="http://schemas.microsoft.com/office/powerpoint/2010/main" val="4290636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is the steps of our journey.</a:t>
            </a:r>
            <a:endParaRPr lang="ko-KR" altLang="en-US" dirty="0"/>
          </a:p>
        </p:txBody>
      </p:sp>
      <p:sp>
        <p:nvSpPr>
          <p:cNvPr id="4" name="슬라이드 번호 개체 틀 3"/>
          <p:cNvSpPr>
            <a:spLocks noGrp="1"/>
          </p:cNvSpPr>
          <p:nvPr>
            <p:ph type="sldNum" sz="quarter" idx="10"/>
          </p:nvPr>
        </p:nvSpPr>
        <p:spPr/>
        <p:txBody>
          <a:bodyPr/>
          <a:lstStyle/>
          <a:p>
            <a:fld id="{931C1CC3-9048-40D0-8870-169278D9C599}" type="slidenum">
              <a:rPr lang="ko-KR" altLang="en-US" smtClean="0">
                <a:solidFill>
                  <a:prstClr val="black"/>
                </a:solidFill>
              </a:rPr>
              <a:pPr/>
              <a:t>2</a:t>
            </a:fld>
            <a:endParaRPr lang="ko-KR" altLang="en-US" dirty="0">
              <a:solidFill>
                <a:prstClr val="black"/>
              </a:solidFill>
            </a:endParaRPr>
          </a:p>
        </p:txBody>
      </p:sp>
    </p:spTree>
    <p:extLst>
      <p:ext uri="{BB962C8B-B14F-4D97-AF65-F5344CB8AC3E}">
        <p14:creationId xmlns:p14="http://schemas.microsoft.com/office/powerpoint/2010/main" val="810953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200" kern="1200" dirty="0">
                <a:solidFill>
                  <a:schemeClr val="tx1"/>
                </a:solidFill>
                <a:effectLst/>
                <a:latin typeface="+mn-lt"/>
                <a:ea typeface="+mn-ea"/>
                <a:cs typeface="+mn-cs"/>
              </a:rPr>
              <a:t>Let’s say, we are going to analyze tags every single day.  Through that activity, We could find some pattern of high ranked word.</a:t>
            </a:r>
          </a:p>
          <a:p>
            <a:endParaRPr lang="en-US" altLang="ko-KR" sz="1200" kern="1200" dirty="0">
              <a:solidFill>
                <a:schemeClr val="tx1"/>
              </a:solidFill>
              <a:effectLst/>
              <a:latin typeface="+mn-lt"/>
              <a:ea typeface="+mn-ea"/>
              <a:cs typeface="+mn-cs"/>
            </a:endParaRPr>
          </a:p>
          <a:p>
            <a:r>
              <a:rPr lang="en-US" altLang="ko-KR" sz="1200" kern="1200" dirty="0">
                <a:solidFill>
                  <a:schemeClr val="tx1"/>
                </a:solidFill>
                <a:effectLst/>
                <a:latin typeface="+mn-lt"/>
                <a:ea typeface="+mn-ea"/>
                <a:cs typeface="+mn-cs"/>
              </a:rPr>
              <a:t>Once we found the pattern, we can apply this formula to current dataset and </a:t>
            </a:r>
          </a:p>
          <a:p>
            <a:endParaRPr lang="en-US" altLang="ko-KR" sz="1200" kern="1200" dirty="0">
              <a:solidFill>
                <a:schemeClr val="tx1"/>
              </a:solidFill>
              <a:effectLst/>
              <a:latin typeface="+mn-lt"/>
              <a:ea typeface="+mn-ea"/>
              <a:cs typeface="+mn-cs"/>
            </a:endParaRPr>
          </a:p>
          <a:p>
            <a:r>
              <a:rPr lang="en-US" altLang="ko-KR" sz="1200" kern="1200" dirty="0">
                <a:solidFill>
                  <a:schemeClr val="tx1"/>
                </a:solidFill>
                <a:effectLst/>
                <a:latin typeface="+mn-lt"/>
                <a:ea typeface="+mn-ea"/>
                <a:cs typeface="+mn-cs"/>
              </a:rPr>
              <a:t>We can predict,</a:t>
            </a:r>
          </a:p>
          <a:p>
            <a:r>
              <a:rPr lang="en-US" altLang="ko-KR" sz="1200" kern="1200" dirty="0">
                <a:solidFill>
                  <a:schemeClr val="tx1"/>
                </a:solidFill>
                <a:effectLst/>
                <a:latin typeface="+mn-lt"/>
                <a:ea typeface="+mn-ea"/>
                <a:cs typeface="+mn-cs"/>
              </a:rPr>
              <a:t>Which word will become a high ranked word.</a:t>
            </a:r>
          </a:p>
          <a:p>
            <a:r>
              <a:rPr lang="en-US" altLang="ko-KR" sz="1200" kern="1200" dirty="0">
                <a:solidFill>
                  <a:schemeClr val="tx1"/>
                </a:solidFill>
                <a:effectLst/>
                <a:latin typeface="+mn-lt"/>
                <a:ea typeface="+mn-ea"/>
                <a:cs typeface="+mn-cs"/>
              </a:rPr>
              <a:t>How long will the word be continued depending on how much fast increased.</a:t>
            </a:r>
          </a:p>
          <a:p>
            <a:endParaRPr lang="en-US" altLang="ko-KR" sz="1200" kern="1200" dirty="0">
              <a:solidFill>
                <a:schemeClr val="tx1"/>
              </a:solidFill>
              <a:effectLst/>
              <a:latin typeface="+mn-lt"/>
              <a:ea typeface="+mn-ea"/>
              <a:cs typeface="+mn-cs"/>
            </a:endParaRPr>
          </a:p>
          <a:p>
            <a:r>
              <a:rPr lang="en-US" altLang="ko-KR" sz="1200" kern="1200" dirty="0">
                <a:solidFill>
                  <a:schemeClr val="tx1"/>
                </a:solidFill>
                <a:effectLst/>
                <a:latin typeface="+mn-lt"/>
                <a:ea typeface="+mn-ea"/>
                <a:cs typeface="+mn-cs"/>
              </a:rPr>
              <a:t>Not only this, but also can find out how viewers react to each word and we can select the appropriate tags that the most attractive words for the target viewers</a:t>
            </a:r>
          </a:p>
          <a:p>
            <a:r>
              <a:rPr lang="en-US" altLang="ko-KR" sz="1200" kern="1200" dirty="0">
                <a:solidFill>
                  <a:schemeClr val="tx1"/>
                </a:solidFill>
                <a:effectLst/>
                <a:latin typeface="+mn-lt"/>
                <a:ea typeface="+mn-ea"/>
                <a:cs typeface="+mn-cs"/>
              </a:rPr>
              <a:t>We can Induce viewers to spread positive image of the video. It will have massive effect to build up positive reputation of the channel as well.</a:t>
            </a:r>
          </a:p>
          <a:p>
            <a:r>
              <a:rPr lang="en-US" altLang="ko-KR" sz="1200" kern="1200" dirty="0">
                <a:solidFill>
                  <a:schemeClr val="tx1"/>
                </a:solidFill>
                <a:effectLst/>
                <a:latin typeface="+mn-lt"/>
                <a:ea typeface="+mn-ea"/>
                <a:cs typeface="+mn-cs"/>
              </a:rPr>
              <a:t> </a:t>
            </a:r>
          </a:p>
          <a:p>
            <a:r>
              <a:rPr lang="en-US" altLang="ko-KR" sz="1200" kern="1200" dirty="0">
                <a:solidFill>
                  <a:schemeClr val="tx1"/>
                </a:solidFill>
                <a:effectLst/>
                <a:latin typeface="+mn-lt"/>
                <a:ea typeface="+mn-ea"/>
                <a:cs typeface="+mn-cs"/>
              </a:rPr>
              <a:t>It means we can predict trend! And control user’s reaction.</a:t>
            </a:r>
          </a:p>
        </p:txBody>
      </p:sp>
      <p:sp>
        <p:nvSpPr>
          <p:cNvPr id="4" name="Slide Number Placeholder 3"/>
          <p:cNvSpPr>
            <a:spLocks noGrp="1"/>
          </p:cNvSpPr>
          <p:nvPr>
            <p:ph type="sldNum" sz="quarter" idx="5"/>
          </p:nvPr>
        </p:nvSpPr>
        <p:spPr/>
        <p:txBody>
          <a:bodyPr/>
          <a:lstStyle/>
          <a:p>
            <a:fld id="{931C1CC3-9048-40D0-8870-169278D9C599}" type="slidenum">
              <a:rPr lang="ko-KR" altLang="en-US" smtClean="0"/>
              <a:pPr/>
              <a:t>21</a:t>
            </a:fld>
            <a:endParaRPr lang="ko-KR" altLang="en-US" dirty="0"/>
          </a:p>
        </p:txBody>
      </p:sp>
    </p:spTree>
    <p:extLst>
      <p:ext uri="{BB962C8B-B14F-4D97-AF65-F5344CB8AC3E}">
        <p14:creationId xmlns:p14="http://schemas.microsoft.com/office/powerpoint/2010/main" val="1533992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Select top 3 categories that has most active users among 16 categories.</a:t>
            </a:r>
          </a:p>
          <a:p>
            <a:endParaRPr lang="en-US" altLang="ko-KR" dirty="0"/>
          </a:p>
          <a:p>
            <a:r>
              <a:rPr lang="en-US" altLang="ko-KR" dirty="0"/>
              <a:t>Game channels have the most subscribers, and likes, Dislikes views and the number of comments, the game category users are actively involve with the contents.</a:t>
            </a:r>
          </a:p>
          <a:p>
            <a:endParaRPr lang="en-US" altLang="ko-KR" dirty="0"/>
          </a:p>
          <a:p>
            <a:r>
              <a:rPr lang="en-US" altLang="ko-KR" dirty="0"/>
              <a:t>Again, We can see the influence of subscriber and view for trending video.</a:t>
            </a:r>
          </a:p>
          <a:p>
            <a:endParaRPr lang="en-US" altLang="ko-KR" dirty="0"/>
          </a:p>
          <a:p>
            <a:r>
              <a:rPr lang="en-US" altLang="ko-KR" dirty="0"/>
              <a:t>Even though the game category has the highest number of subscriber and views, the reason why game videos are hard to be find </a:t>
            </a:r>
            <a:endParaRPr lang="ko-KR" altLang="en-US" dirty="0"/>
          </a:p>
        </p:txBody>
      </p:sp>
      <p:sp>
        <p:nvSpPr>
          <p:cNvPr id="4" name="Slide Number Placeholder 3"/>
          <p:cNvSpPr>
            <a:spLocks noGrp="1"/>
          </p:cNvSpPr>
          <p:nvPr>
            <p:ph type="sldNum" sz="quarter" idx="5"/>
          </p:nvPr>
        </p:nvSpPr>
        <p:spPr/>
        <p:txBody>
          <a:bodyPr/>
          <a:lstStyle/>
          <a:p>
            <a:fld id="{931C1CC3-9048-40D0-8870-169278D9C599}" type="slidenum">
              <a:rPr lang="ko-KR" altLang="en-US" smtClean="0"/>
              <a:pPr/>
              <a:t>22</a:t>
            </a:fld>
            <a:endParaRPr lang="ko-KR" altLang="en-US" dirty="0"/>
          </a:p>
        </p:txBody>
      </p:sp>
    </p:spTree>
    <p:extLst>
      <p:ext uri="{BB962C8B-B14F-4D97-AF65-F5344CB8AC3E}">
        <p14:creationId xmlns:p14="http://schemas.microsoft.com/office/powerpoint/2010/main" val="35468338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5"/>
          </p:nvPr>
        </p:nvSpPr>
        <p:spPr/>
        <p:txBody>
          <a:bodyPr/>
          <a:lstStyle/>
          <a:p>
            <a:fld id="{931C1CC3-9048-40D0-8870-169278D9C599}" type="slidenum">
              <a:rPr lang="ko-KR" altLang="en-US" smtClean="0"/>
              <a:pPr/>
              <a:t>23</a:t>
            </a:fld>
            <a:endParaRPr lang="ko-KR" altLang="en-US" dirty="0"/>
          </a:p>
        </p:txBody>
      </p:sp>
    </p:spTree>
    <p:extLst>
      <p:ext uri="{BB962C8B-B14F-4D97-AF65-F5344CB8AC3E}">
        <p14:creationId xmlns:p14="http://schemas.microsoft.com/office/powerpoint/2010/main" val="1645858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Why</a:t>
            </a:r>
            <a:r>
              <a:rPr lang="ko-KR" altLang="en-US" dirty="0"/>
              <a:t> </a:t>
            </a:r>
            <a:r>
              <a:rPr lang="en-US" altLang="ko-KR" dirty="0"/>
              <a:t>we</a:t>
            </a:r>
            <a:r>
              <a:rPr lang="ko-KR" altLang="en-US" dirty="0"/>
              <a:t> </a:t>
            </a:r>
            <a:r>
              <a:rPr lang="en-US" altLang="ko-KR" dirty="0"/>
              <a:t>need</a:t>
            </a:r>
            <a:r>
              <a:rPr lang="ko-KR" altLang="en-US" dirty="0"/>
              <a:t> </a:t>
            </a:r>
            <a:r>
              <a:rPr lang="en-US" altLang="ko-KR" dirty="0"/>
              <a:t>to</a:t>
            </a:r>
            <a:r>
              <a:rPr lang="ko-KR" altLang="en-US" dirty="0"/>
              <a:t> </a:t>
            </a:r>
            <a:r>
              <a:rPr lang="en-US" altLang="ko-KR" dirty="0"/>
              <a:t>focus on</a:t>
            </a:r>
            <a:r>
              <a:rPr lang="ko-KR" altLang="en-US" dirty="0"/>
              <a:t> </a:t>
            </a:r>
            <a:r>
              <a:rPr lang="en-US" altLang="ko-KR" dirty="0"/>
              <a:t>this tag?</a:t>
            </a:r>
          </a:p>
          <a:p>
            <a:r>
              <a:rPr lang="en-US" altLang="ko-KR" dirty="0"/>
              <a:t>Like I said in Title and Tag slide, quality of words a lot more important rather than quantity of words.</a:t>
            </a:r>
          </a:p>
          <a:p>
            <a:endParaRPr lang="en-US" altLang="ko-KR" dirty="0"/>
          </a:p>
          <a:p>
            <a:r>
              <a:rPr lang="en-US" altLang="ko-KR" sz="1200" kern="1200" dirty="0">
                <a:solidFill>
                  <a:schemeClr val="tx1"/>
                </a:solidFill>
                <a:effectLst/>
                <a:latin typeface="+mn-lt"/>
                <a:ea typeface="+mn-ea"/>
                <a:cs typeface="+mn-cs"/>
              </a:rPr>
              <a:t>Let’s say, we analyze tags everyday.  We can find some pattern of high ranked word.</a:t>
            </a:r>
          </a:p>
          <a:p>
            <a:r>
              <a:rPr lang="en-US" altLang="ko-KR" sz="1200" kern="1200" dirty="0">
                <a:solidFill>
                  <a:schemeClr val="tx1"/>
                </a:solidFill>
                <a:effectLst/>
                <a:latin typeface="+mn-lt"/>
                <a:ea typeface="+mn-ea"/>
                <a:cs typeface="+mn-cs"/>
              </a:rPr>
              <a:t>Which word will be high ranked word.</a:t>
            </a:r>
          </a:p>
          <a:p>
            <a:r>
              <a:rPr lang="en-US" altLang="ko-KR" sz="1200" kern="1200" dirty="0">
                <a:solidFill>
                  <a:schemeClr val="tx1"/>
                </a:solidFill>
                <a:effectLst/>
                <a:latin typeface="+mn-lt"/>
                <a:ea typeface="+mn-ea"/>
                <a:cs typeface="+mn-cs"/>
              </a:rPr>
              <a:t>how much fast increased.</a:t>
            </a:r>
          </a:p>
          <a:p>
            <a:r>
              <a:rPr lang="en-US" altLang="ko-KR" sz="1200" kern="1200" dirty="0">
                <a:solidFill>
                  <a:schemeClr val="tx1"/>
                </a:solidFill>
                <a:effectLst/>
                <a:latin typeface="+mn-lt"/>
                <a:ea typeface="+mn-ea"/>
                <a:cs typeface="+mn-cs"/>
              </a:rPr>
              <a:t>How long will the word be continued.</a:t>
            </a:r>
          </a:p>
          <a:p>
            <a:endParaRPr lang="en-US" altLang="ko-KR" sz="1200" kern="1200" dirty="0">
              <a:solidFill>
                <a:schemeClr val="tx1"/>
              </a:solidFill>
              <a:effectLst/>
              <a:latin typeface="+mn-lt"/>
              <a:ea typeface="+mn-ea"/>
              <a:cs typeface="+mn-cs"/>
            </a:endParaRPr>
          </a:p>
          <a:p>
            <a:r>
              <a:rPr lang="en-US" altLang="ko-KR" sz="1200" kern="1200" dirty="0">
                <a:solidFill>
                  <a:schemeClr val="tx1"/>
                </a:solidFill>
                <a:effectLst/>
                <a:latin typeface="+mn-lt"/>
                <a:ea typeface="+mn-ea"/>
                <a:cs typeface="+mn-cs"/>
              </a:rPr>
              <a:t>Furthermore, we also can predict how viewers are react to each word and </a:t>
            </a:r>
          </a:p>
          <a:p>
            <a:r>
              <a:rPr lang="en-US" altLang="ko-KR" sz="1200" kern="1200" dirty="0">
                <a:solidFill>
                  <a:schemeClr val="tx1"/>
                </a:solidFill>
                <a:effectLst/>
                <a:latin typeface="+mn-lt"/>
                <a:ea typeface="+mn-ea"/>
                <a:cs typeface="+mn-cs"/>
              </a:rPr>
              <a:t>we can select the most attractive words for tags so that viewer can spread positive image of the video. </a:t>
            </a:r>
          </a:p>
          <a:p>
            <a:r>
              <a:rPr lang="en-US" altLang="ko-KR" sz="1200" kern="1200" dirty="0">
                <a:solidFill>
                  <a:schemeClr val="tx1"/>
                </a:solidFill>
                <a:effectLst/>
                <a:latin typeface="+mn-lt"/>
                <a:ea typeface="+mn-ea"/>
                <a:cs typeface="+mn-cs"/>
              </a:rPr>
              <a:t>It will have massive effect to build up positive reputation of the channel as well.</a:t>
            </a:r>
          </a:p>
          <a:p>
            <a:r>
              <a:rPr lang="en-US" altLang="ko-KR" sz="1200" kern="1200" dirty="0">
                <a:solidFill>
                  <a:schemeClr val="tx1"/>
                </a:solidFill>
                <a:effectLst/>
                <a:latin typeface="+mn-lt"/>
                <a:ea typeface="+mn-ea"/>
                <a:cs typeface="+mn-cs"/>
              </a:rPr>
              <a:t>we might control public opinion.</a:t>
            </a:r>
          </a:p>
          <a:p>
            <a:endParaRPr lang="ko-KR" altLang="en-US" dirty="0"/>
          </a:p>
        </p:txBody>
      </p:sp>
      <p:sp>
        <p:nvSpPr>
          <p:cNvPr id="4" name="Slide Number Placeholder 3"/>
          <p:cNvSpPr>
            <a:spLocks noGrp="1"/>
          </p:cNvSpPr>
          <p:nvPr>
            <p:ph type="sldNum" sz="quarter" idx="5"/>
          </p:nvPr>
        </p:nvSpPr>
        <p:spPr/>
        <p:txBody>
          <a:bodyPr/>
          <a:lstStyle/>
          <a:p>
            <a:fld id="{931C1CC3-9048-40D0-8870-169278D9C599}" type="slidenum">
              <a:rPr lang="ko-KR" altLang="en-US" smtClean="0"/>
              <a:pPr/>
              <a:t>24</a:t>
            </a:fld>
            <a:endParaRPr lang="ko-KR" altLang="en-US" dirty="0"/>
          </a:p>
        </p:txBody>
      </p:sp>
    </p:spTree>
    <p:extLst>
      <p:ext uri="{BB962C8B-B14F-4D97-AF65-F5344CB8AC3E}">
        <p14:creationId xmlns:p14="http://schemas.microsoft.com/office/powerpoint/2010/main" val="18520882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sz="1200" kern="1200" dirty="0">
              <a:solidFill>
                <a:schemeClr val="tx1"/>
              </a:solidFill>
              <a:effectLst/>
              <a:latin typeface="+mn-lt"/>
              <a:ea typeface="+mn-ea"/>
              <a:cs typeface="+mn-cs"/>
            </a:endParaRPr>
          </a:p>
          <a:p>
            <a:r>
              <a:rPr lang="en-US" altLang="ko-KR" sz="1200" kern="1200" dirty="0">
                <a:solidFill>
                  <a:schemeClr val="tx1"/>
                </a:solidFill>
                <a:effectLst/>
                <a:latin typeface="+mn-lt"/>
                <a:ea typeface="+mn-ea"/>
                <a:cs typeface="+mn-cs"/>
              </a:rPr>
              <a:t>This flow chart shows our next steps.</a:t>
            </a:r>
          </a:p>
          <a:p>
            <a:r>
              <a:rPr lang="en-US" altLang="ko-KR" sz="1200" kern="1200" dirty="0">
                <a:solidFill>
                  <a:schemeClr val="tx1"/>
                </a:solidFill>
                <a:effectLst/>
                <a:latin typeface="+mn-lt"/>
                <a:ea typeface="+mn-ea"/>
                <a:cs typeface="+mn-cs"/>
              </a:rPr>
              <a:t>We just finished Analyzing old data and set hypothesis</a:t>
            </a:r>
          </a:p>
          <a:p>
            <a:r>
              <a:rPr lang="en-US" altLang="ko-KR" sz="1200" kern="1200" dirty="0">
                <a:solidFill>
                  <a:schemeClr val="tx1"/>
                </a:solidFill>
                <a:effectLst/>
                <a:latin typeface="+mn-lt"/>
                <a:ea typeface="+mn-ea"/>
                <a:cs typeface="+mn-cs"/>
              </a:rPr>
              <a:t>Then, we need to formulate a hypothesis Finding the pattern. </a:t>
            </a:r>
          </a:p>
          <a:p>
            <a:r>
              <a:rPr lang="en-US" altLang="ko-KR" sz="1200" kern="1200" dirty="0">
                <a:solidFill>
                  <a:schemeClr val="tx1"/>
                </a:solidFill>
                <a:effectLst/>
                <a:latin typeface="+mn-lt"/>
                <a:ea typeface="+mn-ea"/>
                <a:cs typeface="+mn-cs"/>
              </a:rPr>
              <a:t>After we find this pattern/ formula we will apply this model to old data set and compare with current data set so that we can verify that our hypothesis were correct or not.</a:t>
            </a:r>
          </a:p>
          <a:p>
            <a:r>
              <a:rPr lang="en-US" altLang="ko-KR" sz="1200" kern="1200" dirty="0">
                <a:solidFill>
                  <a:schemeClr val="tx1"/>
                </a:solidFill>
                <a:effectLst/>
                <a:latin typeface="+mn-lt"/>
                <a:ea typeface="+mn-ea"/>
                <a:cs typeface="+mn-cs"/>
              </a:rPr>
              <a:t>And finally we can apply this model to current dataset. Then we can find out which video will be selected as a trending video in the future.</a:t>
            </a:r>
          </a:p>
          <a:p>
            <a:endParaRPr lang="en-US" altLang="ko-KR" sz="1200" kern="1200" dirty="0">
              <a:solidFill>
                <a:schemeClr val="tx1"/>
              </a:solidFill>
              <a:effectLst/>
              <a:latin typeface="+mn-lt"/>
              <a:ea typeface="+mn-ea"/>
              <a:cs typeface="+mn-cs"/>
            </a:endParaRPr>
          </a:p>
          <a:p>
            <a:r>
              <a:rPr lang="en-US" altLang="ko-KR" sz="1200" kern="1200" dirty="0">
                <a:solidFill>
                  <a:schemeClr val="tx1"/>
                </a:solidFill>
                <a:effectLst/>
                <a:latin typeface="+mn-lt"/>
                <a:ea typeface="+mn-ea"/>
                <a:cs typeface="+mn-cs"/>
              </a:rPr>
              <a:t>Two main key Analysis methodology that we are going to use are the Time series analysis for the word prediction and sentimental analysis to see how do users are react to the certain words.</a:t>
            </a:r>
          </a:p>
        </p:txBody>
      </p:sp>
      <p:sp>
        <p:nvSpPr>
          <p:cNvPr id="4" name="Slide Number Placeholder 3"/>
          <p:cNvSpPr>
            <a:spLocks noGrp="1"/>
          </p:cNvSpPr>
          <p:nvPr>
            <p:ph type="sldNum" sz="quarter" idx="5"/>
          </p:nvPr>
        </p:nvSpPr>
        <p:spPr/>
        <p:txBody>
          <a:bodyPr/>
          <a:lstStyle/>
          <a:p>
            <a:fld id="{931C1CC3-9048-40D0-8870-169278D9C599}" type="slidenum">
              <a:rPr lang="ko-KR" altLang="en-US" smtClean="0"/>
              <a:pPr/>
              <a:t>25</a:t>
            </a:fld>
            <a:endParaRPr lang="ko-KR" altLang="en-US" dirty="0"/>
          </a:p>
        </p:txBody>
      </p:sp>
    </p:spTree>
    <p:extLst>
      <p:ext uri="{BB962C8B-B14F-4D97-AF65-F5344CB8AC3E}">
        <p14:creationId xmlns:p14="http://schemas.microsoft.com/office/powerpoint/2010/main" val="4262500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This is the end of my presentation. Hopefully, we can have another chance to introduce our next journey.</a:t>
            </a:r>
          </a:p>
          <a:p>
            <a:r>
              <a:rPr lang="en-US" altLang="ko-KR" dirty="0"/>
              <a:t>Thank you.</a:t>
            </a:r>
            <a:endParaRPr lang="ko-KR" altLang="en-US" dirty="0"/>
          </a:p>
        </p:txBody>
      </p:sp>
      <p:sp>
        <p:nvSpPr>
          <p:cNvPr id="4" name="Slide Number Placeholder 3"/>
          <p:cNvSpPr>
            <a:spLocks noGrp="1"/>
          </p:cNvSpPr>
          <p:nvPr>
            <p:ph type="sldNum" sz="quarter" idx="5"/>
          </p:nvPr>
        </p:nvSpPr>
        <p:spPr/>
        <p:txBody>
          <a:bodyPr/>
          <a:lstStyle/>
          <a:p>
            <a:fld id="{931C1CC3-9048-40D0-8870-169278D9C599}" type="slidenum">
              <a:rPr lang="ko-KR" altLang="en-US" smtClean="0"/>
              <a:pPr/>
              <a:t>26</a:t>
            </a:fld>
            <a:endParaRPr lang="ko-KR" altLang="en-US" dirty="0"/>
          </a:p>
        </p:txBody>
      </p:sp>
    </p:spTree>
    <p:extLst>
      <p:ext uri="{BB962C8B-B14F-4D97-AF65-F5344CB8AC3E}">
        <p14:creationId xmlns:p14="http://schemas.microsoft.com/office/powerpoint/2010/main" val="1662504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ko-KR" sz="1200" kern="1200" dirty="0">
              <a:solidFill>
                <a:schemeClr val="tx1"/>
              </a:solidFill>
              <a:effectLst/>
              <a:latin typeface="+mn-lt"/>
              <a:ea typeface="+mn-ea"/>
              <a:cs typeface="+mn-cs"/>
            </a:endParaRPr>
          </a:p>
          <a:p>
            <a:pPr>
              <a:spcBef>
                <a:spcPts val="1200"/>
              </a:spcBef>
              <a:spcAft>
                <a:spcPts val="0"/>
              </a:spcAft>
            </a:pPr>
            <a:r>
              <a:rPr lang="en-US" altLang="ko-KR" dirty="0">
                <a:solidFill>
                  <a:srgbClr val="000000"/>
                </a:solidFill>
                <a:latin typeface="Helvetica" panose="020B0604020202020204" pitchFamily="34" charset="0"/>
                <a:ea typeface="Times New Roman" panose="02020603050405020304" pitchFamily="18" charset="0"/>
              </a:rPr>
              <a:t>Let me briefly explain what the YouTube trending video is.</a:t>
            </a:r>
          </a:p>
          <a:p>
            <a:pPr>
              <a:spcBef>
                <a:spcPts val="1200"/>
              </a:spcBef>
              <a:spcAft>
                <a:spcPts val="0"/>
              </a:spcAft>
            </a:pPr>
            <a:endParaRPr lang="en-US" altLang="ko-KR" sz="1600" dirty="0">
              <a:solidFill>
                <a:srgbClr val="000000"/>
              </a:solidFill>
              <a:effectLst/>
              <a:latin typeface="Helvetica" panose="020B0604020202020204" pitchFamily="34" charset="0"/>
              <a:ea typeface="Times New Roman" panose="02020603050405020304" pitchFamily="18" charset="0"/>
            </a:endParaRPr>
          </a:p>
          <a:p>
            <a:pPr>
              <a:spcBef>
                <a:spcPts val="1200"/>
              </a:spcBef>
              <a:spcAft>
                <a:spcPts val="0"/>
              </a:spcAft>
            </a:pPr>
            <a:r>
              <a:rPr lang="en-US" altLang="ko-KR" sz="1600" dirty="0" err="1">
                <a:solidFill>
                  <a:srgbClr val="000000"/>
                </a:solidFill>
                <a:effectLst/>
                <a:latin typeface="Helvetica" panose="020B0604020202020204" pitchFamily="34" charset="0"/>
                <a:ea typeface="Times New Roman" panose="02020603050405020304" pitchFamily="18" charset="0"/>
              </a:rPr>
              <a:t>Youtube</a:t>
            </a:r>
            <a:r>
              <a:rPr lang="en-US" altLang="ko-KR" sz="1600" dirty="0">
                <a:solidFill>
                  <a:srgbClr val="000000"/>
                </a:solidFill>
                <a:effectLst/>
                <a:latin typeface="Helvetica" panose="020B0604020202020204" pitchFamily="34" charset="0"/>
                <a:ea typeface="Times New Roman" panose="02020603050405020304" pitchFamily="18" charset="0"/>
              </a:rPr>
              <a:t> describe it as </a:t>
            </a:r>
            <a:r>
              <a:rPr lang="en-US" altLang="ko-KR" sz="1200" kern="1200" dirty="0">
                <a:solidFill>
                  <a:schemeClr val="tx1"/>
                </a:solidFill>
                <a:effectLst/>
                <a:latin typeface="+mn-lt"/>
                <a:ea typeface="+mn-ea"/>
                <a:cs typeface="+mn-cs"/>
              </a:rPr>
              <a:t>a </a:t>
            </a:r>
            <a:r>
              <a:rPr lang="en-US" altLang="ko-KR" sz="1200" kern="1200" dirty="0" err="1">
                <a:solidFill>
                  <a:schemeClr val="tx1"/>
                </a:solidFill>
                <a:effectLst/>
                <a:latin typeface="+mn-lt"/>
                <a:ea typeface="+mn-ea"/>
                <a:cs typeface="+mn-cs"/>
              </a:rPr>
              <a:t>scientificall-enhenced</a:t>
            </a:r>
            <a:r>
              <a:rPr lang="en-US" altLang="ko-KR" sz="1200" kern="1200" dirty="0">
                <a:solidFill>
                  <a:schemeClr val="tx1"/>
                </a:solidFill>
                <a:effectLst/>
                <a:latin typeface="+mn-lt"/>
                <a:ea typeface="+mn-ea"/>
                <a:cs typeface="+mn-cs"/>
              </a:rPr>
              <a:t> way to understand </a:t>
            </a:r>
            <a:r>
              <a:rPr lang="en-US" altLang="ko-KR" sz="1200" kern="1200" dirty="0" err="1">
                <a:solidFill>
                  <a:schemeClr val="tx1"/>
                </a:solidFill>
                <a:effectLst/>
                <a:latin typeface="+mn-lt"/>
                <a:ea typeface="+mn-ea"/>
                <a:cs typeface="+mn-cs"/>
              </a:rPr>
              <a:t>youtube</a:t>
            </a:r>
            <a:r>
              <a:rPr lang="en-US" altLang="ko-KR" sz="1200" kern="1200" dirty="0">
                <a:solidFill>
                  <a:schemeClr val="tx1"/>
                </a:solidFill>
                <a:effectLst/>
                <a:latin typeface="+mn-lt"/>
                <a:ea typeface="+mn-ea"/>
                <a:cs typeface="+mn-cs"/>
              </a:rPr>
              <a:t>.</a:t>
            </a:r>
            <a:endParaRPr lang="en-US" altLang="ko-KR" sz="16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1" hangingPunct="1">
              <a:lnSpc>
                <a:spcPct val="100000"/>
              </a:lnSpc>
              <a:spcBef>
                <a:spcPts val="1200"/>
              </a:spcBef>
              <a:spcAft>
                <a:spcPts val="0"/>
              </a:spcAft>
              <a:buClrTx/>
              <a:buSzTx/>
              <a:buFontTx/>
              <a:buNone/>
              <a:tabLst/>
              <a:defRPr/>
            </a:pPr>
            <a:r>
              <a:rPr lang="en-US" altLang="ko-KR" dirty="0">
                <a:solidFill>
                  <a:srgbClr val="000000"/>
                </a:solidFill>
                <a:latin typeface="Helvetica" panose="020B0604020202020204" pitchFamily="34" charset="0"/>
                <a:ea typeface="Times New Roman" panose="02020603050405020304" pitchFamily="18" charset="0"/>
              </a:rPr>
              <a:t>YouTube </a:t>
            </a:r>
            <a:r>
              <a:rPr lang="en-US" altLang="ko-KR" sz="1200" kern="1200" dirty="0">
                <a:solidFill>
                  <a:schemeClr val="tx1"/>
                </a:solidFill>
                <a:effectLst/>
                <a:latin typeface="+mn-lt"/>
                <a:ea typeface="+mn-ea"/>
                <a:cs typeface="+mn-cs"/>
              </a:rPr>
              <a:t>detect viral video vibration in it’s </a:t>
            </a:r>
            <a:r>
              <a:rPr lang="en-US" altLang="ko-KR" sz="1200" kern="1200" dirty="0" err="1">
                <a:solidFill>
                  <a:schemeClr val="tx1"/>
                </a:solidFill>
                <a:effectLst/>
                <a:latin typeface="+mn-lt"/>
                <a:ea typeface="+mn-ea"/>
                <a:cs typeface="+mn-cs"/>
              </a:rPr>
              <a:t>plaform</a:t>
            </a:r>
            <a:r>
              <a:rPr lang="en-US" altLang="ko-KR" sz="1200" kern="1200" dirty="0">
                <a:solidFill>
                  <a:schemeClr val="tx1"/>
                </a:solidFill>
                <a:effectLst/>
                <a:latin typeface="+mn-lt"/>
                <a:ea typeface="+mn-ea"/>
                <a:cs typeface="+mn-cs"/>
              </a:rPr>
              <a:t> so people find out what’s hot at home</a:t>
            </a:r>
            <a:endParaRPr lang="ko-KR" altLang="ko-KR" sz="1200" kern="1200" dirty="0">
              <a:solidFill>
                <a:schemeClr val="tx1"/>
              </a:solidFill>
              <a:effectLst/>
              <a:latin typeface="+mn-lt"/>
              <a:ea typeface="+mn-ea"/>
              <a:cs typeface="+mn-cs"/>
            </a:endParaRPr>
          </a:p>
          <a:p>
            <a:pPr>
              <a:spcBef>
                <a:spcPts val="1200"/>
              </a:spcBef>
              <a:spcAft>
                <a:spcPts val="0"/>
              </a:spcAft>
            </a:pPr>
            <a:endParaRPr lang="en-US" altLang="ko-KR" sz="1600" dirty="0">
              <a:effectLst/>
              <a:latin typeface="Times New Roman" panose="02020603050405020304" pitchFamily="18" charset="0"/>
              <a:ea typeface="Times New Roman" panose="02020603050405020304" pitchFamily="18" charset="0"/>
            </a:endParaRPr>
          </a:p>
          <a:p>
            <a:r>
              <a:rPr lang="en-US" altLang="ko-KR" sz="1200" kern="1200" dirty="0">
                <a:solidFill>
                  <a:schemeClr val="tx1"/>
                </a:solidFill>
                <a:effectLst/>
                <a:latin typeface="+mn-lt"/>
                <a:ea typeface="+mn-ea"/>
                <a:cs typeface="+mn-cs"/>
              </a:rPr>
              <a:t>Trending considers many signals, including:</a:t>
            </a:r>
            <a:endParaRPr lang="ko-KR" altLang="ko-KR" sz="1200" kern="1200" dirty="0">
              <a:solidFill>
                <a:schemeClr val="tx1"/>
              </a:solidFill>
              <a:effectLst/>
              <a:latin typeface="+mn-lt"/>
              <a:ea typeface="+mn-ea"/>
              <a:cs typeface="+mn-cs"/>
            </a:endParaRPr>
          </a:p>
          <a:p>
            <a:r>
              <a:rPr lang="en-US" altLang="ko-KR" sz="1200" kern="1200" dirty="0">
                <a:solidFill>
                  <a:schemeClr val="tx1"/>
                </a:solidFill>
                <a:effectLst/>
                <a:latin typeface="+mn-lt"/>
                <a:ea typeface="+mn-ea"/>
                <a:cs typeface="+mn-cs"/>
              </a:rPr>
              <a:t> </a:t>
            </a:r>
            <a:endParaRPr lang="ko-KR" altLang="ko-KR" sz="1200" kern="1200" dirty="0">
              <a:solidFill>
                <a:schemeClr val="tx1"/>
              </a:solidFill>
              <a:effectLst/>
              <a:latin typeface="+mn-lt"/>
              <a:ea typeface="+mn-ea"/>
              <a:cs typeface="+mn-cs"/>
            </a:endParaRPr>
          </a:p>
          <a:p>
            <a:r>
              <a:rPr lang="en-US" altLang="ko-KR" sz="1200" kern="1200" dirty="0">
                <a:solidFill>
                  <a:schemeClr val="tx1"/>
                </a:solidFill>
                <a:effectLst/>
                <a:latin typeface="+mn-lt"/>
                <a:ea typeface="+mn-ea"/>
                <a:cs typeface="+mn-cs"/>
              </a:rPr>
              <a:t>View count</a:t>
            </a:r>
            <a:endParaRPr lang="ko-KR" altLang="ko-KR" sz="1200" kern="1200" dirty="0">
              <a:solidFill>
                <a:schemeClr val="tx1"/>
              </a:solidFill>
              <a:effectLst/>
              <a:latin typeface="+mn-lt"/>
              <a:ea typeface="+mn-ea"/>
              <a:cs typeface="+mn-cs"/>
            </a:endParaRPr>
          </a:p>
          <a:p>
            <a:r>
              <a:rPr lang="en-US" altLang="ko-KR" sz="1200" kern="1200" dirty="0">
                <a:solidFill>
                  <a:schemeClr val="tx1"/>
                </a:solidFill>
                <a:effectLst/>
                <a:latin typeface="+mn-lt"/>
                <a:ea typeface="+mn-ea"/>
                <a:cs typeface="+mn-cs"/>
              </a:rPr>
              <a:t>The rate of growth in views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age of the video (when does this video published.)</a:t>
            </a:r>
            <a:endParaRPr lang="ko-KR" altLang="ko-KR" sz="1200" kern="1200" dirty="0">
              <a:solidFill>
                <a:schemeClr val="tx1"/>
              </a:solidFill>
              <a:effectLst/>
              <a:latin typeface="+mn-lt"/>
              <a:ea typeface="+mn-ea"/>
              <a:cs typeface="+mn-cs"/>
            </a:endParaRPr>
          </a:p>
          <a:p>
            <a:r>
              <a:rPr lang="en-US" altLang="ko-KR" sz="1200" kern="1200" dirty="0">
                <a:solidFill>
                  <a:schemeClr val="tx1"/>
                </a:solidFill>
                <a:effectLst/>
                <a:latin typeface="+mn-lt"/>
                <a:ea typeface="+mn-ea"/>
                <a:cs typeface="+mn-cs"/>
              </a:rPr>
              <a:t>Where views are coming from (it could be  physical location, other online platform, or it could be categories)</a:t>
            </a:r>
          </a:p>
          <a:p>
            <a:endParaRPr lang="ko-KR" altLang="ko-KR" sz="1200" kern="1200" dirty="0">
              <a:solidFill>
                <a:schemeClr val="tx1"/>
              </a:solidFill>
              <a:effectLst/>
              <a:latin typeface="+mn-lt"/>
              <a:ea typeface="+mn-ea"/>
              <a:cs typeface="+mn-cs"/>
            </a:endParaRPr>
          </a:p>
          <a:p>
            <a:r>
              <a:rPr lang="en-US" altLang="ko-KR" sz="1200" kern="1200" dirty="0">
                <a:solidFill>
                  <a:schemeClr val="tx1"/>
                </a:solidFill>
                <a:effectLst/>
                <a:latin typeface="+mn-lt"/>
                <a:ea typeface="+mn-ea"/>
                <a:cs typeface="+mn-cs"/>
              </a:rPr>
              <a:t>It said </a:t>
            </a:r>
            <a:r>
              <a:rPr lang="en-US" altLang="ko-KR" sz="1200" kern="1200" dirty="0" err="1">
                <a:solidFill>
                  <a:schemeClr val="tx1"/>
                </a:solidFill>
                <a:effectLst/>
                <a:latin typeface="+mn-lt"/>
                <a:ea typeface="+mn-ea"/>
                <a:cs typeface="+mn-cs"/>
              </a:rPr>
              <a:t>youtube</a:t>
            </a:r>
            <a:r>
              <a:rPr lang="en-US" altLang="ko-KR" sz="1200" kern="1200" dirty="0">
                <a:solidFill>
                  <a:schemeClr val="tx1"/>
                </a:solidFill>
                <a:effectLst/>
                <a:latin typeface="+mn-lt"/>
                <a:ea typeface="+mn-ea"/>
                <a:cs typeface="+mn-cs"/>
              </a:rPr>
              <a:t> combine these signals to produce a list of videos that showcases what’s happening on YouTube and in the world. </a:t>
            </a:r>
          </a:p>
          <a:p>
            <a:r>
              <a:rPr lang="en-US" altLang="ko-KR" sz="1200" kern="1200" dirty="0">
                <a:solidFill>
                  <a:schemeClr val="tx1"/>
                </a:solidFill>
                <a:effectLst/>
                <a:latin typeface="+mn-lt"/>
                <a:ea typeface="+mn-ea"/>
                <a:cs typeface="+mn-cs"/>
              </a:rPr>
              <a:t>However they didn’t reveal how much important that each signals are.</a:t>
            </a:r>
          </a:p>
          <a:p>
            <a:endParaRPr lang="en-US" altLang="ko-KR" sz="1200" kern="1200" dirty="0">
              <a:solidFill>
                <a:schemeClr val="tx1"/>
              </a:solidFill>
              <a:effectLst/>
              <a:latin typeface="+mn-lt"/>
              <a:ea typeface="+mn-ea"/>
              <a:cs typeface="+mn-cs"/>
            </a:endParaRPr>
          </a:p>
          <a:p>
            <a:r>
              <a:rPr lang="en-US" altLang="ko-KR" sz="1200" kern="1200" dirty="0">
                <a:solidFill>
                  <a:schemeClr val="tx1"/>
                </a:solidFill>
                <a:effectLst/>
                <a:latin typeface="+mn-lt"/>
                <a:ea typeface="+mn-ea"/>
                <a:cs typeface="+mn-cs"/>
              </a:rPr>
              <a:t>So we are going to figure out step by step. </a:t>
            </a:r>
            <a:endParaRPr lang="ko-KR" altLang="ko-KR"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31C1CC3-9048-40D0-8870-169278D9C599}" type="slidenum">
              <a:rPr lang="ko-KR" altLang="en-US" smtClean="0"/>
              <a:pPr/>
              <a:t>4</a:t>
            </a:fld>
            <a:endParaRPr lang="ko-KR" altLang="en-US" dirty="0"/>
          </a:p>
        </p:txBody>
      </p:sp>
    </p:spTree>
    <p:extLst>
      <p:ext uri="{BB962C8B-B14F-4D97-AF65-F5344CB8AC3E}">
        <p14:creationId xmlns:p14="http://schemas.microsoft.com/office/powerpoint/2010/main" val="1260382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5"/>
          </p:nvPr>
        </p:nvSpPr>
        <p:spPr/>
        <p:txBody>
          <a:bodyPr/>
          <a:lstStyle/>
          <a:p>
            <a:fld id="{931C1CC3-9048-40D0-8870-169278D9C599}" type="slidenum">
              <a:rPr lang="ko-KR" altLang="en-US" smtClean="0"/>
              <a:pPr/>
              <a:t>5</a:t>
            </a:fld>
            <a:endParaRPr lang="ko-KR" altLang="en-US" dirty="0"/>
          </a:p>
        </p:txBody>
      </p:sp>
    </p:spTree>
    <p:extLst>
      <p:ext uri="{BB962C8B-B14F-4D97-AF65-F5344CB8AC3E}">
        <p14:creationId xmlns:p14="http://schemas.microsoft.com/office/powerpoint/2010/main" val="550475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kern="1200" dirty="0">
                <a:solidFill>
                  <a:schemeClr val="tx1"/>
                </a:solidFill>
                <a:effectLst/>
                <a:latin typeface="+mn-lt"/>
                <a:ea typeface="+mn-ea"/>
                <a:cs typeface="+mn-cs"/>
              </a:rPr>
              <a:t>Let’s</a:t>
            </a:r>
            <a:r>
              <a:rPr lang="ko-KR" altLang="en-US" sz="1200" b="0" kern="1200" dirty="0">
                <a:solidFill>
                  <a:schemeClr val="tx1"/>
                </a:solidFill>
                <a:effectLst/>
                <a:latin typeface="+mn-lt"/>
                <a:ea typeface="+mn-ea"/>
                <a:cs typeface="+mn-cs"/>
              </a:rPr>
              <a:t> </a:t>
            </a:r>
            <a:r>
              <a:rPr lang="en-US" altLang="ko-KR" sz="1200" b="0" kern="1200" dirty="0">
                <a:solidFill>
                  <a:schemeClr val="tx1"/>
                </a:solidFill>
                <a:effectLst/>
                <a:latin typeface="+mn-lt"/>
                <a:ea typeface="+mn-ea"/>
                <a:cs typeface="+mn-cs"/>
              </a:rPr>
              <a:t>start</a:t>
            </a:r>
            <a:r>
              <a:rPr lang="ko-KR" altLang="en-US" sz="1200" b="0" kern="1200" dirty="0">
                <a:solidFill>
                  <a:schemeClr val="tx1"/>
                </a:solidFill>
                <a:effectLst/>
                <a:latin typeface="+mn-lt"/>
                <a:ea typeface="+mn-ea"/>
                <a:cs typeface="+mn-cs"/>
              </a:rPr>
              <a:t> </a:t>
            </a:r>
            <a:r>
              <a:rPr lang="en-US" altLang="ko-KR" sz="1200" b="0" kern="1200" dirty="0">
                <a:solidFill>
                  <a:schemeClr val="tx1"/>
                </a:solidFill>
                <a:effectLst/>
                <a:latin typeface="+mn-lt"/>
                <a:ea typeface="+mn-ea"/>
                <a:cs typeface="+mn-cs"/>
              </a:rPr>
              <a:t>from the view. </a:t>
            </a:r>
            <a:endParaRPr lang="ko-KR" alt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kern="1200" dirty="0">
              <a:solidFill>
                <a:schemeClr val="tx1"/>
              </a:solidFill>
              <a:effectLst/>
              <a:latin typeface="+mn-lt"/>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kern="1200" dirty="0">
                <a:solidFill>
                  <a:schemeClr val="tx1"/>
                </a:solidFill>
                <a:effectLst/>
                <a:latin typeface="+mn-lt"/>
                <a:ea typeface="+mn-ea"/>
                <a:cs typeface="+mn-cs"/>
              </a:rPr>
              <a:t>We start our journey with simple easy question.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kern="1200" dirty="0">
                <a:solidFill>
                  <a:schemeClr val="tx1"/>
                </a:solidFill>
                <a:effectLst/>
                <a:latin typeface="+mn-lt"/>
                <a:ea typeface="+mn-ea"/>
                <a:cs typeface="+mn-cs"/>
              </a:rPr>
              <a:t>Are the most viewed videos the most often selected for trending videos?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kern="1200" dirty="0">
                <a:solidFill>
                  <a:schemeClr val="tx1"/>
                </a:solidFill>
                <a:effectLst/>
                <a:latin typeface="+mn-lt"/>
                <a:ea typeface="+mn-ea"/>
                <a:cs typeface="+mn-cs"/>
              </a:rPr>
              <a:t>If the number of view is the most strongest factor to being trending video, the highest number of viewed video would have the highest frequency of selecting times.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dirty="0"/>
              <a:t>In order to confirm this, we sorted the data set by the number of views and observed how the selected times are changed.</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dirty="0"/>
              <a:t>As you can see the right scatter plot, there is no strong connection between number of view and being trending video.</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dirty="0"/>
              <a:t>We can infer that the number of view itself is not strongly affect to trending videos.</a:t>
            </a:r>
            <a:endParaRPr lang="ko-KR" altLang="en-US" b="0" dirty="0"/>
          </a:p>
        </p:txBody>
      </p:sp>
      <p:sp>
        <p:nvSpPr>
          <p:cNvPr id="4" name="Slide Number Placeholder 3"/>
          <p:cNvSpPr>
            <a:spLocks noGrp="1"/>
          </p:cNvSpPr>
          <p:nvPr>
            <p:ph type="sldNum" sz="quarter" idx="5"/>
          </p:nvPr>
        </p:nvSpPr>
        <p:spPr/>
        <p:txBody>
          <a:bodyPr/>
          <a:lstStyle/>
          <a:p>
            <a:fld id="{931C1CC3-9048-40D0-8870-169278D9C599}" type="slidenum">
              <a:rPr lang="ko-KR" altLang="en-US" smtClean="0"/>
              <a:pPr/>
              <a:t>6</a:t>
            </a:fld>
            <a:endParaRPr lang="ko-KR" altLang="en-US" dirty="0"/>
          </a:p>
        </p:txBody>
      </p:sp>
    </p:spTree>
    <p:extLst>
      <p:ext uri="{BB962C8B-B14F-4D97-AF65-F5344CB8AC3E}">
        <p14:creationId xmlns:p14="http://schemas.microsoft.com/office/powerpoint/2010/main" val="3511075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kern="1200" dirty="0">
                <a:solidFill>
                  <a:schemeClr val="tx1"/>
                </a:solidFill>
                <a:effectLst/>
                <a:latin typeface="+mn-lt"/>
                <a:ea typeface="+mn-ea"/>
                <a:cs typeface="+mn-cs"/>
              </a:rPr>
              <a:t>Next, the growth rate.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kern="1200" dirty="0">
                <a:solidFill>
                  <a:schemeClr val="tx1"/>
                </a:solidFill>
                <a:effectLst/>
                <a:latin typeface="+mn-lt"/>
                <a:ea typeface="+mn-ea"/>
                <a:cs typeface="+mn-cs"/>
              </a:rPr>
              <a:t>If the video rapidly increase it’s number of views, can it be selected for trending video?</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kern="1200" dirty="0">
                <a:solidFill>
                  <a:schemeClr val="tx1"/>
                </a:solidFill>
                <a:effectLst/>
                <a:latin typeface="+mn-lt"/>
                <a:ea typeface="+mn-ea"/>
                <a:cs typeface="+mn-cs"/>
              </a:rPr>
              <a:t>So we looked through the most selected trending videos ‘s growth rate.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kern="1200" dirty="0">
                <a:solidFill>
                  <a:schemeClr val="tx1"/>
                </a:solidFill>
                <a:effectLst/>
                <a:latin typeface="+mn-lt"/>
                <a:ea typeface="+mn-ea"/>
                <a:cs typeface="+mn-cs"/>
              </a:rPr>
              <a:t>The right side of the scatter plot shows, there is no relation between trending videos and  growth rate.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kern="1200" dirty="0">
                <a:solidFill>
                  <a:schemeClr val="tx1"/>
                </a:solidFill>
                <a:effectLst/>
                <a:latin typeface="+mn-lt"/>
                <a:ea typeface="+mn-ea"/>
                <a:cs typeface="+mn-cs"/>
              </a:rPr>
              <a:t>But, we found out  very interesting fact from the result.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kern="1200" dirty="0">
                <a:solidFill>
                  <a:schemeClr val="tx1"/>
                </a:solidFill>
                <a:effectLst/>
                <a:latin typeface="+mn-lt"/>
                <a:ea typeface="+mn-ea"/>
                <a:cs typeface="+mn-cs"/>
              </a:rPr>
              <a:t>I couldn’t contained  all the results , but when we see the top 10 of the result, each videos are belongs to different category.</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kern="1200" dirty="0">
                <a:solidFill>
                  <a:schemeClr val="tx1"/>
                </a:solidFill>
                <a:effectLst/>
                <a:latin typeface="+mn-lt"/>
                <a:ea typeface="+mn-ea"/>
                <a:cs typeface="+mn-cs"/>
              </a:rPr>
              <a:t>So we started to think, Maybe there is something behind the categories.</a:t>
            </a:r>
          </a:p>
        </p:txBody>
      </p:sp>
      <p:sp>
        <p:nvSpPr>
          <p:cNvPr id="4" name="Slide Number Placeholder 3"/>
          <p:cNvSpPr>
            <a:spLocks noGrp="1"/>
          </p:cNvSpPr>
          <p:nvPr>
            <p:ph type="sldNum" sz="quarter" idx="5"/>
          </p:nvPr>
        </p:nvSpPr>
        <p:spPr/>
        <p:txBody>
          <a:bodyPr/>
          <a:lstStyle/>
          <a:p>
            <a:fld id="{931C1CC3-9048-40D0-8870-169278D9C599}" type="slidenum">
              <a:rPr lang="ko-KR" altLang="en-US" smtClean="0"/>
              <a:pPr/>
              <a:t>7</a:t>
            </a:fld>
            <a:endParaRPr lang="ko-KR" altLang="en-US" dirty="0"/>
          </a:p>
        </p:txBody>
      </p:sp>
    </p:spTree>
    <p:extLst>
      <p:ext uri="{BB962C8B-B14F-4D97-AF65-F5344CB8AC3E}">
        <p14:creationId xmlns:p14="http://schemas.microsoft.com/office/powerpoint/2010/main" val="1219059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accent2"/>
                </a:solidFill>
              </a:rPr>
              <a:t>So we re-analyzed growth rate by categories. and the result appeared like this.</a:t>
            </a:r>
          </a:p>
          <a:p>
            <a:r>
              <a:rPr lang="en-US" altLang="ko-KR" dirty="0"/>
              <a:t>Music trending videos grows 204 times view in average. Entertainment shows 115 times increased. </a:t>
            </a:r>
          </a:p>
          <a:p>
            <a:r>
              <a:rPr lang="en-US" altLang="ko-KR" dirty="0"/>
              <a:t>It means these two categories are the most competitive categories, so, in order to be selected trending videos, the video should show massive increase of view rate compare to other categories video.</a:t>
            </a:r>
          </a:p>
          <a:p>
            <a:endParaRPr lang="en-US" altLang="ko-KR" dirty="0"/>
          </a:p>
          <a:p>
            <a:r>
              <a:rPr lang="en-US" altLang="ko-KR" dirty="0"/>
              <a:t>On the other hand, in terms of the show and non profit categories, once the video show 2 or 3 times of growth rate, It can be selected as trending video. </a:t>
            </a:r>
          </a:p>
          <a:p>
            <a:endParaRPr lang="en-US" altLang="ko-KR" dirty="0"/>
          </a:p>
          <a:p>
            <a:r>
              <a:rPr lang="en-US" altLang="ko-KR" dirty="0"/>
              <a:t>It’s like when we through a pebble at the calm lake, we can easily notice, but hard to catch at the wild sea. </a:t>
            </a:r>
          </a:p>
          <a:p>
            <a:r>
              <a:rPr lang="en-US" altLang="ko-KR" dirty="0"/>
              <a:t>we can say Music category is the wild sea and the show, non-profit categories are calm lake.</a:t>
            </a:r>
          </a:p>
          <a:p>
            <a:r>
              <a:rPr lang="en-US" altLang="ko-KR" dirty="0"/>
              <a:t>We’d better through out pebbles at the calm lake so it can be easily noticed by users.</a:t>
            </a:r>
          </a:p>
          <a:p>
            <a:endParaRPr lang="en-US" altLang="ko-KR" dirty="0"/>
          </a:p>
          <a:p>
            <a:r>
              <a:rPr lang="en-US" altLang="ko-KR" dirty="0"/>
              <a:t>But why it has such a big gap between by categories?</a:t>
            </a:r>
          </a:p>
          <a:p>
            <a:endParaRPr lang="en-US" altLang="ko-KR" dirty="0"/>
          </a:p>
          <a:p>
            <a:r>
              <a:rPr lang="en-US" altLang="ko-KR" dirty="0"/>
              <a:t>From this result, we can assume that each category applies different rules/criteria to select trending videos. </a:t>
            </a:r>
          </a:p>
          <a:p>
            <a:r>
              <a:rPr lang="en-US" altLang="ko-KR" dirty="0"/>
              <a:t>They might use same variables but the importance or impact of each variables could be different by categories.</a:t>
            </a:r>
          </a:p>
          <a:p>
            <a:endParaRPr lang="en-US" altLang="ko-KR" dirty="0"/>
          </a:p>
          <a:p>
            <a:r>
              <a:rPr lang="en-US" altLang="ko-KR" dirty="0"/>
              <a:t>Also we can infer the intention of </a:t>
            </a:r>
            <a:r>
              <a:rPr lang="en-US" altLang="ko-KR" dirty="0" err="1"/>
              <a:t>Youtube</a:t>
            </a:r>
            <a:r>
              <a:rPr lang="en-US" altLang="ko-KR" dirty="0"/>
              <a:t> </a:t>
            </a:r>
            <a:r>
              <a:rPr lang="en-US" altLang="ko-KR" dirty="0" err="1"/>
              <a:t>treding</a:t>
            </a:r>
            <a:r>
              <a:rPr lang="en-US" altLang="ko-KR" dirty="0"/>
              <a:t> video system.</a:t>
            </a:r>
          </a:p>
          <a:p>
            <a:r>
              <a:rPr lang="en-US" altLang="ko-KR" dirty="0" err="1"/>
              <a:t>Youtube</a:t>
            </a:r>
            <a:r>
              <a:rPr lang="en-US" altLang="ko-KR" dirty="0"/>
              <a:t> wants to track diverse topics.</a:t>
            </a:r>
          </a:p>
          <a:p>
            <a:r>
              <a:rPr lang="en-US" altLang="ko-KR" dirty="0"/>
              <a:t>if </a:t>
            </a:r>
            <a:r>
              <a:rPr lang="en-US" altLang="ko-KR" dirty="0" err="1"/>
              <a:t>Youtube</a:t>
            </a:r>
            <a:r>
              <a:rPr lang="en-US" altLang="ko-KR" dirty="0"/>
              <a:t> merely wanted to see the most popular videos, this trending video section would be plastered with Music and </a:t>
            </a:r>
            <a:r>
              <a:rPr lang="en-US" altLang="ko-KR" dirty="0" err="1"/>
              <a:t>Entertainmnet</a:t>
            </a:r>
            <a:r>
              <a:rPr lang="en-US" altLang="ko-KR" dirty="0"/>
              <a:t> videos.</a:t>
            </a:r>
          </a:p>
          <a:p>
            <a:r>
              <a:rPr lang="en-US" altLang="ko-KR" dirty="0"/>
              <a:t>But it is not.</a:t>
            </a:r>
          </a:p>
          <a:p>
            <a:endParaRPr lang="ko-KR" altLang="en-US" dirty="0"/>
          </a:p>
        </p:txBody>
      </p:sp>
      <p:sp>
        <p:nvSpPr>
          <p:cNvPr id="4" name="Slide Number Placeholder 3"/>
          <p:cNvSpPr>
            <a:spLocks noGrp="1"/>
          </p:cNvSpPr>
          <p:nvPr>
            <p:ph type="sldNum" sz="quarter" idx="5"/>
          </p:nvPr>
        </p:nvSpPr>
        <p:spPr/>
        <p:txBody>
          <a:bodyPr/>
          <a:lstStyle/>
          <a:p>
            <a:fld id="{931C1CC3-9048-40D0-8870-169278D9C599}" type="slidenum">
              <a:rPr lang="ko-KR" altLang="en-US" smtClean="0"/>
              <a:pPr/>
              <a:t>8</a:t>
            </a:fld>
            <a:endParaRPr lang="ko-KR" altLang="en-US" dirty="0"/>
          </a:p>
        </p:txBody>
      </p:sp>
    </p:spTree>
    <p:extLst>
      <p:ext uri="{BB962C8B-B14F-4D97-AF65-F5344CB8AC3E}">
        <p14:creationId xmlns:p14="http://schemas.microsoft.com/office/powerpoint/2010/main" val="1126934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How old are the trending videos?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i="1" kern="1200" dirty="0">
                <a:solidFill>
                  <a:schemeClr val="tx1"/>
                </a:solidFill>
                <a:effectLst/>
                <a:latin typeface="+mn-lt"/>
                <a:ea typeface="+mn-ea"/>
                <a:cs typeface="+mn-cs"/>
              </a:rPr>
              <a:t>How long does it take to become a trending video after it is published?</a:t>
            </a:r>
            <a:endParaRPr lang="ko-KR" altLang="ko-KR" sz="1200" b="1" i="1" kern="1200" dirty="0">
              <a:solidFill>
                <a:schemeClr val="tx1"/>
              </a:solidFill>
              <a:effectLst/>
              <a:latin typeface="+mn-lt"/>
              <a:ea typeface="+mn-ea"/>
              <a:cs typeface="+mn-cs"/>
            </a:endParaRPr>
          </a:p>
          <a:p>
            <a:r>
              <a:rPr lang="en-US" altLang="ko-KR" sz="1200" kern="1200" dirty="0">
                <a:solidFill>
                  <a:schemeClr val="tx1"/>
                </a:solidFill>
                <a:effectLst/>
                <a:latin typeface="+mn-lt"/>
                <a:ea typeface="+mn-ea"/>
                <a:cs typeface="+mn-cs"/>
              </a:rPr>
              <a:t>Most categories have similar distribution of date. Generally, it takes 4-8 days, to be selected.</a:t>
            </a:r>
          </a:p>
          <a:p>
            <a:r>
              <a:rPr lang="en-US" altLang="ko-KR" sz="1200" kern="1200" dirty="0">
                <a:solidFill>
                  <a:schemeClr val="tx1"/>
                </a:solidFill>
                <a:effectLst/>
                <a:latin typeface="+mn-lt"/>
                <a:ea typeface="+mn-ea"/>
                <a:cs typeface="+mn-cs"/>
              </a:rPr>
              <a:t>It means, if your video couldn’t get into trending video within 1 week, your video hardly to be a trending video. </a:t>
            </a:r>
          </a:p>
          <a:p>
            <a:r>
              <a:rPr lang="en-US" altLang="ko-KR" sz="1200" kern="1200" dirty="0">
                <a:solidFill>
                  <a:schemeClr val="tx1"/>
                </a:solidFill>
                <a:effectLst/>
                <a:latin typeface="+mn-lt"/>
                <a:ea typeface="+mn-ea"/>
                <a:cs typeface="+mn-cs"/>
              </a:rPr>
              <a:t>So if you are a Youtuber who wants to make your video to select as a trending video, you’d better update at least once a week.</a:t>
            </a:r>
          </a:p>
        </p:txBody>
      </p:sp>
      <p:sp>
        <p:nvSpPr>
          <p:cNvPr id="4" name="Slide Number Placeholder 3"/>
          <p:cNvSpPr>
            <a:spLocks noGrp="1"/>
          </p:cNvSpPr>
          <p:nvPr>
            <p:ph type="sldNum" sz="quarter" idx="5"/>
          </p:nvPr>
        </p:nvSpPr>
        <p:spPr/>
        <p:txBody>
          <a:bodyPr/>
          <a:lstStyle/>
          <a:p>
            <a:fld id="{931C1CC3-9048-40D0-8870-169278D9C599}" type="slidenum">
              <a:rPr lang="ko-KR" altLang="en-US" smtClean="0"/>
              <a:pPr/>
              <a:t>9</a:t>
            </a:fld>
            <a:endParaRPr lang="ko-KR" altLang="en-US" dirty="0"/>
          </a:p>
        </p:txBody>
      </p:sp>
    </p:spTree>
    <p:extLst>
      <p:ext uri="{BB962C8B-B14F-4D97-AF65-F5344CB8AC3E}">
        <p14:creationId xmlns:p14="http://schemas.microsoft.com/office/powerpoint/2010/main" val="709406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200" kern="1200" dirty="0">
                <a:solidFill>
                  <a:schemeClr val="tx1"/>
                </a:solidFill>
                <a:effectLst/>
                <a:latin typeface="+mn-lt"/>
                <a:ea typeface="+mn-ea"/>
                <a:cs typeface="+mn-cs"/>
              </a:rPr>
              <a:t>We had another question after that.</a:t>
            </a:r>
          </a:p>
          <a:p>
            <a:r>
              <a:rPr lang="en-US" altLang="ko-KR" sz="1200" kern="1200" dirty="0">
                <a:solidFill>
                  <a:schemeClr val="tx1"/>
                </a:solidFill>
                <a:effectLst/>
                <a:latin typeface="+mn-lt"/>
                <a:ea typeface="+mn-ea"/>
                <a:cs typeface="+mn-cs"/>
              </a:rPr>
              <a:t>If becoming a trending video in early phase is important, how can we make it possible?</a:t>
            </a:r>
          </a:p>
          <a:p>
            <a:r>
              <a:rPr lang="en-US" altLang="ko-KR" sz="1200" kern="1200" dirty="0">
                <a:solidFill>
                  <a:schemeClr val="tx1"/>
                </a:solidFill>
                <a:effectLst/>
                <a:latin typeface="+mn-lt"/>
                <a:ea typeface="+mn-ea"/>
                <a:cs typeface="+mn-cs"/>
              </a:rPr>
              <a:t>If I have huge number of subscribers, does it helpful to make my video as a trending video?</a:t>
            </a:r>
          </a:p>
          <a:p>
            <a:endParaRPr lang="en-US" altLang="ko-KR" sz="1200" kern="1200" dirty="0">
              <a:solidFill>
                <a:schemeClr val="tx1"/>
              </a:solidFill>
              <a:effectLst/>
              <a:latin typeface="+mn-lt"/>
              <a:ea typeface="+mn-ea"/>
              <a:cs typeface="+mn-cs"/>
            </a:endParaRPr>
          </a:p>
          <a:p>
            <a:r>
              <a:rPr lang="en-US" altLang="ko-KR" sz="1200" kern="1200" dirty="0">
                <a:solidFill>
                  <a:schemeClr val="tx1"/>
                </a:solidFill>
                <a:effectLst/>
                <a:latin typeface="+mn-lt"/>
                <a:ea typeface="+mn-ea"/>
                <a:cs typeface="+mn-cs"/>
              </a:rPr>
              <a:t>to confirm our hypotheses, we analyze the trending video that are selected in a day.</a:t>
            </a:r>
          </a:p>
          <a:p>
            <a:endParaRPr lang="en-US" altLang="ko-KR" sz="1200" kern="1200" dirty="0">
              <a:solidFill>
                <a:schemeClr val="tx1"/>
              </a:solidFill>
              <a:effectLst/>
              <a:latin typeface="+mn-lt"/>
              <a:ea typeface="+mn-ea"/>
              <a:cs typeface="+mn-cs"/>
            </a:endParaRPr>
          </a:p>
          <a:p>
            <a:r>
              <a:rPr lang="en-US" altLang="ko-KR" sz="1200" kern="1200" dirty="0">
                <a:solidFill>
                  <a:schemeClr val="tx1"/>
                </a:solidFill>
                <a:effectLst/>
                <a:latin typeface="+mn-lt"/>
                <a:ea typeface="+mn-ea"/>
                <a:cs typeface="+mn-cs"/>
              </a:rPr>
              <a:t>When we see this a </a:t>
            </a:r>
            <a:r>
              <a:rPr lang="en-US" altLang="ko-KR" sz="1200" b="1" kern="1200" dirty="0">
                <a:solidFill>
                  <a:schemeClr val="tx1"/>
                </a:solidFill>
                <a:effectLst/>
                <a:latin typeface="+mn-lt"/>
                <a:ea typeface="+mn-ea"/>
                <a:cs typeface="+mn-cs"/>
              </a:rPr>
              <a:t>broad range of the values</a:t>
            </a:r>
            <a:endParaRPr lang="en-US" altLang="ko-KR" sz="1200" kern="1200" dirty="0">
              <a:solidFill>
                <a:schemeClr val="tx1"/>
              </a:solidFill>
              <a:effectLst/>
              <a:latin typeface="+mn-lt"/>
              <a:ea typeface="+mn-ea"/>
              <a:cs typeface="+mn-cs"/>
            </a:endParaRPr>
          </a:p>
          <a:p>
            <a:r>
              <a:rPr lang="en-US" altLang="ko-KR" sz="1200" kern="1200" dirty="0">
                <a:solidFill>
                  <a:schemeClr val="tx1"/>
                </a:solidFill>
                <a:effectLst/>
                <a:latin typeface="+mn-lt"/>
                <a:ea typeface="+mn-ea"/>
                <a:cs typeface="+mn-cs"/>
              </a:rPr>
              <a:t>it turns out with. number of subscribers are not an absolute factor to become a trending video.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median value of subscriber numbers are distributed in lower area,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It means most of the first day trending video’s don’t have many subscribers.</a:t>
            </a:r>
          </a:p>
          <a:p>
            <a:endParaRPr lang="ko-KR" altLang="ko-KR"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31C1CC3-9048-40D0-8870-169278D9C599}" type="slidenum">
              <a:rPr lang="ko-KR" altLang="en-US" smtClean="0"/>
              <a:pPr/>
              <a:t>10</a:t>
            </a:fld>
            <a:endParaRPr lang="ko-KR" altLang="en-US" dirty="0"/>
          </a:p>
        </p:txBody>
      </p:sp>
    </p:spTree>
    <p:extLst>
      <p:ext uri="{BB962C8B-B14F-4D97-AF65-F5344CB8AC3E}">
        <p14:creationId xmlns:p14="http://schemas.microsoft.com/office/powerpoint/2010/main" val="3487406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표지">
    <p:spTree>
      <p:nvGrpSpPr>
        <p:cNvPr id="1" name=""/>
        <p:cNvGrpSpPr/>
        <p:nvPr/>
      </p:nvGrpSpPr>
      <p:grpSpPr>
        <a:xfrm>
          <a:off x="0" y="0"/>
          <a:ext cx="0" cy="0"/>
          <a:chOff x="0" y="0"/>
          <a:chExt cx="0" cy="0"/>
        </a:xfrm>
      </p:grpSpPr>
      <p:sp>
        <p:nvSpPr>
          <p:cNvPr id="16" name="Rectangle 6"/>
          <p:cNvSpPr>
            <a:spLocks noChangeArrowheads="1"/>
          </p:cNvSpPr>
          <p:nvPr userDrawn="1"/>
        </p:nvSpPr>
        <p:spPr bwMode="auto">
          <a:xfrm>
            <a:off x="0" y="0"/>
            <a:ext cx="12192000" cy="4660900"/>
          </a:xfrm>
          <a:prstGeom prst="rect">
            <a:avLst/>
          </a:prstGeom>
          <a:solidFill>
            <a:srgbClr val="C1C1C1"/>
          </a:solidFill>
          <a:ln>
            <a:noFill/>
          </a:ln>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grpSp>
        <p:nvGrpSpPr>
          <p:cNvPr id="6" name="그룹 5"/>
          <p:cNvGrpSpPr/>
          <p:nvPr userDrawn="1"/>
        </p:nvGrpSpPr>
        <p:grpSpPr>
          <a:xfrm>
            <a:off x="0" y="0"/>
            <a:ext cx="12193588" cy="396875"/>
            <a:chOff x="0" y="0"/>
            <a:chExt cx="12193588" cy="396875"/>
          </a:xfrm>
        </p:grpSpPr>
        <p:sp>
          <p:nvSpPr>
            <p:cNvPr id="17" name="Rectangle 7"/>
            <p:cNvSpPr>
              <a:spLocks noChangeArrowheads="1"/>
            </p:cNvSpPr>
            <p:nvPr userDrawn="1"/>
          </p:nvSpPr>
          <p:spPr bwMode="auto">
            <a:xfrm>
              <a:off x="2032000" y="0"/>
              <a:ext cx="2032000" cy="396875"/>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18" name="Rectangle 8"/>
            <p:cNvSpPr>
              <a:spLocks noChangeArrowheads="1"/>
            </p:cNvSpPr>
            <p:nvPr userDrawn="1"/>
          </p:nvSpPr>
          <p:spPr bwMode="auto">
            <a:xfrm>
              <a:off x="0" y="0"/>
              <a:ext cx="2032000" cy="3968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19" name="Rectangle 9"/>
            <p:cNvSpPr>
              <a:spLocks noChangeArrowheads="1"/>
            </p:cNvSpPr>
            <p:nvPr userDrawn="1"/>
          </p:nvSpPr>
          <p:spPr bwMode="auto">
            <a:xfrm>
              <a:off x="6096000" y="0"/>
              <a:ext cx="2032000" cy="3968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20" name="Rectangle 10"/>
            <p:cNvSpPr>
              <a:spLocks noChangeArrowheads="1"/>
            </p:cNvSpPr>
            <p:nvPr userDrawn="1"/>
          </p:nvSpPr>
          <p:spPr bwMode="auto">
            <a:xfrm>
              <a:off x="4064000" y="0"/>
              <a:ext cx="2032000" cy="396875"/>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21" name="Rectangle 11"/>
            <p:cNvSpPr>
              <a:spLocks noChangeArrowheads="1"/>
            </p:cNvSpPr>
            <p:nvPr userDrawn="1"/>
          </p:nvSpPr>
          <p:spPr bwMode="auto">
            <a:xfrm>
              <a:off x="12192000" y="0"/>
              <a:ext cx="1588" cy="396875"/>
            </a:xfrm>
            <a:prstGeom prst="rect">
              <a:avLst/>
            </a:prstGeom>
            <a:solidFill>
              <a:srgbClr val="11BB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22" name="Rectangle 12"/>
            <p:cNvSpPr>
              <a:spLocks noChangeArrowheads="1"/>
            </p:cNvSpPr>
            <p:nvPr userDrawn="1"/>
          </p:nvSpPr>
          <p:spPr bwMode="auto">
            <a:xfrm>
              <a:off x="10160000" y="0"/>
              <a:ext cx="2032000" cy="396875"/>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23" name="Rectangle 13"/>
            <p:cNvSpPr>
              <a:spLocks noChangeArrowheads="1"/>
            </p:cNvSpPr>
            <p:nvPr userDrawn="1"/>
          </p:nvSpPr>
          <p:spPr bwMode="auto">
            <a:xfrm>
              <a:off x="8128000" y="0"/>
              <a:ext cx="2032000" cy="396875"/>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grpSp>
      <p:sp>
        <p:nvSpPr>
          <p:cNvPr id="24" name="Freeform 14"/>
          <p:cNvSpPr>
            <a:spLocks/>
          </p:cNvSpPr>
          <p:nvPr userDrawn="1"/>
        </p:nvSpPr>
        <p:spPr bwMode="auto">
          <a:xfrm>
            <a:off x="7756525" y="396875"/>
            <a:ext cx="4435475" cy="4260850"/>
          </a:xfrm>
          <a:custGeom>
            <a:avLst/>
            <a:gdLst>
              <a:gd name="T0" fmla="*/ 2794 w 2794"/>
              <a:gd name="T1" fmla="*/ 0 h 2684"/>
              <a:gd name="T2" fmla="*/ 1840 w 2794"/>
              <a:gd name="T3" fmla="*/ 0 h 2684"/>
              <a:gd name="T4" fmla="*/ 0 w 2794"/>
              <a:gd name="T5" fmla="*/ 2684 h 2684"/>
              <a:gd name="T6" fmla="*/ 2794 w 2794"/>
              <a:gd name="T7" fmla="*/ 2684 h 2684"/>
              <a:gd name="T8" fmla="*/ 2794 w 2794"/>
              <a:gd name="T9" fmla="*/ 0 h 2684"/>
            </a:gdLst>
            <a:ahLst/>
            <a:cxnLst>
              <a:cxn ang="0">
                <a:pos x="T0" y="T1"/>
              </a:cxn>
              <a:cxn ang="0">
                <a:pos x="T2" y="T3"/>
              </a:cxn>
              <a:cxn ang="0">
                <a:pos x="T4" y="T5"/>
              </a:cxn>
              <a:cxn ang="0">
                <a:pos x="T6" y="T7"/>
              </a:cxn>
              <a:cxn ang="0">
                <a:pos x="T8" y="T9"/>
              </a:cxn>
            </a:cxnLst>
            <a:rect l="0" t="0" r="r" b="b"/>
            <a:pathLst>
              <a:path w="2794" h="2684">
                <a:moveTo>
                  <a:pt x="2794" y="0"/>
                </a:moveTo>
                <a:lnTo>
                  <a:pt x="1840" y="0"/>
                </a:lnTo>
                <a:lnTo>
                  <a:pt x="0" y="2684"/>
                </a:lnTo>
                <a:lnTo>
                  <a:pt x="2794" y="2684"/>
                </a:lnTo>
                <a:lnTo>
                  <a:pt x="2794" y="0"/>
                </a:lnTo>
                <a:close/>
              </a:path>
            </a:pathLst>
          </a:custGeom>
          <a:solidFill>
            <a:srgbClr val="FFFFFF">
              <a:alpha val="10000"/>
            </a:srgbClr>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grpSp>
        <p:nvGrpSpPr>
          <p:cNvPr id="42" name="그룹 41"/>
          <p:cNvGrpSpPr/>
          <p:nvPr userDrawn="1"/>
        </p:nvGrpSpPr>
        <p:grpSpPr>
          <a:xfrm>
            <a:off x="6921500" y="1190625"/>
            <a:ext cx="4724400" cy="3267075"/>
            <a:chOff x="6921500" y="1190625"/>
            <a:chExt cx="4724400" cy="3267075"/>
          </a:xfrm>
        </p:grpSpPr>
        <p:sp>
          <p:nvSpPr>
            <p:cNvPr id="26" name="Freeform 16"/>
            <p:cNvSpPr>
              <a:spLocks noEditPoints="1"/>
            </p:cNvSpPr>
            <p:nvPr userDrawn="1"/>
          </p:nvSpPr>
          <p:spPr bwMode="auto">
            <a:xfrm>
              <a:off x="6921500" y="1190625"/>
              <a:ext cx="4724400" cy="2974975"/>
            </a:xfrm>
            <a:custGeom>
              <a:avLst/>
              <a:gdLst>
                <a:gd name="T0" fmla="*/ 1680 w 2976"/>
                <a:gd name="T1" fmla="*/ 1486 h 1874"/>
                <a:gd name="T2" fmla="*/ 1606 w 2976"/>
                <a:gd name="T3" fmla="*/ 1462 h 1874"/>
                <a:gd name="T4" fmla="*/ 1528 w 2976"/>
                <a:gd name="T5" fmla="*/ 1466 h 1874"/>
                <a:gd name="T6" fmla="*/ 1440 w 2976"/>
                <a:gd name="T7" fmla="*/ 1514 h 1874"/>
                <a:gd name="T8" fmla="*/ 1004 w 2976"/>
                <a:gd name="T9" fmla="*/ 1380 h 1874"/>
                <a:gd name="T10" fmla="*/ 1002 w 2976"/>
                <a:gd name="T11" fmla="*/ 1308 h 1874"/>
                <a:gd name="T12" fmla="*/ 970 w 2976"/>
                <a:gd name="T13" fmla="*/ 1234 h 1874"/>
                <a:gd name="T14" fmla="*/ 914 w 2976"/>
                <a:gd name="T15" fmla="*/ 1178 h 1874"/>
                <a:gd name="T16" fmla="*/ 840 w 2976"/>
                <a:gd name="T17" fmla="*/ 1148 h 1874"/>
                <a:gd name="T18" fmla="*/ 778 w 2976"/>
                <a:gd name="T19" fmla="*/ 1144 h 1874"/>
                <a:gd name="T20" fmla="*/ 700 w 2976"/>
                <a:gd name="T21" fmla="*/ 1168 h 1874"/>
                <a:gd name="T22" fmla="*/ 640 w 2976"/>
                <a:gd name="T23" fmla="*/ 1218 h 1874"/>
                <a:gd name="T24" fmla="*/ 602 w 2976"/>
                <a:gd name="T25" fmla="*/ 1288 h 1874"/>
                <a:gd name="T26" fmla="*/ 592 w 2976"/>
                <a:gd name="T27" fmla="*/ 1350 h 1874"/>
                <a:gd name="T28" fmla="*/ 0 w 2976"/>
                <a:gd name="T29" fmla="*/ 1814 h 1874"/>
                <a:gd name="T30" fmla="*/ 668 w 2976"/>
                <a:gd name="T31" fmla="*/ 1510 h 1874"/>
                <a:gd name="T32" fmla="*/ 752 w 2976"/>
                <a:gd name="T33" fmla="*/ 1552 h 1874"/>
                <a:gd name="T34" fmla="*/ 826 w 2976"/>
                <a:gd name="T35" fmla="*/ 1556 h 1874"/>
                <a:gd name="T36" fmla="*/ 920 w 2976"/>
                <a:gd name="T37" fmla="*/ 1518 h 1874"/>
                <a:gd name="T38" fmla="*/ 1374 w 2976"/>
                <a:gd name="T39" fmla="*/ 1636 h 1874"/>
                <a:gd name="T40" fmla="*/ 1372 w 2976"/>
                <a:gd name="T41" fmla="*/ 1688 h 1874"/>
                <a:gd name="T42" fmla="*/ 1396 w 2976"/>
                <a:gd name="T43" fmla="*/ 1766 h 1874"/>
                <a:gd name="T44" fmla="*/ 1446 w 2976"/>
                <a:gd name="T45" fmla="*/ 1826 h 1874"/>
                <a:gd name="T46" fmla="*/ 1516 w 2976"/>
                <a:gd name="T47" fmla="*/ 1864 h 1874"/>
                <a:gd name="T48" fmla="*/ 1578 w 2976"/>
                <a:gd name="T49" fmla="*/ 1874 h 1874"/>
                <a:gd name="T50" fmla="*/ 1658 w 2976"/>
                <a:gd name="T51" fmla="*/ 1858 h 1874"/>
                <a:gd name="T52" fmla="*/ 1724 w 2976"/>
                <a:gd name="T53" fmla="*/ 1814 h 1874"/>
                <a:gd name="T54" fmla="*/ 1770 w 2976"/>
                <a:gd name="T55" fmla="*/ 1748 h 1874"/>
                <a:gd name="T56" fmla="*/ 1786 w 2976"/>
                <a:gd name="T57" fmla="*/ 1666 h 1874"/>
                <a:gd name="T58" fmla="*/ 1780 w 2976"/>
                <a:gd name="T59" fmla="*/ 1618 h 1874"/>
                <a:gd name="T60" fmla="*/ 1754 w 2976"/>
                <a:gd name="T61" fmla="*/ 1558 h 1874"/>
                <a:gd name="T62" fmla="*/ 2902 w 2976"/>
                <a:gd name="T63" fmla="*/ 406 h 1874"/>
                <a:gd name="T64" fmla="*/ 800 w 2976"/>
                <a:gd name="T65" fmla="*/ 1468 h 1874"/>
                <a:gd name="T66" fmla="*/ 734 w 2976"/>
                <a:gd name="T67" fmla="*/ 1448 h 1874"/>
                <a:gd name="T68" fmla="*/ 684 w 2976"/>
                <a:gd name="T69" fmla="*/ 1374 h 1874"/>
                <a:gd name="T70" fmla="*/ 682 w 2976"/>
                <a:gd name="T71" fmla="*/ 1338 h 1874"/>
                <a:gd name="T72" fmla="*/ 716 w 2976"/>
                <a:gd name="T73" fmla="*/ 1266 h 1874"/>
                <a:gd name="T74" fmla="*/ 788 w 2976"/>
                <a:gd name="T75" fmla="*/ 1232 h 1874"/>
                <a:gd name="T76" fmla="*/ 822 w 2976"/>
                <a:gd name="T77" fmla="*/ 1234 h 1874"/>
                <a:gd name="T78" fmla="*/ 898 w 2976"/>
                <a:gd name="T79" fmla="*/ 1284 h 1874"/>
                <a:gd name="T80" fmla="*/ 918 w 2976"/>
                <a:gd name="T81" fmla="*/ 1350 h 1874"/>
                <a:gd name="T82" fmla="*/ 908 w 2976"/>
                <a:gd name="T83" fmla="*/ 1396 h 1874"/>
                <a:gd name="T84" fmla="*/ 846 w 2976"/>
                <a:gd name="T85" fmla="*/ 1458 h 1874"/>
                <a:gd name="T86" fmla="*/ 800 w 2976"/>
                <a:gd name="T87" fmla="*/ 1468 h 1874"/>
                <a:gd name="T88" fmla="*/ 1554 w 2976"/>
                <a:gd name="T89" fmla="*/ 1782 h 1874"/>
                <a:gd name="T90" fmla="*/ 1480 w 2976"/>
                <a:gd name="T91" fmla="*/ 1732 h 1874"/>
                <a:gd name="T92" fmla="*/ 1460 w 2976"/>
                <a:gd name="T93" fmla="*/ 1666 h 1874"/>
                <a:gd name="T94" fmla="*/ 1470 w 2976"/>
                <a:gd name="T95" fmla="*/ 1620 h 1874"/>
                <a:gd name="T96" fmla="*/ 1532 w 2976"/>
                <a:gd name="T97" fmla="*/ 1558 h 1874"/>
                <a:gd name="T98" fmla="*/ 1578 w 2976"/>
                <a:gd name="T99" fmla="*/ 1548 h 1874"/>
                <a:gd name="T100" fmla="*/ 1644 w 2976"/>
                <a:gd name="T101" fmla="*/ 1568 h 1874"/>
                <a:gd name="T102" fmla="*/ 1694 w 2976"/>
                <a:gd name="T103" fmla="*/ 1644 h 1874"/>
                <a:gd name="T104" fmla="*/ 1696 w 2976"/>
                <a:gd name="T105" fmla="*/ 1678 h 1874"/>
                <a:gd name="T106" fmla="*/ 1662 w 2976"/>
                <a:gd name="T107" fmla="*/ 1750 h 1874"/>
                <a:gd name="T108" fmla="*/ 1590 w 2976"/>
                <a:gd name="T109" fmla="*/ 1784 h 1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76" h="1874">
                  <a:moveTo>
                    <a:pt x="2596" y="160"/>
                  </a:moveTo>
                  <a:lnTo>
                    <a:pt x="2712" y="254"/>
                  </a:lnTo>
                  <a:lnTo>
                    <a:pt x="2712" y="254"/>
                  </a:lnTo>
                  <a:lnTo>
                    <a:pt x="1680" y="1486"/>
                  </a:lnTo>
                  <a:lnTo>
                    <a:pt x="1680" y="1486"/>
                  </a:lnTo>
                  <a:lnTo>
                    <a:pt x="1656" y="1476"/>
                  </a:lnTo>
                  <a:lnTo>
                    <a:pt x="1632" y="1466"/>
                  </a:lnTo>
                  <a:lnTo>
                    <a:pt x="1606" y="1462"/>
                  </a:lnTo>
                  <a:lnTo>
                    <a:pt x="1578" y="1460"/>
                  </a:lnTo>
                  <a:lnTo>
                    <a:pt x="1578" y="1460"/>
                  </a:lnTo>
                  <a:lnTo>
                    <a:pt x="1552" y="1462"/>
                  </a:lnTo>
                  <a:lnTo>
                    <a:pt x="1528" y="1466"/>
                  </a:lnTo>
                  <a:lnTo>
                    <a:pt x="1504" y="1474"/>
                  </a:lnTo>
                  <a:lnTo>
                    <a:pt x="1480" y="1484"/>
                  </a:lnTo>
                  <a:lnTo>
                    <a:pt x="1458" y="1498"/>
                  </a:lnTo>
                  <a:lnTo>
                    <a:pt x="1440" y="1514"/>
                  </a:lnTo>
                  <a:lnTo>
                    <a:pt x="1422" y="1532"/>
                  </a:lnTo>
                  <a:lnTo>
                    <a:pt x="1406" y="1552"/>
                  </a:lnTo>
                  <a:lnTo>
                    <a:pt x="1004" y="1380"/>
                  </a:lnTo>
                  <a:lnTo>
                    <a:pt x="1004" y="1380"/>
                  </a:lnTo>
                  <a:lnTo>
                    <a:pt x="1006" y="1350"/>
                  </a:lnTo>
                  <a:lnTo>
                    <a:pt x="1006" y="1350"/>
                  </a:lnTo>
                  <a:lnTo>
                    <a:pt x="1004" y="1328"/>
                  </a:lnTo>
                  <a:lnTo>
                    <a:pt x="1002" y="1308"/>
                  </a:lnTo>
                  <a:lnTo>
                    <a:pt x="996" y="1288"/>
                  </a:lnTo>
                  <a:lnTo>
                    <a:pt x="990" y="1270"/>
                  </a:lnTo>
                  <a:lnTo>
                    <a:pt x="980" y="1252"/>
                  </a:lnTo>
                  <a:lnTo>
                    <a:pt x="970" y="1234"/>
                  </a:lnTo>
                  <a:lnTo>
                    <a:pt x="958" y="1218"/>
                  </a:lnTo>
                  <a:lnTo>
                    <a:pt x="946" y="1204"/>
                  </a:lnTo>
                  <a:lnTo>
                    <a:pt x="930" y="1190"/>
                  </a:lnTo>
                  <a:lnTo>
                    <a:pt x="914" y="1178"/>
                  </a:lnTo>
                  <a:lnTo>
                    <a:pt x="898" y="1168"/>
                  </a:lnTo>
                  <a:lnTo>
                    <a:pt x="880" y="1160"/>
                  </a:lnTo>
                  <a:lnTo>
                    <a:pt x="860" y="1152"/>
                  </a:lnTo>
                  <a:lnTo>
                    <a:pt x="840" y="1148"/>
                  </a:lnTo>
                  <a:lnTo>
                    <a:pt x="820" y="1144"/>
                  </a:lnTo>
                  <a:lnTo>
                    <a:pt x="800" y="1144"/>
                  </a:lnTo>
                  <a:lnTo>
                    <a:pt x="800" y="1144"/>
                  </a:lnTo>
                  <a:lnTo>
                    <a:pt x="778" y="1144"/>
                  </a:lnTo>
                  <a:lnTo>
                    <a:pt x="758" y="1148"/>
                  </a:lnTo>
                  <a:lnTo>
                    <a:pt x="738" y="1152"/>
                  </a:lnTo>
                  <a:lnTo>
                    <a:pt x="718" y="1160"/>
                  </a:lnTo>
                  <a:lnTo>
                    <a:pt x="700" y="1168"/>
                  </a:lnTo>
                  <a:lnTo>
                    <a:pt x="684" y="1178"/>
                  </a:lnTo>
                  <a:lnTo>
                    <a:pt x="668" y="1190"/>
                  </a:lnTo>
                  <a:lnTo>
                    <a:pt x="652" y="1204"/>
                  </a:lnTo>
                  <a:lnTo>
                    <a:pt x="640" y="1218"/>
                  </a:lnTo>
                  <a:lnTo>
                    <a:pt x="628" y="1234"/>
                  </a:lnTo>
                  <a:lnTo>
                    <a:pt x="618" y="1252"/>
                  </a:lnTo>
                  <a:lnTo>
                    <a:pt x="608" y="1270"/>
                  </a:lnTo>
                  <a:lnTo>
                    <a:pt x="602" y="1288"/>
                  </a:lnTo>
                  <a:lnTo>
                    <a:pt x="596" y="1308"/>
                  </a:lnTo>
                  <a:lnTo>
                    <a:pt x="594" y="1330"/>
                  </a:lnTo>
                  <a:lnTo>
                    <a:pt x="592" y="1350"/>
                  </a:lnTo>
                  <a:lnTo>
                    <a:pt x="592" y="1350"/>
                  </a:lnTo>
                  <a:lnTo>
                    <a:pt x="594" y="1374"/>
                  </a:lnTo>
                  <a:lnTo>
                    <a:pt x="598" y="1396"/>
                  </a:lnTo>
                  <a:lnTo>
                    <a:pt x="0" y="1712"/>
                  </a:lnTo>
                  <a:lnTo>
                    <a:pt x="0" y="1814"/>
                  </a:lnTo>
                  <a:lnTo>
                    <a:pt x="636" y="1476"/>
                  </a:lnTo>
                  <a:lnTo>
                    <a:pt x="636" y="1476"/>
                  </a:lnTo>
                  <a:lnTo>
                    <a:pt x="652" y="1494"/>
                  </a:lnTo>
                  <a:lnTo>
                    <a:pt x="668" y="1510"/>
                  </a:lnTo>
                  <a:lnTo>
                    <a:pt x="688" y="1524"/>
                  </a:lnTo>
                  <a:lnTo>
                    <a:pt x="708" y="1536"/>
                  </a:lnTo>
                  <a:lnTo>
                    <a:pt x="730" y="1544"/>
                  </a:lnTo>
                  <a:lnTo>
                    <a:pt x="752" y="1552"/>
                  </a:lnTo>
                  <a:lnTo>
                    <a:pt x="776" y="1556"/>
                  </a:lnTo>
                  <a:lnTo>
                    <a:pt x="800" y="1556"/>
                  </a:lnTo>
                  <a:lnTo>
                    <a:pt x="800" y="1556"/>
                  </a:lnTo>
                  <a:lnTo>
                    <a:pt x="826" y="1556"/>
                  </a:lnTo>
                  <a:lnTo>
                    <a:pt x="850" y="1550"/>
                  </a:lnTo>
                  <a:lnTo>
                    <a:pt x="874" y="1542"/>
                  </a:lnTo>
                  <a:lnTo>
                    <a:pt x="898" y="1532"/>
                  </a:lnTo>
                  <a:lnTo>
                    <a:pt x="920" y="1518"/>
                  </a:lnTo>
                  <a:lnTo>
                    <a:pt x="938" y="1502"/>
                  </a:lnTo>
                  <a:lnTo>
                    <a:pt x="956" y="1484"/>
                  </a:lnTo>
                  <a:lnTo>
                    <a:pt x="972" y="1464"/>
                  </a:lnTo>
                  <a:lnTo>
                    <a:pt x="1374" y="1636"/>
                  </a:lnTo>
                  <a:lnTo>
                    <a:pt x="1374" y="1636"/>
                  </a:lnTo>
                  <a:lnTo>
                    <a:pt x="1372" y="1666"/>
                  </a:lnTo>
                  <a:lnTo>
                    <a:pt x="1372" y="1666"/>
                  </a:lnTo>
                  <a:lnTo>
                    <a:pt x="1372" y="1688"/>
                  </a:lnTo>
                  <a:lnTo>
                    <a:pt x="1376" y="1708"/>
                  </a:lnTo>
                  <a:lnTo>
                    <a:pt x="1380" y="1728"/>
                  </a:lnTo>
                  <a:lnTo>
                    <a:pt x="1388" y="1748"/>
                  </a:lnTo>
                  <a:lnTo>
                    <a:pt x="1396" y="1766"/>
                  </a:lnTo>
                  <a:lnTo>
                    <a:pt x="1406" y="1782"/>
                  </a:lnTo>
                  <a:lnTo>
                    <a:pt x="1418" y="1798"/>
                  </a:lnTo>
                  <a:lnTo>
                    <a:pt x="1432" y="1814"/>
                  </a:lnTo>
                  <a:lnTo>
                    <a:pt x="1446" y="1826"/>
                  </a:lnTo>
                  <a:lnTo>
                    <a:pt x="1462" y="1838"/>
                  </a:lnTo>
                  <a:lnTo>
                    <a:pt x="1480" y="1848"/>
                  </a:lnTo>
                  <a:lnTo>
                    <a:pt x="1498" y="1858"/>
                  </a:lnTo>
                  <a:lnTo>
                    <a:pt x="1516" y="1864"/>
                  </a:lnTo>
                  <a:lnTo>
                    <a:pt x="1536" y="1870"/>
                  </a:lnTo>
                  <a:lnTo>
                    <a:pt x="1558" y="1872"/>
                  </a:lnTo>
                  <a:lnTo>
                    <a:pt x="1578" y="1874"/>
                  </a:lnTo>
                  <a:lnTo>
                    <a:pt x="1578" y="1874"/>
                  </a:lnTo>
                  <a:lnTo>
                    <a:pt x="1600" y="1872"/>
                  </a:lnTo>
                  <a:lnTo>
                    <a:pt x="1620" y="1870"/>
                  </a:lnTo>
                  <a:lnTo>
                    <a:pt x="1640" y="1864"/>
                  </a:lnTo>
                  <a:lnTo>
                    <a:pt x="1658" y="1858"/>
                  </a:lnTo>
                  <a:lnTo>
                    <a:pt x="1676" y="1848"/>
                  </a:lnTo>
                  <a:lnTo>
                    <a:pt x="1694" y="1838"/>
                  </a:lnTo>
                  <a:lnTo>
                    <a:pt x="1710" y="1826"/>
                  </a:lnTo>
                  <a:lnTo>
                    <a:pt x="1724" y="1814"/>
                  </a:lnTo>
                  <a:lnTo>
                    <a:pt x="1738" y="1798"/>
                  </a:lnTo>
                  <a:lnTo>
                    <a:pt x="1750" y="1782"/>
                  </a:lnTo>
                  <a:lnTo>
                    <a:pt x="1760" y="1766"/>
                  </a:lnTo>
                  <a:lnTo>
                    <a:pt x="1770" y="1748"/>
                  </a:lnTo>
                  <a:lnTo>
                    <a:pt x="1776" y="1728"/>
                  </a:lnTo>
                  <a:lnTo>
                    <a:pt x="1782" y="1708"/>
                  </a:lnTo>
                  <a:lnTo>
                    <a:pt x="1784" y="1688"/>
                  </a:lnTo>
                  <a:lnTo>
                    <a:pt x="1786" y="1666"/>
                  </a:lnTo>
                  <a:lnTo>
                    <a:pt x="1786" y="1666"/>
                  </a:lnTo>
                  <a:lnTo>
                    <a:pt x="1784" y="1650"/>
                  </a:lnTo>
                  <a:lnTo>
                    <a:pt x="1782" y="1634"/>
                  </a:lnTo>
                  <a:lnTo>
                    <a:pt x="1780" y="1618"/>
                  </a:lnTo>
                  <a:lnTo>
                    <a:pt x="1774" y="1602"/>
                  </a:lnTo>
                  <a:lnTo>
                    <a:pt x="1770" y="1588"/>
                  </a:lnTo>
                  <a:lnTo>
                    <a:pt x="1762" y="1572"/>
                  </a:lnTo>
                  <a:lnTo>
                    <a:pt x="1754" y="1558"/>
                  </a:lnTo>
                  <a:lnTo>
                    <a:pt x="1746" y="1546"/>
                  </a:lnTo>
                  <a:lnTo>
                    <a:pt x="1746" y="1546"/>
                  </a:lnTo>
                  <a:lnTo>
                    <a:pt x="2782" y="310"/>
                  </a:lnTo>
                  <a:lnTo>
                    <a:pt x="2902" y="406"/>
                  </a:lnTo>
                  <a:lnTo>
                    <a:pt x="2976" y="0"/>
                  </a:lnTo>
                  <a:lnTo>
                    <a:pt x="2596" y="160"/>
                  </a:lnTo>
                  <a:close/>
                  <a:moveTo>
                    <a:pt x="800" y="1468"/>
                  </a:moveTo>
                  <a:lnTo>
                    <a:pt x="800" y="1468"/>
                  </a:lnTo>
                  <a:lnTo>
                    <a:pt x="788" y="1468"/>
                  </a:lnTo>
                  <a:lnTo>
                    <a:pt x="776" y="1466"/>
                  </a:lnTo>
                  <a:lnTo>
                    <a:pt x="754" y="1458"/>
                  </a:lnTo>
                  <a:lnTo>
                    <a:pt x="734" y="1448"/>
                  </a:lnTo>
                  <a:lnTo>
                    <a:pt x="716" y="1434"/>
                  </a:lnTo>
                  <a:lnTo>
                    <a:pt x="702" y="1416"/>
                  </a:lnTo>
                  <a:lnTo>
                    <a:pt x="690" y="1396"/>
                  </a:lnTo>
                  <a:lnTo>
                    <a:pt x="684" y="1374"/>
                  </a:lnTo>
                  <a:lnTo>
                    <a:pt x="682" y="1362"/>
                  </a:lnTo>
                  <a:lnTo>
                    <a:pt x="682" y="1350"/>
                  </a:lnTo>
                  <a:lnTo>
                    <a:pt x="682" y="1350"/>
                  </a:lnTo>
                  <a:lnTo>
                    <a:pt x="682" y="1338"/>
                  </a:lnTo>
                  <a:lnTo>
                    <a:pt x="684" y="1326"/>
                  </a:lnTo>
                  <a:lnTo>
                    <a:pt x="690" y="1304"/>
                  </a:lnTo>
                  <a:lnTo>
                    <a:pt x="702" y="1284"/>
                  </a:lnTo>
                  <a:lnTo>
                    <a:pt x="716" y="1266"/>
                  </a:lnTo>
                  <a:lnTo>
                    <a:pt x="734" y="1252"/>
                  </a:lnTo>
                  <a:lnTo>
                    <a:pt x="754" y="1242"/>
                  </a:lnTo>
                  <a:lnTo>
                    <a:pt x="776" y="1234"/>
                  </a:lnTo>
                  <a:lnTo>
                    <a:pt x="788" y="1232"/>
                  </a:lnTo>
                  <a:lnTo>
                    <a:pt x="800" y="1232"/>
                  </a:lnTo>
                  <a:lnTo>
                    <a:pt x="800" y="1232"/>
                  </a:lnTo>
                  <a:lnTo>
                    <a:pt x="812" y="1232"/>
                  </a:lnTo>
                  <a:lnTo>
                    <a:pt x="822" y="1234"/>
                  </a:lnTo>
                  <a:lnTo>
                    <a:pt x="846" y="1242"/>
                  </a:lnTo>
                  <a:lnTo>
                    <a:pt x="866" y="1252"/>
                  </a:lnTo>
                  <a:lnTo>
                    <a:pt x="882" y="1266"/>
                  </a:lnTo>
                  <a:lnTo>
                    <a:pt x="898" y="1284"/>
                  </a:lnTo>
                  <a:lnTo>
                    <a:pt x="908" y="1304"/>
                  </a:lnTo>
                  <a:lnTo>
                    <a:pt x="914" y="1326"/>
                  </a:lnTo>
                  <a:lnTo>
                    <a:pt x="916" y="1338"/>
                  </a:lnTo>
                  <a:lnTo>
                    <a:pt x="918" y="1350"/>
                  </a:lnTo>
                  <a:lnTo>
                    <a:pt x="918" y="1350"/>
                  </a:lnTo>
                  <a:lnTo>
                    <a:pt x="916" y="1362"/>
                  </a:lnTo>
                  <a:lnTo>
                    <a:pt x="914" y="1374"/>
                  </a:lnTo>
                  <a:lnTo>
                    <a:pt x="908" y="1396"/>
                  </a:lnTo>
                  <a:lnTo>
                    <a:pt x="898" y="1416"/>
                  </a:lnTo>
                  <a:lnTo>
                    <a:pt x="882" y="1434"/>
                  </a:lnTo>
                  <a:lnTo>
                    <a:pt x="866" y="1448"/>
                  </a:lnTo>
                  <a:lnTo>
                    <a:pt x="846" y="1458"/>
                  </a:lnTo>
                  <a:lnTo>
                    <a:pt x="822" y="1466"/>
                  </a:lnTo>
                  <a:lnTo>
                    <a:pt x="812" y="1468"/>
                  </a:lnTo>
                  <a:lnTo>
                    <a:pt x="800" y="1468"/>
                  </a:lnTo>
                  <a:lnTo>
                    <a:pt x="800" y="1468"/>
                  </a:lnTo>
                  <a:close/>
                  <a:moveTo>
                    <a:pt x="1578" y="1784"/>
                  </a:moveTo>
                  <a:lnTo>
                    <a:pt x="1578" y="1784"/>
                  </a:lnTo>
                  <a:lnTo>
                    <a:pt x="1566" y="1784"/>
                  </a:lnTo>
                  <a:lnTo>
                    <a:pt x="1554" y="1782"/>
                  </a:lnTo>
                  <a:lnTo>
                    <a:pt x="1532" y="1776"/>
                  </a:lnTo>
                  <a:lnTo>
                    <a:pt x="1512" y="1764"/>
                  </a:lnTo>
                  <a:lnTo>
                    <a:pt x="1494" y="1750"/>
                  </a:lnTo>
                  <a:lnTo>
                    <a:pt x="1480" y="1732"/>
                  </a:lnTo>
                  <a:lnTo>
                    <a:pt x="1470" y="1712"/>
                  </a:lnTo>
                  <a:lnTo>
                    <a:pt x="1462" y="1690"/>
                  </a:lnTo>
                  <a:lnTo>
                    <a:pt x="1460" y="1680"/>
                  </a:lnTo>
                  <a:lnTo>
                    <a:pt x="1460" y="1666"/>
                  </a:lnTo>
                  <a:lnTo>
                    <a:pt x="1460" y="1666"/>
                  </a:lnTo>
                  <a:lnTo>
                    <a:pt x="1460" y="1654"/>
                  </a:lnTo>
                  <a:lnTo>
                    <a:pt x="1462" y="1644"/>
                  </a:lnTo>
                  <a:lnTo>
                    <a:pt x="1470" y="1620"/>
                  </a:lnTo>
                  <a:lnTo>
                    <a:pt x="1480" y="1600"/>
                  </a:lnTo>
                  <a:lnTo>
                    <a:pt x="1494" y="1584"/>
                  </a:lnTo>
                  <a:lnTo>
                    <a:pt x="1512" y="1568"/>
                  </a:lnTo>
                  <a:lnTo>
                    <a:pt x="1532" y="1558"/>
                  </a:lnTo>
                  <a:lnTo>
                    <a:pt x="1554" y="1552"/>
                  </a:lnTo>
                  <a:lnTo>
                    <a:pt x="1566" y="1550"/>
                  </a:lnTo>
                  <a:lnTo>
                    <a:pt x="1578" y="1548"/>
                  </a:lnTo>
                  <a:lnTo>
                    <a:pt x="1578" y="1548"/>
                  </a:lnTo>
                  <a:lnTo>
                    <a:pt x="1590" y="1550"/>
                  </a:lnTo>
                  <a:lnTo>
                    <a:pt x="1602" y="1552"/>
                  </a:lnTo>
                  <a:lnTo>
                    <a:pt x="1624" y="1558"/>
                  </a:lnTo>
                  <a:lnTo>
                    <a:pt x="1644" y="1568"/>
                  </a:lnTo>
                  <a:lnTo>
                    <a:pt x="1662" y="1584"/>
                  </a:lnTo>
                  <a:lnTo>
                    <a:pt x="1676" y="1600"/>
                  </a:lnTo>
                  <a:lnTo>
                    <a:pt x="1688" y="1620"/>
                  </a:lnTo>
                  <a:lnTo>
                    <a:pt x="1694" y="1644"/>
                  </a:lnTo>
                  <a:lnTo>
                    <a:pt x="1696" y="1654"/>
                  </a:lnTo>
                  <a:lnTo>
                    <a:pt x="1696" y="1666"/>
                  </a:lnTo>
                  <a:lnTo>
                    <a:pt x="1696" y="1666"/>
                  </a:lnTo>
                  <a:lnTo>
                    <a:pt x="1696" y="1678"/>
                  </a:lnTo>
                  <a:lnTo>
                    <a:pt x="1694" y="1690"/>
                  </a:lnTo>
                  <a:lnTo>
                    <a:pt x="1688" y="1712"/>
                  </a:lnTo>
                  <a:lnTo>
                    <a:pt x="1676" y="1732"/>
                  </a:lnTo>
                  <a:lnTo>
                    <a:pt x="1662" y="1750"/>
                  </a:lnTo>
                  <a:lnTo>
                    <a:pt x="1644" y="1764"/>
                  </a:lnTo>
                  <a:lnTo>
                    <a:pt x="1624" y="1776"/>
                  </a:lnTo>
                  <a:lnTo>
                    <a:pt x="1602" y="1782"/>
                  </a:lnTo>
                  <a:lnTo>
                    <a:pt x="1590" y="1784"/>
                  </a:lnTo>
                  <a:lnTo>
                    <a:pt x="1578" y="1784"/>
                  </a:lnTo>
                  <a:lnTo>
                    <a:pt x="1578" y="1784"/>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grpSp>
          <p:nvGrpSpPr>
            <p:cNvPr id="41" name="그룹 40"/>
            <p:cNvGrpSpPr/>
            <p:nvPr userDrawn="1"/>
          </p:nvGrpSpPr>
          <p:grpSpPr>
            <a:xfrm>
              <a:off x="7058025" y="1603375"/>
              <a:ext cx="3641725" cy="2854325"/>
              <a:chOff x="7058025" y="1603375"/>
              <a:chExt cx="3641725" cy="2854325"/>
            </a:xfrm>
            <a:solidFill>
              <a:schemeClr val="bg1">
                <a:alpha val="20000"/>
              </a:schemeClr>
            </a:solidFill>
          </p:grpSpPr>
          <p:sp>
            <p:nvSpPr>
              <p:cNvPr id="25" name="Freeform 15"/>
              <p:cNvSpPr>
                <a:spLocks/>
              </p:cNvSpPr>
              <p:nvPr userDrawn="1"/>
            </p:nvSpPr>
            <p:spPr bwMode="auto">
              <a:xfrm>
                <a:off x="9321800" y="3835400"/>
                <a:ext cx="622300" cy="622300"/>
              </a:xfrm>
              <a:custGeom>
                <a:avLst/>
                <a:gdLst>
                  <a:gd name="T0" fmla="*/ 364 w 392"/>
                  <a:gd name="T1" fmla="*/ 392 h 392"/>
                  <a:gd name="T2" fmla="*/ 28 w 392"/>
                  <a:gd name="T3" fmla="*/ 392 h 392"/>
                  <a:gd name="T4" fmla="*/ 28 w 392"/>
                  <a:gd name="T5" fmla="*/ 392 h 392"/>
                  <a:gd name="T6" fmla="*/ 24 w 392"/>
                  <a:gd name="T7" fmla="*/ 392 h 392"/>
                  <a:gd name="T8" fmla="*/ 18 w 392"/>
                  <a:gd name="T9" fmla="*/ 390 h 392"/>
                  <a:gd name="T10" fmla="*/ 8 w 392"/>
                  <a:gd name="T11" fmla="*/ 384 h 392"/>
                  <a:gd name="T12" fmla="*/ 2 w 392"/>
                  <a:gd name="T13" fmla="*/ 374 h 392"/>
                  <a:gd name="T14" fmla="*/ 0 w 392"/>
                  <a:gd name="T15" fmla="*/ 370 h 392"/>
                  <a:gd name="T16" fmla="*/ 0 w 392"/>
                  <a:gd name="T17" fmla="*/ 364 h 392"/>
                  <a:gd name="T18" fmla="*/ 0 w 392"/>
                  <a:gd name="T19" fmla="*/ 286 h 392"/>
                  <a:gd name="T20" fmla="*/ 0 w 392"/>
                  <a:gd name="T21" fmla="*/ 286 h 392"/>
                  <a:gd name="T22" fmla="*/ 32 w 392"/>
                  <a:gd name="T23" fmla="*/ 292 h 392"/>
                  <a:gd name="T24" fmla="*/ 68 w 392"/>
                  <a:gd name="T25" fmla="*/ 294 h 392"/>
                  <a:gd name="T26" fmla="*/ 68 w 392"/>
                  <a:gd name="T27" fmla="*/ 294 h 392"/>
                  <a:gd name="T28" fmla="*/ 98 w 392"/>
                  <a:gd name="T29" fmla="*/ 292 h 392"/>
                  <a:gd name="T30" fmla="*/ 126 w 392"/>
                  <a:gd name="T31" fmla="*/ 288 h 392"/>
                  <a:gd name="T32" fmla="*/ 154 w 392"/>
                  <a:gd name="T33" fmla="*/ 280 h 392"/>
                  <a:gd name="T34" fmla="*/ 182 w 392"/>
                  <a:gd name="T35" fmla="*/ 270 h 392"/>
                  <a:gd name="T36" fmla="*/ 206 w 392"/>
                  <a:gd name="T37" fmla="*/ 258 h 392"/>
                  <a:gd name="T38" fmla="*/ 232 w 392"/>
                  <a:gd name="T39" fmla="*/ 244 h 392"/>
                  <a:gd name="T40" fmla="*/ 254 w 392"/>
                  <a:gd name="T41" fmla="*/ 226 h 392"/>
                  <a:gd name="T42" fmla="*/ 274 w 392"/>
                  <a:gd name="T43" fmla="*/ 208 h 392"/>
                  <a:gd name="T44" fmla="*/ 294 w 392"/>
                  <a:gd name="T45" fmla="*/ 186 h 392"/>
                  <a:gd name="T46" fmla="*/ 310 w 392"/>
                  <a:gd name="T47" fmla="*/ 164 h 392"/>
                  <a:gd name="T48" fmla="*/ 326 w 392"/>
                  <a:gd name="T49" fmla="*/ 140 h 392"/>
                  <a:gd name="T50" fmla="*/ 338 w 392"/>
                  <a:gd name="T51" fmla="*/ 114 h 392"/>
                  <a:gd name="T52" fmla="*/ 348 w 392"/>
                  <a:gd name="T53" fmla="*/ 88 h 392"/>
                  <a:gd name="T54" fmla="*/ 354 w 392"/>
                  <a:gd name="T55" fmla="*/ 60 h 392"/>
                  <a:gd name="T56" fmla="*/ 358 w 392"/>
                  <a:gd name="T57" fmla="*/ 30 h 392"/>
                  <a:gd name="T58" fmla="*/ 360 w 392"/>
                  <a:gd name="T59" fmla="*/ 0 h 392"/>
                  <a:gd name="T60" fmla="*/ 360 w 392"/>
                  <a:gd name="T61" fmla="*/ 0 h 392"/>
                  <a:gd name="T62" fmla="*/ 368 w 392"/>
                  <a:gd name="T63" fmla="*/ 2 h 392"/>
                  <a:gd name="T64" fmla="*/ 374 w 392"/>
                  <a:gd name="T65" fmla="*/ 6 h 392"/>
                  <a:gd name="T66" fmla="*/ 384 w 392"/>
                  <a:gd name="T67" fmla="*/ 14 h 392"/>
                  <a:gd name="T68" fmla="*/ 390 w 392"/>
                  <a:gd name="T69" fmla="*/ 26 h 392"/>
                  <a:gd name="T70" fmla="*/ 392 w 392"/>
                  <a:gd name="T71" fmla="*/ 32 h 392"/>
                  <a:gd name="T72" fmla="*/ 392 w 392"/>
                  <a:gd name="T73" fmla="*/ 40 h 392"/>
                  <a:gd name="T74" fmla="*/ 392 w 392"/>
                  <a:gd name="T75" fmla="*/ 364 h 392"/>
                  <a:gd name="T76" fmla="*/ 392 w 392"/>
                  <a:gd name="T77" fmla="*/ 364 h 392"/>
                  <a:gd name="T78" fmla="*/ 392 w 392"/>
                  <a:gd name="T79" fmla="*/ 370 h 392"/>
                  <a:gd name="T80" fmla="*/ 390 w 392"/>
                  <a:gd name="T81" fmla="*/ 374 h 392"/>
                  <a:gd name="T82" fmla="*/ 384 w 392"/>
                  <a:gd name="T83" fmla="*/ 384 h 392"/>
                  <a:gd name="T84" fmla="*/ 374 w 392"/>
                  <a:gd name="T85" fmla="*/ 390 h 392"/>
                  <a:gd name="T86" fmla="*/ 368 w 392"/>
                  <a:gd name="T87" fmla="*/ 392 h 392"/>
                  <a:gd name="T88" fmla="*/ 364 w 392"/>
                  <a:gd name="T89" fmla="*/ 392 h 392"/>
                  <a:gd name="T90" fmla="*/ 364 w 392"/>
                  <a:gd name="T91" fmla="*/ 392 h 392"/>
                  <a:gd name="T92" fmla="*/ 364 w 392"/>
                  <a:gd name="T93"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2" h="392">
                    <a:moveTo>
                      <a:pt x="364" y="392"/>
                    </a:moveTo>
                    <a:lnTo>
                      <a:pt x="28" y="392"/>
                    </a:lnTo>
                    <a:lnTo>
                      <a:pt x="28" y="392"/>
                    </a:lnTo>
                    <a:lnTo>
                      <a:pt x="24" y="392"/>
                    </a:lnTo>
                    <a:lnTo>
                      <a:pt x="18" y="390"/>
                    </a:lnTo>
                    <a:lnTo>
                      <a:pt x="8" y="384"/>
                    </a:lnTo>
                    <a:lnTo>
                      <a:pt x="2" y="374"/>
                    </a:lnTo>
                    <a:lnTo>
                      <a:pt x="0" y="370"/>
                    </a:lnTo>
                    <a:lnTo>
                      <a:pt x="0" y="364"/>
                    </a:lnTo>
                    <a:lnTo>
                      <a:pt x="0" y="286"/>
                    </a:lnTo>
                    <a:lnTo>
                      <a:pt x="0" y="286"/>
                    </a:lnTo>
                    <a:lnTo>
                      <a:pt x="32" y="292"/>
                    </a:lnTo>
                    <a:lnTo>
                      <a:pt x="68" y="294"/>
                    </a:lnTo>
                    <a:lnTo>
                      <a:pt x="68" y="294"/>
                    </a:lnTo>
                    <a:lnTo>
                      <a:pt x="98" y="292"/>
                    </a:lnTo>
                    <a:lnTo>
                      <a:pt x="126" y="288"/>
                    </a:lnTo>
                    <a:lnTo>
                      <a:pt x="154" y="280"/>
                    </a:lnTo>
                    <a:lnTo>
                      <a:pt x="182" y="270"/>
                    </a:lnTo>
                    <a:lnTo>
                      <a:pt x="206" y="258"/>
                    </a:lnTo>
                    <a:lnTo>
                      <a:pt x="232" y="244"/>
                    </a:lnTo>
                    <a:lnTo>
                      <a:pt x="254" y="226"/>
                    </a:lnTo>
                    <a:lnTo>
                      <a:pt x="274" y="208"/>
                    </a:lnTo>
                    <a:lnTo>
                      <a:pt x="294" y="186"/>
                    </a:lnTo>
                    <a:lnTo>
                      <a:pt x="310" y="164"/>
                    </a:lnTo>
                    <a:lnTo>
                      <a:pt x="326" y="140"/>
                    </a:lnTo>
                    <a:lnTo>
                      <a:pt x="338" y="114"/>
                    </a:lnTo>
                    <a:lnTo>
                      <a:pt x="348" y="88"/>
                    </a:lnTo>
                    <a:lnTo>
                      <a:pt x="354" y="60"/>
                    </a:lnTo>
                    <a:lnTo>
                      <a:pt x="358" y="30"/>
                    </a:lnTo>
                    <a:lnTo>
                      <a:pt x="360" y="0"/>
                    </a:lnTo>
                    <a:lnTo>
                      <a:pt x="360" y="0"/>
                    </a:lnTo>
                    <a:lnTo>
                      <a:pt x="368" y="2"/>
                    </a:lnTo>
                    <a:lnTo>
                      <a:pt x="374" y="6"/>
                    </a:lnTo>
                    <a:lnTo>
                      <a:pt x="384" y="14"/>
                    </a:lnTo>
                    <a:lnTo>
                      <a:pt x="390" y="26"/>
                    </a:lnTo>
                    <a:lnTo>
                      <a:pt x="392" y="32"/>
                    </a:lnTo>
                    <a:lnTo>
                      <a:pt x="392" y="40"/>
                    </a:lnTo>
                    <a:lnTo>
                      <a:pt x="392" y="364"/>
                    </a:lnTo>
                    <a:lnTo>
                      <a:pt x="392" y="364"/>
                    </a:lnTo>
                    <a:lnTo>
                      <a:pt x="392" y="370"/>
                    </a:lnTo>
                    <a:lnTo>
                      <a:pt x="390" y="374"/>
                    </a:lnTo>
                    <a:lnTo>
                      <a:pt x="384" y="384"/>
                    </a:lnTo>
                    <a:lnTo>
                      <a:pt x="374" y="390"/>
                    </a:lnTo>
                    <a:lnTo>
                      <a:pt x="368" y="392"/>
                    </a:lnTo>
                    <a:lnTo>
                      <a:pt x="364" y="392"/>
                    </a:lnTo>
                    <a:lnTo>
                      <a:pt x="364" y="392"/>
                    </a:lnTo>
                    <a:lnTo>
                      <a:pt x="364"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27" name="Freeform 17"/>
              <p:cNvSpPr>
                <a:spLocks/>
              </p:cNvSpPr>
              <p:nvPr userDrawn="1"/>
            </p:nvSpPr>
            <p:spPr bwMode="auto">
              <a:xfrm>
                <a:off x="10074275" y="3835400"/>
                <a:ext cx="625475" cy="622300"/>
              </a:xfrm>
              <a:custGeom>
                <a:avLst/>
                <a:gdLst>
                  <a:gd name="T0" fmla="*/ 364 w 394"/>
                  <a:gd name="T1" fmla="*/ 392 h 392"/>
                  <a:gd name="T2" fmla="*/ 30 w 394"/>
                  <a:gd name="T3" fmla="*/ 392 h 392"/>
                  <a:gd name="T4" fmla="*/ 30 w 394"/>
                  <a:gd name="T5" fmla="*/ 392 h 392"/>
                  <a:gd name="T6" fmla="*/ 24 w 394"/>
                  <a:gd name="T7" fmla="*/ 392 h 392"/>
                  <a:gd name="T8" fmla="*/ 18 w 394"/>
                  <a:gd name="T9" fmla="*/ 390 h 392"/>
                  <a:gd name="T10" fmla="*/ 10 w 394"/>
                  <a:gd name="T11" fmla="*/ 384 h 392"/>
                  <a:gd name="T12" fmla="*/ 2 w 394"/>
                  <a:gd name="T13" fmla="*/ 374 h 392"/>
                  <a:gd name="T14" fmla="*/ 2 w 394"/>
                  <a:gd name="T15" fmla="*/ 370 h 392"/>
                  <a:gd name="T16" fmla="*/ 0 w 394"/>
                  <a:gd name="T17" fmla="*/ 364 h 392"/>
                  <a:gd name="T18" fmla="*/ 0 w 394"/>
                  <a:gd name="T19" fmla="*/ 30 h 392"/>
                  <a:gd name="T20" fmla="*/ 0 w 394"/>
                  <a:gd name="T21" fmla="*/ 30 h 392"/>
                  <a:gd name="T22" fmla="*/ 2 w 394"/>
                  <a:gd name="T23" fmla="*/ 24 h 392"/>
                  <a:gd name="T24" fmla="*/ 2 w 394"/>
                  <a:gd name="T25" fmla="*/ 18 h 392"/>
                  <a:gd name="T26" fmla="*/ 10 w 394"/>
                  <a:gd name="T27" fmla="*/ 8 h 392"/>
                  <a:gd name="T28" fmla="*/ 18 w 394"/>
                  <a:gd name="T29" fmla="*/ 2 h 392"/>
                  <a:gd name="T30" fmla="*/ 24 w 394"/>
                  <a:gd name="T31" fmla="*/ 0 h 392"/>
                  <a:gd name="T32" fmla="*/ 30 w 394"/>
                  <a:gd name="T33" fmla="*/ 0 h 392"/>
                  <a:gd name="T34" fmla="*/ 354 w 394"/>
                  <a:gd name="T35" fmla="*/ 0 h 392"/>
                  <a:gd name="T36" fmla="*/ 354 w 394"/>
                  <a:gd name="T37" fmla="*/ 0 h 392"/>
                  <a:gd name="T38" fmla="*/ 362 w 394"/>
                  <a:gd name="T39" fmla="*/ 0 h 392"/>
                  <a:gd name="T40" fmla="*/ 370 w 394"/>
                  <a:gd name="T41" fmla="*/ 2 h 392"/>
                  <a:gd name="T42" fmla="*/ 376 w 394"/>
                  <a:gd name="T43" fmla="*/ 6 h 392"/>
                  <a:gd name="T44" fmla="*/ 382 w 394"/>
                  <a:gd name="T45" fmla="*/ 12 h 392"/>
                  <a:gd name="T46" fmla="*/ 386 w 394"/>
                  <a:gd name="T47" fmla="*/ 18 h 392"/>
                  <a:gd name="T48" fmla="*/ 390 w 394"/>
                  <a:gd name="T49" fmla="*/ 24 h 392"/>
                  <a:gd name="T50" fmla="*/ 392 w 394"/>
                  <a:gd name="T51" fmla="*/ 32 h 392"/>
                  <a:gd name="T52" fmla="*/ 394 w 394"/>
                  <a:gd name="T53" fmla="*/ 40 h 392"/>
                  <a:gd name="T54" fmla="*/ 394 w 394"/>
                  <a:gd name="T55" fmla="*/ 364 h 392"/>
                  <a:gd name="T56" fmla="*/ 394 w 394"/>
                  <a:gd name="T57" fmla="*/ 364 h 392"/>
                  <a:gd name="T58" fmla="*/ 392 w 394"/>
                  <a:gd name="T59" fmla="*/ 370 h 392"/>
                  <a:gd name="T60" fmla="*/ 392 w 394"/>
                  <a:gd name="T61" fmla="*/ 374 h 392"/>
                  <a:gd name="T62" fmla="*/ 384 w 394"/>
                  <a:gd name="T63" fmla="*/ 384 h 392"/>
                  <a:gd name="T64" fmla="*/ 376 w 394"/>
                  <a:gd name="T65" fmla="*/ 390 h 392"/>
                  <a:gd name="T66" fmla="*/ 370 w 394"/>
                  <a:gd name="T67" fmla="*/ 392 h 392"/>
                  <a:gd name="T68" fmla="*/ 364 w 394"/>
                  <a:gd name="T69" fmla="*/ 392 h 392"/>
                  <a:gd name="T70" fmla="*/ 364 w 394"/>
                  <a:gd name="T71" fmla="*/ 392 h 392"/>
                  <a:gd name="T72" fmla="*/ 364 w 394"/>
                  <a:gd name="T73"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4" h="392">
                    <a:moveTo>
                      <a:pt x="364" y="392"/>
                    </a:moveTo>
                    <a:lnTo>
                      <a:pt x="30" y="392"/>
                    </a:lnTo>
                    <a:lnTo>
                      <a:pt x="30" y="392"/>
                    </a:lnTo>
                    <a:lnTo>
                      <a:pt x="24" y="392"/>
                    </a:lnTo>
                    <a:lnTo>
                      <a:pt x="18" y="390"/>
                    </a:lnTo>
                    <a:lnTo>
                      <a:pt x="10" y="384"/>
                    </a:lnTo>
                    <a:lnTo>
                      <a:pt x="2" y="374"/>
                    </a:lnTo>
                    <a:lnTo>
                      <a:pt x="2" y="370"/>
                    </a:lnTo>
                    <a:lnTo>
                      <a:pt x="0" y="364"/>
                    </a:lnTo>
                    <a:lnTo>
                      <a:pt x="0" y="30"/>
                    </a:lnTo>
                    <a:lnTo>
                      <a:pt x="0" y="30"/>
                    </a:lnTo>
                    <a:lnTo>
                      <a:pt x="2" y="24"/>
                    </a:lnTo>
                    <a:lnTo>
                      <a:pt x="2" y="18"/>
                    </a:lnTo>
                    <a:lnTo>
                      <a:pt x="10" y="8"/>
                    </a:lnTo>
                    <a:lnTo>
                      <a:pt x="18" y="2"/>
                    </a:lnTo>
                    <a:lnTo>
                      <a:pt x="24" y="0"/>
                    </a:lnTo>
                    <a:lnTo>
                      <a:pt x="30" y="0"/>
                    </a:lnTo>
                    <a:lnTo>
                      <a:pt x="354" y="0"/>
                    </a:lnTo>
                    <a:lnTo>
                      <a:pt x="354" y="0"/>
                    </a:lnTo>
                    <a:lnTo>
                      <a:pt x="362" y="0"/>
                    </a:lnTo>
                    <a:lnTo>
                      <a:pt x="370" y="2"/>
                    </a:lnTo>
                    <a:lnTo>
                      <a:pt x="376" y="6"/>
                    </a:lnTo>
                    <a:lnTo>
                      <a:pt x="382" y="12"/>
                    </a:lnTo>
                    <a:lnTo>
                      <a:pt x="386" y="18"/>
                    </a:lnTo>
                    <a:lnTo>
                      <a:pt x="390" y="24"/>
                    </a:lnTo>
                    <a:lnTo>
                      <a:pt x="392" y="32"/>
                    </a:lnTo>
                    <a:lnTo>
                      <a:pt x="394" y="40"/>
                    </a:lnTo>
                    <a:lnTo>
                      <a:pt x="394" y="364"/>
                    </a:lnTo>
                    <a:lnTo>
                      <a:pt x="394" y="364"/>
                    </a:lnTo>
                    <a:lnTo>
                      <a:pt x="392" y="370"/>
                    </a:lnTo>
                    <a:lnTo>
                      <a:pt x="392" y="374"/>
                    </a:lnTo>
                    <a:lnTo>
                      <a:pt x="384" y="384"/>
                    </a:lnTo>
                    <a:lnTo>
                      <a:pt x="376" y="390"/>
                    </a:lnTo>
                    <a:lnTo>
                      <a:pt x="370" y="392"/>
                    </a:lnTo>
                    <a:lnTo>
                      <a:pt x="364" y="392"/>
                    </a:lnTo>
                    <a:lnTo>
                      <a:pt x="364" y="392"/>
                    </a:lnTo>
                    <a:lnTo>
                      <a:pt x="364"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28" name="Freeform 18"/>
              <p:cNvSpPr>
                <a:spLocks/>
              </p:cNvSpPr>
              <p:nvPr userDrawn="1"/>
            </p:nvSpPr>
            <p:spPr bwMode="auto">
              <a:xfrm>
                <a:off x="10074275" y="1603375"/>
                <a:ext cx="625475" cy="625475"/>
              </a:xfrm>
              <a:custGeom>
                <a:avLst/>
                <a:gdLst>
                  <a:gd name="T0" fmla="*/ 270 w 394"/>
                  <a:gd name="T1" fmla="*/ 394 h 394"/>
                  <a:gd name="T2" fmla="*/ 30 w 394"/>
                  <a:gd name="T3" fmla="*/ 394 h 394"/>
                  <a:gd name="T4" fmla="*/ 30 w 394"/>
                  <a:gd name="T5" fmla="*/ 394 h 394"/>
                  <a:gd name="T6" fmla="*/ 24 w 394"/>
                  <a:gd name="T7" fmla="*/ 392 h 394"/>
                  <a:gd name="T8" fmla="*/ 18 w 394"/>
                  <a:gd name="T9" fmla="*/ 392 h 394"/>
                  <a:gd name="T10" fmla="*/ 10 w 394"/>
                  <a:gd name="T11" fmla="*/ 384 h 394"/>
                  <a:gd name="T12" fmla="*/ 2 w 394"/>
                  <a:gd name="T13" fmla="*/ 376 h 394"/>
                  <a:gd name="T14" fmla="*/ 2 w 394"/>
                  <a:gd name="T15" fmla="*/ 370 h 394"/>
                  <a:gd name="T16" fmla="*/ 0 w 394"/>
                  <a:gd name="T17" fmla="*/ 364 h 394"/>
                  <a:gd name="T18" fmla="*/ 0 w 394"/>
                  <a:gd name="T19" fmla="*/ 30 h 394"/>
                  <a:gd name="T20" fmla="*/ 0 w 394"/>
                  <a:gd name="T21" fmla="*/ 30 h 394"/>
                  <a:gd name="T22" fmla="*/ 2 w 394"/>
                  <a:gd name="T23" fmla="*/ 24 h 394"/>
                  <a:gd name="T24" fmla="*/ 2 w 394"/>
                  <a:gd name="T25" fmla="*/ 18 h 394"/>
                  <a:gd name="T26" fmla="*/ 10 w 394"/>
                  <a:gd name="T27" fmla="*/ 10 h 394"/>
                  <a:gd name="T28" fmla="*/ 18 w 394"/>
                  <a:gd name="T29" fmla="*/ 2 h 394"/>
                  <a:gd name="T30" fmla="*/ 24 w 394"/>
                  <a:gd name="T31" fmla="*/ 2 h 394"/>
                  <a:gd name="T32" fmla="*/ 30 w 394"/>
                  <a:gd name="T33" fmla="*/ 0 h 394"/>
                  <a:gd name="T34" fmla="*/ 354 w 394"/>
                  <a:gd name="T35" fmla="*/ 0 h 394"/>
                  <a:gd name="T36" fmla="*/ 354 w 394"/>
                  <a:gd name="T37" fmla="*/ 0 h 394"/>
                  <a:gd name="T38" fmla="*/ 362 w 394"/>
                  <a:gd name="T39" fmla="*/ 2 h 394"/>
                  <a:gd name="T40" fmla="*/ 370 w 394"/>
                  <a:gd name="T41" fmla="*/ 4 h 394"/>
                  <a:gd name="T42" fmla="*/ 376 w 394"/>
                  <a:gd name="T43" fmla="*/ 8 h 394"/>
                  <a:gd name="T44" fmla="*/ 382 w 394"/>
                  <a:gd name="T45" fmla="*/ 12 h 394"/>
                  <a:gd name="T46" fmla="*/ 386 w 394"/>
                  <a:gd name="T47" fmla="*/ 18 h 394"/>
                  <a:gd name="T48" fmla="*/ 390 w 394"/>
                  <a:gd name="T49" fmla="*/ 24 h 394"/>
                  <a:gd name="T50" fmla="*/ 392 w 394"/>
                  <a:gd name="T51" fmla="*/ 32 h 394"/>
                  <a:gd name="T52" fmla="*/ 394 w 394"/>
                  <a:gd name="T53" fmla="*/ 40 h 394"/>
                  <a:gd name="T54" fmla="*/ 394 w 394"/>
                  <a:gd name="T55" fmla="*/ 250 h 394"/>
                  <a:gd name="T56" fmla="*/ 270 w 394"/>
                  <a:gd name="T57" fmla="*/ 394 h 394"/>
                  <a:gd name="T58" fmla="*/ 270 w 394"/>
                  <a:gd name="T59" fmla="*/ 394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4" h="394">
                    <a:moveTo>
                      <a:pt x="270" y="394"/>
                    </a:moveTo>
                    <a:lnTo>
                      <a:pt x="30" y="394"/>
                    </a:lnTo>
                    <a:lnTo>
                      <a:pt x="30" y="394"/>
                    </a:lnTo>
                    <a:lnTo>
                      <a:pt x="24" y="392"/>
                    </a:lnTo>
                    <a:lnTo>
                      <a:pt x="18" y="392"/>
                    </a:lnTo>
                    <a:lnTo>
                      <a:pt x="10" y="384"/>
                    </a:lnTo>
                    <a:lnTo>
                      <a:pt x="2" y="376"/>
                    </a:lnTo>
                    <a:lnTo>
                      <a:pt x="2" y="370"/>
                    </a:lnTo>
                    <a:lnTo>
                      <a:pt x="0" y="364"/>
                    </a:lnTo>
                    <a:lnTo>
                      <a:pt x="0" y="30"/>
                    </a:lnTo>
                    <a:lnTo>
                      <a:pt x="0" y="30"/>
                    </a:lnTo>
                    <a:lnTo>
                      <a:pt x="2" y="24"/>
                    </a:lnTo>
                    <a:lnTo>
                      <a:pt x="2" y="18"/>
                    </a:lnTo>
                    <a:lnTo>
                      <a:pt x="10" y="10"/>
                    </a:lnTo>
                    <a:lnTo>
                      <a:pt x="18" y="2"/>
                    </a:lnTo>
                    <a:lnTo>
                      <a:pt x="24" y="2"/>
                    </a:lnTo>
                    <a:lnTo>
                      <a:pt x="30" y="0"/>
                    </a:lnTo>
                    <a:lnTo>
                      <a:pt x="354" y="0"/>
                    </a:lnTo>
                    <a:lnTo>
                      <a:pt x="354" y="0"/>
                    </a:lnTo>
                    <a:lnTo>
                      <a:pt x="362" y="2"/>
                    </a:lnTo>
                    <a:lnTo>
                      <a:pt x="370" y="4"/>
                    </a:lnTo>
                    <a:lnTo>
                      <a:pt x="376" y="8"/>
                    </a:lnTo>
                    <a:lnTo>
                      <a:pt x="382" y="12"/>
                    </a:lnTo>
                    <a:lnTo>
                      <a:pt x="386" y="18"/>
                    </a:lnTo>
                    <a:lnTo>
                      <a:pt x="390" y="24"/>
                    </a:lnTo>
                    <a:lnTo>
                      <a:pt x="392" y="32"/>
                    </a:lnTo>
                    <a:lnTo>
                      <a:pt x="394" y="40"/>
                    </a:lnTo>
                    <a:lnTo>
                      <a:pt x="394" y="250"/>
                    </a:lnTo>
                    <a:lnTo>
                      <a:pt x="270" y="394"/>
                    </a:lnTo>
                    <a:lnTo>
                      <a:pt x="270" y="3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29" name="Freeform 19"/>
              <p:cNvSpPr>
                <a:spLocks/>
              </p:cNvSpPr>
              <p:nvPr userDrawn="1"/>
            </p:nvSpPr>
            <p:spPr bwMode="auto">
              <a:xfrm>
                <a:off x="7058025" y="3854450"/>
                <a:ext cx="625475" cy="603250"/>
              </a:xfrm>
              <a:custGeom>
                <a:avLst/>
                <a:gdLst>
                  <a:gd name="T0" fmla="*/ 364 w 394"/>
                  <a:gd name="T1" fmla="*/ 380 h 380"/>
                  <a:gd name="T2" fmla="*/ 30 w 394"/>
                  <a:gd name="T3" fmla="*/ 380 h 380"/>
                  <a:gd name="T4" fmla="*/ 30 w 394"/>
                  <a:gd name="T5" fmla="*/ 380 h 380"/>
                  <a:gd name="T6" fmla="*/ 24 w 394"/>
                  <a:gd name="T7" fmla="*/ 380 h 380"/>
                  <a:gd name="T8" fmla="*/ 18 w 394"/>
                  <a:gd name="T9" fmla="*/ 378 h 380"/>
                  <a:gd name="T10" fmla="*/ 8 w 394"/>
                  <a:gd name="T11" fmla="*/ 372 h 380"/>
                  <a:gd name="T12" fmla="*/ 2 w 394"/>
                  <a:gd name="T13" fmla="*/ 362 h 380"/>
                  <a:gd name="T14" fmla="*/ 0 w 394"/>
                  <a:gd name="T15" fmla="*/ 358 h 380"/>
                  <a:gd name="T16" fmla="*/ 0 w 394"/>
                  <a:gd name="T17" fmla="*/ 352 h 380"/>
                  <a:gd name="T18" fmla="*/ 0 w 394"/>
                  <a:gd name="T19" fmla="*/ 192 h 380"/>
                  <a:gd name="T20" fmla="*/ 382 w 394"/>
                  <a:gd name="T21" fmla="*/ 0 h 380"/>
                  <a:gd name="T22" fmla="*/ 382 w 394"/>
                  <a:gd name="T23" fmla="*/ 0 h 380"/>
                  <a:gd name="T24" fmla="*/ 388 w 394"/>
                  <a:gd name="T25" fmla="*/ 6 h 380"/>
                  <a:gd name="T26" fmla="*/ 390 w 394"/>
                  <a:gd name="T27" fmla="*/ 12 h 380"/>
                  <a:gd name="T28" fmla="*/ 392 w 394"/>
                  <a:gd name="T29" fmla="*/ 20 h 380"/>
                  <a:gd name="T30" fmla="*/ 394 w 394"/>
                  <a:gd name="T31" fmla="*/ 28 h 380"/>
                  <a:gd name="T32" fmla="*/ 394 w 394"/>
                  <a:gd name="T33" fmla="*/ 352 h 380"/>
                  <a:gd name="T34" fmla="*/ 394 w 394"/>
                  <a:gd name="T35" fmla="*/ 352 h 380"/>
                  <a:gd name="T36" fmla="*/ 392 w 394"/>
                  <a:gd name="T37" fmla="*/ 358 h 380"/>
                  <a:gd name="T38" fmla="*/ 390 w 394"/>
                  <a:gd name="T39" fmla="*/ 362 h 380"/>
                  <a:gd name="T40" fmla="*/ 384 w 394"/>
                  <a:gd name="T41" fmla="*/ 372 h 380"/>
                  <a:gd name="T42" fmla="*/ 376 w 394"/>
                  <a:gd name="T43" fmla="*/ 378 h 380"/>
                  <a:gd name="T44" fmla="*/ 370 w 394"/>
                  <a:gd name="T45" fmla="*/ 380 h 380"/>
                  <a:gd name="T46" fmla="*/ 364 w 394"/>
                  <a:gd name="T47" fmla="*/ 380 h 380"/>
                  <a:gd name="T48" fmla="*/ 364 w 394"/>
                  <a:gd name="T49" fmla="*/ 380 h 380"/>
                  <a:gd name="T50" fmla="*/ 364 w 394"/>
                  <a:gd name="T5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4" h="380">
                    <a:moveTo>
                      <a:pt x="364" y="380"/>
                    </a:moveTo>
                    <a:lnTo>
                      <a:pt x="30" y="380"/>
                    </a:lnTo>
                    <a:lnTo>
                      <a:pt x="30" y="380"/>
                    </a:lnTo>
                    <a:lnTo>
                      <a:pt x="24" y="380"/>
                    </a:lnTo>
                    <a:lnTo>
                      <a:pt x="18" y="378"/>
                    </a:lnTo>
                    <a:lnTo>
                      <a:pt x="8" y="372"/>
                    </a:lnTo>
                    <a:lnTo>
                      <a:pt x="2" y="362"/>
                    </a:lnTo>
                    <a:lnTo>
                      <a:pt x="0" y="358"/>
                    </a:lnTo>
                    <a:lnTo>
                      <a:pt x="0" y="352"/>
                    </a:lnTo>
                    <a:lnTo>
                      <a:pt x="0" y="192"/>
                    </a:lnTo>
                    <a:lnTo>
                      <a:pt x="382" y="0"/>
                    </a:lnTo>
                    <a:lnTo>
                      <a:pt x="382" y="0"/>
                    </a:lnTo>
                    <a:lnTo>
                      <a:pt x="388" y="6"/>
                    </a:lnTo>
                    <a:lnTo>
                      <a:pt x="390" y="12"/>
                    </a:lnTo>
                    <a:lnTo>
                      <a:pt x="392" y="20"/>
                    </a:lnTo>
                    <a:lnTo>
                      <a:pt x="394" y="28"/>
                    </a:lnTo>
                    <a:lnTo>
                      <a:pt x="394" y="352"/>
                    </a:lnTo>
                    <a:lnTo>
                      <a:pt x="394" y="352"/>
                    </a:lnTo>
                    <a:lnTo>
                      <a:pt x="392" y="358"/>
                    </a:lnTo>
                    <a:lnTo>
                      <a:pt x="390" y="362"/>
                    </a:lnTo>
                    <a:lnTo>
                      <a:pt x="384" y="372"/>
                    </a:lnTo>
                    <a:lnTo>
                      <a:pt x="376" y="378"/>
                    </a:lnTo>
                    <a:lnTo>
                      <a:pt x="370" y="380"/>
                    </a:lnTo>
                    <a:lnTo>
                      <a:pt x="364" y="380"/>
                    </a:lnTo>
                    <a:lnTo>
                      <a:pt x="364" y="380"/>
                    </a:lnTo>
                    <a:lnTo>
                      <a:pt x="364"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30" name="Freeform 20"/>
              <p:cNvSpPr>
                <a:spLocks/>
              </p:cNvSpPr>
              <p:nvPr userDrawn="1"/>
            </p:nvSpPr>
            <p:spPr bwMode="auto">
              <a:xfrm>
                <a:off x="8566150" y="3835400"/>
                <a:ext cx="625475" cy="622300"/>
              </a:xfrm>
              <a:custGeom>
                <a:avLst/>
                <a:gdLst>
                  <a:gd name="T0" fmla="*/ 364 w 394"/>
                  <a:gd name="T1" fmla="*/ 392 h 392"/>
                  <a:gd name="T2" fmla="*/ 30 w 394"/>
                  <a:gd name="T3" fmla="*/ 392 h 392"/>
                  <a:gd name="T4" fmla="*/ 30 w 394"/>
                  <a:gd name="T5" fmla="*/ 392 h 392"/>
                  <a:gd name="T6" fmla="*/ 24 w 394"/>
                  <a:gd name="T7" fmla="*/ 392 h 392"/>
                  <a:gd name="T8" fmla="*/ 18 w 394"/>
                  <a:gd name="T9" fmla="*/ 390 h 392"/>
                  <a:gd name="T10" fmla="*/ 8 w 394"/>
                  <a:gd name="T11" fmla="*/ 384 h 392"/>
                  <a:gd name="T12" fmla="*/ 2 w 394"/>
                  <a:gd name="T13" fmla="*/ 374 h 392"/>
                  <a:gd name="T14" fmla="*/ 0 w 394"/>
                  <a:gd name="T15" fmla="*/ 370 h 392"/>
                  <a:gd name="T16" fmla="*/ 0 w 394"/>
                  <a:gd name="T17" fmla="*/ 364 h 392"/>
                  <a:gd name="T18" fmla="*/ 0 w 394"/>
                  <a:gd name="T19" fmla="*/ 30 h 392"/>
                  <a:gd name="T20" fmla="*/ 0 w 394"/>
                  <a:gd name="T21" fmla="*/ 30 h 392"/>
                  <a:gd name="T22" fmla="*/ 0 w 394"/>
                  <a:gd name="T23" fmla="*/ 24 h 392"/>
                  <a:gd name="T24" fmla="*/ 2 w 394"/>
                  <a:gd name="T25" fmla="*/ 18 h 392"/>
                  <a:gd name="T26" fmla="*/ 8 w 394"/>
                  <a:gd name="T27" fmla="*/ 8 h 392"/>
                  <a:gd name="T28" fmla="*/ 18 w 394"/>
                  <a:gd name="T29" fmla="*/ 2 h 392"/>
                  <a:gd name="T30" fmla="*/ 24 w 394"/>
                  <a:gd name="T31" fmla="*/ 0 h 392"/>
                  <a:gd name="T32" fmla="*/ 30 w 394"/>
                  <a:gd name="T33" fmla="*/ 0 h 392"/>
                  <a:gd name="T34" fmla="*/ 154 w 394"/>
                  <a:gd name="T35" fmla="*/ 0 h 392"/>
                  <a:gd name="T36" fmla="*/ 254 w 394"/>
                  <a:gd name="T37" fmla="*/ 44 h 392"/>
                  <a:gd name="T38" fmla="*/ 254 w 394"/>
                  <a:gd name="T39" fmla="*/ 44 h 392"/>
                  <a:gd name="T40" fmla="*/ 260 w 394"/>
                  <a:gd name="T41" fmla="*/ 76 h 392"/>
                  <a:gd name="T42" fmla="*/ 270 w 394"/>
                  <a:gd name="T43" fmla="*/ 108 h 392"/>
                  <a:gd name="T44" fmla="*/ 284 w 394"/>
                  <a:gd name="T45" fmla="*/ 138 h 392"/>
                  <a:gd name="T46" fmla="*/ 300 w 394"/>
                  <a:gd name="T47" fmla="*/ 164 h 392"/>
                  <a:gd name="T48" fmla="*/ 320 w 394"/>
                  <a:gd name="T49" fmla="*/ 190 h 392"/>
                  <a:gd name="T50" fmla="*/ 342 w 394"/>
                  <a:gd name="T51" fmla="*/ 214 h 392"/>
                  <a:gd name="T52" fmla="*/ 366 w 394"/>
                  <a:gd name="T53" fmla="*/ 234 h 392"/>
                  <a:gd name="T54" fmla="*/ 394 w 394"/>
                  <a:gd name="T55" fmla="*/ 252 h 392"/>
                  <a:gd name="T56" fmla="*/ 394 w 394"/>
                  <a:gd name="T57" fmla="*/ 364 h 392"/>
                  <a:gd name="T58" fmla="*/ 394 w 394"/>
                  <a:gd name="T59" fmla="*/ 364 h 392"/>
                  <a:gd name="T60" fmla="*/ 390 w 394"/>
                  <a:gd name="T61" fmla="*/ 374 h 392"/>
                  <a:gd name="T62" fmla="*/ 384 w 394"/>
                  <a:gd name="T63" fmla="*/ 384 h 392"/>
                  <a:gd name="T64" fmla="*/ 376 w 394"/>
                  <a:gd name="T65" fmla="*/ 390 h 392"/>
                  <a:gd name="T66" fmla="*/ 370 w 394"/>
                  <a:gd name="T67" fmla="*/ 392 h 392"/>
                  <a:gd name="T68" fmla="*/ 364 w 394"/>
                  <a:gd name="T69" fmla="*/ 392 h 392"/>
                  <a:gd name="T70" fmla="*/ 364 w 394"/>
                  <a:gd name="T71" fmla="*/ 392 h 392"/>
                  <a:gd name="T72" fmla="*/ 364 w 394"/>
                  <a:gd name="T73"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4" h="392">
                    <a:moveTo>
                      <a:pt x="364" y="392"/>
                    </a:moveTo>
                    <a:lnTo>
                      <a:pt x="30" y="392"/>
                    </a:lnTo>
                    <a:lnTo>
                      <a:pt x="30" y="392"/>
                    </a:lnTo>
                    <a:lnTo>
                      <a:pt x="24" y="392"/>
                    </a:lnTo>
                    <a:lnTo>
                      <a:pt x="18" y="390"/>
                    </a:lnTo>
                    <a:lnTo>
                      <a:pt x="8" y="384"/>
                    </a:lnTo>
                    <a:lnTo>
                      <a:pt x="2" y="374"/>
                    </a:lnTo>
                    <a:lnTo>
                      <a:pt x="0" y="370"/>
                    </a:lnTo>
                    <a:lnTo>
                      <a:pt x="0" y="364"/>
                    </a:lnTo>
                    <a:lnTo>
                      <a:pt x="0" y="30"/>
                    </a:lnTo>
                    <a:lnTo>
                      <a:pt x="0" y="30"/>
                    </a:lnTo>
                    <a:lnTo>
                      <a:pt x="0" y="24"/>
                    </a:lnTo>
                    <a:lnTo>
                      <a:pt x="2" y="18"/>
                    </a:lnTo>
                    <a:lnTo>
                      <a:pt x="8" y="8"/>
                    </a:lnTo>
                    <a:lnTo>
                      <a:pt x="18" y="2"/>
                    </a:lnTo>
                    <a:lnTo>
                      <a:pt x="24" y="0"/>
                    </a:lnTo>
                    <a:lnTo>
                      <a:pt x="30" y="0"/>
                    </a:lnTo>
                    <a:lnTo>
                      <a:pt x="154" y="0"/>
                    </a:lnTo>
                    <a:lnTo>
                      <a:pt x="254" y="44"/>
                    </a:lnTo>
                    <a:lnTo>
                      <a:pt x="254" y="44"/>
                    </a:lnTo>
                    <a:lnTo>
                      <a:pt x="260" y="76"/>
                    </a:lnTo>
                    <a:lnTo>
                      <a:pt x="270" y="108"/>
                    </a:lnTo>
                    <a:lnTo>
                      <a:pt x="284" y="138"/>
                    </a:lnTo>
                    <a:lnTo>
                      <a:pt x="300" y="164"/>
                    </a:lnTo>
                    <a:lnTo>
                      <a:pt x="320" y="190"/>
                    </a:lnTo>
                    <a:lnTo>
                      <a:pt x="342" y="214"/>
                    </a:lnTo>
                    <a:lnTo>
                      <a:pt x="366" y="234"/>
                    </a:lnTo>
                    <a:lnTo>
                      <a:pt x="394" y="252"/>
                    </a:lnTo>
                    <a:lnTo>
                      <a:pt x="394" y="364"/>
                    </a:lnTo>
                    <a:lnTo>
                      <a:pt x="394" y="364"/>
                    </a:lnTo>
                    <a:lnTo>
                      <a:pt x="390" y="374"/>
                    </a:lnTo>
                    <a:lnTo>
                      <a:pt x="384" y="384"/>
                    </a:lnTo>
                    <a:lnTo>
                      <a:pt x="376" y="390"/>
                    </a:lnTo>
                    <a:lnTo>
                      <a:pt x="370" y="392"/>
                    </a:lnTo>
                    <a:lnTo>
                      <a:pt x="364" y="392"/>
                    </a:lnTo>
                    <a:lnTo>
                      <a:pt x="364" y="392"/>
                    </a:lnTo>
                    <a:lnTo>
                      <a:pt x="364"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31" name="Freeform 21"/>
              <p:cNvSpPr>
                <a:spLocks/>
              </p:cNvSpPr>
              <p:nvPr userDrawn="1"/>
            </p:nvSpPr>
            <p:spPr bwMode="auto">
              <a:xfrm>
                <a:off x="7813675" y="3835400"/>
                <a:ext cx="622300" cy="622300"/>
              </a:xfrm>
              <a:custGeom>
                <a:avLst/>
                <a:gdLst>
                  <a:gd name="T0" fmla="*/ 362 w 392"/>
                  <a:gd name="T1" fmla="*/ 392 h 392"/>
                  <a:gd name="T2" fmla="*/ 28 w 392"/>
                  <a:gd name="T3" fmla="*/ 392 h 392"/>
                  <a:gd name="T4" fmla="*/ 28 w 392"/>
                  <a:gd name="T5" fmla="*/ 392 h 392"/>
                  <a:gd name="T6" fmla="*/ 22 w 392"/>
                  <a:gd name="T7" fmla="*/ 392 h 392"/>
                  <a:gd name="T8" fmla="*/ 18 w 392"/>
                  <a:gd name="T9" fmla="*/ 390 h 392"/>
                  <a:gd name="T10" fmla="*/ 8 w 392"/>
                  <a:gd name="T11" fmla="*/ 384 h 392"/>
                  <a:gd name="T12" fmla="*/ 2 w 392"/>
                  <a:gd name="T13" fmla="*/ 374 h 392"/>
                  <a:gd name="T14" fmla="*/ 0 w 392"/>
                  <a:gd name="T15" fmla="*/ 370 h 392"/>
                  <a:gd name="T16" fmla="*/ 0 w 392"/>
                  <a:gd name="T17" fmla="*/ 364 h 392"/>
                  <a:gd name="T18" fmla="*/ 0 w 392"/>
                  <a:gd name="T19" fmla="*/ 30 h 392"/>
                  <a:gd name="T20" fmla="*/ 0 w 392"/>
                  <a:gd name="T21" fmla="*/ 30 h 392"/>
                  <a:gd name="T22" fmla="*/ 0 w 392"/>
                  <a:gd name="T23" fmla="*/ 24 h 392"/>
                  <a:gd name="T24" fmla="*/ 2 w 392"/>
                  <a:gd name="T25" fmla="*/ 18 h 392"/>
                  <a:gd name="T26" fmla="*/ 8 w 392"/>
                  <a:gd name="T27" fmla="*/ 8 h 392"/>
                  <a:gd name="T28" fmla="*/ 18 w 392"/>
                  <a:gd name="T29" fmla="*/ 2 h 392"/>
                  <a:gd name="T30" fmla="*/ 22 w 392"/>
                  <a:gd name="T31" fmla="*/ 0 h 392"/>
                  <a:gd name="T32" fmla="*/ 28 w 392"/>
                  <a:gd name="T33" fmla="*/ 0 h 392"/>
                  <a:gd name="T34" fmla="*/ 352 w 392"/>
                  <a:gd name="T35" fmla="*/ 0 h 392"/>
                  <a:gd name="T36" fmla="*/ 352 w 392"/>
                  <a:gd name="T37" fmla="*/ 0 h 392"/>
                  <a:gd name="T38" fmla="*/ 360 w 392"/>
                  <a:gd name="T39" fmla="*/ 0 h 392"/>
                  <a:gd name="T40" fmla="*/ 368 w 392"/>
                  <a:gd name="T41" fmla="*/ 2 h 392"/>
                  <a:gd name="T42" fmla="*/ 374 w 392"/>
                  <a:gd name="T43" fmla="*/ 6 h 392"/>
                  <a:gd name="T44" fmla="*/ 380 w 392"/>
                  <a:gd name="T45" fmla="*/ 12 h 392"/>
                  <a:gd name="T46" fmla="*/ 386 w 392"/>
                  <a:gd name="T47" fmla="*/ 18 h 392"/>
                  <a:gd name="T48" fmla="*/ 388 w 392"/>
                  <a:gd name="T49" fmla="*/ 24 h 392"/>
                  <a:gd name="T50" fmla="*/ 392 w 392"/>
                  <a:gd name="T51" fmla="*/ 32 h 392"/>
                  <a:gd name="T52" fmla="*/ 392 w 392"/>
                  <a:gd name="T53" fmla="*/ 40 h 392"/>
                  <a:gd name="T54" fmla="*/ 392 w 392"/>
                  <a:gd name="T55" fmla="*/ 364 h 392"/>
                  <a:gd name="T56" fmla="*/ 392 w 392"/>
                  <a:gd name="T57" fmla="*/ 364 h 392"/>
                  <a:gd name="T58" fmla="*/ 392 w 392"/>
                  <a:gd name="T59" fmla="*/ 370 h 392"/>
                  <a:gd name="T60" fmla="*/ 390 w 392"/>
                  <a:gd name="T61" fmla="*/ 374 h 392"/>
                  <a:gd name="T62" fmla="*/ 384 w 392"/>
                  <a:gd name="T63" fmla="*/ 384 h 392"/>
                  <a:gd name="T64" fmla="*/ 374 w 392"/>
                  <a:gd name="T65" fmla="*/ 390 h 392"/>
                  <a:gd name="T66" fmla="*/ 368 w 392"/>
                  <a:gd name="T67" fmla="*/ 392 h 392"/>
                  <a:gd name="T68" fmla="*/ 362 w 392"/>
                  <a:gd name="T69" fmla="*/ 392 h 392"/>
                  <a:gd name="T70" fmla="*/ 362 w 392"/>
                  <a:gd name="T71" fmla="*/ 392 h 392"/>
                  <a:gd name="T72" fmla="*/ 362 w 392"/>
                  <a:gd name="T73"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2" h="392">
                    <a:moveTo>
                      <a:pt x="362" y="392"/>
                    </a:moveTo>
                    <a:lnTo>
                      <a:pt x="28" y="392"/>
                    </a:lnTo>
                    <a:lnTo>
                      <a:pt x="28" y="392"/>
                    </a:lnTo>
                    <a:lnTo>
                      <a:pt x="22" y="392"/>
                    </a:lnTo>
                    <a:lnTo>
                      <a:pt x="18" y="390"/>
                    </a:lnTo>
                    <a:lnTo>
                      <a:pt x="8" y="384"/>
                    </a:lnTo>
                    <a:lnTo>
                      <a:pt x="2" y="374"/>
                    </a:lnTo>
                    <a:lnTo>
                      <a:pt x="0" y="370"/>
                    </a:lnTo>
                    <a:lnTo>
                      <a:pt x="0" y="364"/>
                    </a:lnTo>
                    <a:lnTo>
                      <a:pt x="0" y="30"/>
                    </a:lnTo>
                    <a:lnTo>
                      <a:pt x="0" y="30"/>
                    </a:lnTo>
                    <a:lnTo>
                      <a:pt x="0" y="24"/>
                    </a:lnTo>
                    <a:lnTo>
                      <a:pt x="2" y="18"/>
                    </a:lnTo>
                    <a:lnTo>
                      <a:pt x="8" y="8"/>
                    </a:lnTo>
                    <a:lnTo>
                      <a:pt x="18" y="2"/>
                    </a:lnTo>
                    <a:lnTo>
                      <a:pt x="22" y="0"/>
                    </a:lnTo>
                    <a:lnTo>
                      <a:pt x="28" y="0"/>
                    </a:lnTo>
                    <a:lnTo>
                      <a:pt x="352" y="0"/>
                    </a:lnTo>
                    <a:lnTo>
                      <a:pt x="352" y="0"/>
                    </a:lnTo>
                    <a:lnTo>
                      <a:pt x="360" y="0"/>
                    </a:lnTo>
                    <a:lnTo>
                      <a:pt x="368" y="2"/>
                    </a:lnTo>
                    <a:lnTo>
                      <a:pt x="374" y="6"/>
                    </a:lnTo>
                    <a:lnTo>
                      <a:pt x="380" y="12"/>
                    </a:lnTo>
                    <a:lnTo>
                      <a:pt x="386" y="18"/>
                    </a:lnTo>
                    <a:lnTo>
                      <a:pt x="388" y="24"/>
                    </a:lnTo>
                    <a:lnTo>
                      <a:pt x="392" y="32"/>
                    </a:lnTo>
                    <a:lnTo>
                      <a:pt x="392" y="40"/>
                    </a:lnTo>
                    <a:lnTo>
                      <a:pt x="392" y="364"/>
                    </a:lnTo>
                    <a:lnTo>
                      <a:pt x="392" y="364"/>
                    </a:lnTo>
                    <a:lnTo>
                      <a:pt x="392" y="370"/>
                    </a:lnTo>
                    <a:lnTo>
                      <a:pt x="390" y="374"/>
                    </a:lnTo>
                    <a:lnTo>
                      <a:pt x="384" y="384"/>
                    </a:lnTo>
                    <a:lnTo>
                      <a:pt x="374" y="390"/>
                    </a:lnTo>
                    <a:lnTo>
                      <a:pt x="368" y="392"/>
                    </a:lnTo>
                    <a:lnTo>
                      <a:pt x="362" y="392"/>
                    </a:lnTo>
                    <a:lnTo>
                      <a:pt x="362" y="392"/>
                    </a:lnTo>
                    <a:lnTo>
                      <a:pt x="362"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32" name="Freeform 22"/>
              <p:cNvSpPr>
                <a:spLocks/>
              </p:cNvSpPr>
              <p:nvPr userDrawn="1"/>
            </p:nvSpPr>
            <p:spPr bwMode="auto">
              <a:xfrm>
                <a:off x="9861550" y="3568700"/>
                <a:ext cx="82550" cy="149225"/>
              </a:xfrm>
              <a:custGeom>
                <a:avLst/>
                <a:gdLst>
                  <a:gd name="T0" fmla="*/ 24 w 52"/>
                  <a:gd name="T1" fmla="*/ 94 h 94"/>
                  <a:gd name="T2" fmla="*/ 10 w 52"/>
                  <a:gd name="T3" fmla="*/ 94 h 94"/>
                  <a:gd name="T4" fmla="*/ 10 w 52"/>
                  <a:gd name="T5" fmla="*/ 94 h 94"/>
                  <a:gd name="T6" fmla="*/ 0 w 52"/>
                  <a:gd name="T7" fmla="*/ 60 h 94"/>
                  <a:gd name="T8" fmla="*/ 52 w 52"/>
                  <a:gd name="T9" fmla="*/ 0 h 94"/>
                  <a:gd name="T10" fmla="*/ 52 w 52"/>
                  <a:gd name="T11" fmla="*/ 64 h 94"/>
                  <a:gd name="T12" fmla="*/ 52 w 52"/>
                  <a:gd name="T13" fmla="*/ 64 h 94"/>
                  <a:gd name="T14" fmla="*/ 52 w 52"/>
                  <a:gd name="T15" fmla="*/ 70 h 94"/>
                  <a:gd name="T16" fmla="*/ 50 w 52"/>
                  <a:gd name="T17" fmla="*/ 76 h 94"/>
                  <a:gd name="T18" fmla="*/ 44 w 52"/>
                  <a:gd name="T19" fmla="*/ 84 h 94"/>
                  <a:gd name="T20" fmla="*/ 34 w 52"/>
                  <a:gd name="T21" fmla="*/ 92 h 94"/>
                  <a:gd name="T22" fmla="*/ 28 w 52"/>
                  <a:gd name="T23" fmla="*/ 92 h 94"/>
                  <a:gd name="T24" fmla="*/ 24 w 52"/>
                  <a:gd name="T25" fmla="*/ 94 h 94"/>
                  <a:gd name="T26" fmla="*/ 24 w 52"/>
                  <a:gd name="T27" fmla="*/ 94 h 94"/>
                  <a:gd name="T28" fmla="*/ 24 w 52"/>
                  <a:gd name="T29"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94">
                    <a:moveTo>
                      <a:pt x="24" y="94"/>
                    </a:moveTo>
                    <a:lnTo>
                      <a:pt x="10" y="94"/>
                    </a:lnTo>
                    <a:lnTo>
                      <a:pt x="10" y="94"/>
                    </a:lnTo>
                    <a:lnTo>
                      <a:pt x="0" y="60"/>
                    </a:lnTo>
                    <a:lnTo>
                      <a:pt x="52" y="0"/>
                    </a:lnTo>
                    <a:lnTo>
                      <a:pt x="52" y="64"/>
                    </a:lnTo>
                    <a:lnTo>
                      <a:pt x="52" y="64"/>
                    </a:lnTo>
                    <a:lnTo>
                      <a:pt x="52" y="70"/>
                    </a:lnTo>
                    <a:lnTo>
                      <a:pt x="50" y="76"/>
                    </a:lnTo>
                    <a:lnTo>
                      <a:pt x="44" y="84"/>
                    </a:lnTo>
                    <a:lnTo>
                      <a:pt x="34" y="92"/>
                    </a:lnTo>
                    <a:lnTo>
                      <a:pt x="28" y="92"/>
                    </a:lnTo>
                    <a:lnTo>
                      <a:pt x="24" y="94"/>
                    </a:lnTo>
                    <a:lnTo>
                      <a:pt x="24" y="94"/>
                    </a:lnTo>
                    <a:lnTo>
                      <a:pt x="24"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33" name="Freeform 23"/>
              <p:cNvSpPr>
                <a:spLocks/>
              </p:cNvSpPr>
              <p:nvPr userDrawn="1"/>
            </p:nvSpPr>
            <p:spPr bwMode="auto">
              <a:xfrm>
                <a:off x="9321800" y="3092450"/>
                <a:ext cx="441325" cy="288925"/>
              </a:xfrm>
              <a:custGeom>
                <a:avLst/>
                <a:gdLst>
                  <a:gd name="T0" fmla="*/ 0 w 278"/>
                  <a:gd name="T1" fmla="*/ 182 h 182"/>
                  <a:gd name="T2" fmla="*/ 0 w 278"/>
                  <a:gd name="T3" fmla="*/ 30 h 182"/>
                  <a:gd name="T4" fmla="*/ 0 w 278"/>
                  <a:gd name="T5" fmla="*/ 30 h 182"/>
                  <a:gd name="T6" fmla="*/ 0 w 278"/>
                  <a:gd name="T7" fmla="*/ 24 h 182"/>
                  <a:gd name="T8" fmla="*/ 2 w 278"/>
                  <a:gd name="T9" fmla="*/ 18 h 182"/>
                  <a:gd name="T10" fmla="*/ 8 w 278"/>
                  <a:gd name="T11" fmla="*/ 10 h 182"/>
                  <a:gd name="T12" fmla="*/ 18 w 278"/>
                  <a:gd name="T13" fmla="*/ 2 h 182"/>
                  <a:gd name="T14" fmla="*/ 24 w 278"/>
                  <a:gd name="T15" fmla="*/ 2 h 182"/>
                  <a:gd name="T16" fmla="*/ 28 w 278"/>
                  <a:gd name="T17" fmla="*/ 0 h 182"/>
                  <a:gd name="T18" fmla="*/ 278 w 278"/>
                  <a:gd name="T19" fmla="*/ 0 h 182"/>
                  <a:gd name="T20" fmla="*/ 122 w 278"/>
                  <a:gd name="T21" fmla="*/ 180 h 182"/>
                  <a:gd name="T22" fmla="*/ 122 w 278"/>
                  <a:gd name="T23" fmla="*/ 180 h 182"/>
                  <a:gd name="T24" fmla="*/ 94 w 278"/>
                  <a:gd name="T25" fmla="*/ 176 h 182"/>
                  <a:gd name="T26" fmla="*/ 68 w 278"/>
                  <a:gd name="T27" fmla="*/ 174 h 182"/>
                  <a:gd name="T28" fmla="*/ 68 w 278"/>
                  <a:gd name="T29" fmla="*/ 174 h 182"/>
                  <a:gd name="T30" fmla="*/ 32 w 278"/>
                  <a:gd name="T31" fmla="*/ 176 h 182"/>
                  <a:gd name="T32" fmla="*/ 0 w 278"/>
                  <a:gd name="T33" fmla="*/ 182 h 182"/>
                  <a:gd name="T34" fmla="*/ 0 w 278"/>
                  <a:gd name="T35"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8" h="182">
                    <a:moveTo>
                      <a:pt x="0" y="182"/>
                    </a:moveTo>
                    <a:lnTo>
                      <a:pt x="0" y="30"/>
                    </a:lnTo>
                    <a:lnTo>
                      <a:pt x="0" y="30"/>
                    </a:lnTo>
                    <a:lnTo>
                      <a:pt x="0" y="24"/>
                    </a:lnTo>
                    <a:lnTo>
                      <a:pt x="2" y="18"/>
                    </a:lnTo>
                    <a:lnTo>
                      <a:pt x="8" y="10"/>
                    </a:lnTo>
                    <a:lnTo>
                      <a:pt x="18" y="2"/>
                    </a:lnTo>
                    <a:lnTo>
                      <a:pt x="24" y="2"/>
                    </a:lnTo>
                    <a:lnTo>
                      <a:pt x="28" y="0"/>
                    </a:lnTo>
                    <a:lnTo>
                      <a:pt x="278" y="0"/>
                    </a:lnTo>
                    <a:lnTo>
                      <a:pt x="122" y="180"/>
                    </a:lnTo>
                    <a:lnTo>
                      <a:pt x="122" y="180"/>
                    </a:lnTo>
                    <a:lnTo>
                      <a:pt x="94" y="176"/>
                    </a:lnTo>
                    <a:lnTo>
                      <a:pt x="68" y="174"/>
                    </a:lnTo>
                    <a:lnTo>
                      <a:pt x="68" y="174"/>
                    </a:lnTo>
                    <a:lnTo>
                      <a:pt x="32" y="176"/>
                    </a:lnTo>
                    <a:lnTo>
                      <a:pt x="0" y="182"/>
                    </a:lnTo>
                    <a:lnTo>
                      <a:pt x="0"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34" name="Freeform 24"/>
              <p:cNvSpPr>
                <a:spLocks/>
              </p:cNvSpPr>
              <p:nvPr userDrawn="1"/>
            </p:nvSpPr>
            <p:spPr bwMode="auto">
              <a:xfrm>
                <a:off x="10074275" y="3092450"/>
                <a:ext cx="625475" cy="625475"/>
              </a:xfrm>
              <a:custGeom>
                <a:avLst/>
                <a:gdLst>
                  <a:gd name="T0" fmla="*/ 364 w 394"/>
                  <a:gd name="T1" fmla="*/ 394 h 394"/>
                  <a:gd name="T2" fmla="*/ 30 w 394"/>
                  <a:gd name="T3" fmla="*/ 394 h 394"/>
                  <a:gd name="T4" fmla="*/ 30 w 394"/>
                  <a:gd name="T5" fmla="*/ 394 h 394"/>
                  <a:gd name="T6" fmla="*/ 24 w 394"/>
                  <a:gd name="T7" fmla="*/ 392 h 394"/>
                  <a:gd name="T8" fmla="*/ 18 w 394"/>
                  <a:gd name="T9" fmla="*/ 392 h 394"/>
                  <a:gd name="T10" fmla="*/ 10 w 394"/>
                  <a:gd name="T11" fmla="*/ 384 h 394"/>
                  <a:gd name="T12" fmla="*/ 2 w 394"/>
                  <a:gd name="T13" fmla="*/ 376 h 394"/>
                  <a:gd name="T14" fmla="*/ 2 w 394"/>
                  <a:gd name="T15" fmla="*/ 370 h 394"/>
                  <a:gd name="T16" fmla="*/ 0 w 394"/>
                  <a:gd name="T17" fmla="*/ 364 h 394"/>
                  <a:gd name="T18" fmla="*/ 0 w 394"/>
                  <a:gd name="T19" fmla="*/ 206 h 394"/>
                  <a:gd name="T20" fmla="*/ 180 w 394"/>
                  <a:gd name="T21" fmla="*/ 0 h 394"/>
                  <a:gd name="T22" fmla="*/ 354 w 394"/>
                  <a:gd name="T23" fmla="*/ 0 h 394"/>
                  <a:gd name="T24" fmla="*/ 354 w 394"/>
                  <a:gd name="T25" fmla="*/ 0 h 394"/>
                  <a:gd name="T26" fmla="*/ 362 w 394"/>
                  <a:gd name="T27" fmla="*/ 2 h 394"/>
                  <a:gd name="T28" fmla="*/ 370 w 394"/>
                  <a:gd name="T29" fmla="*/ 4 h 394"/>
                  <a:gd name="T30" fmla="*/ 376 w 394"/>
                  <a:gd name="T31" fmla="*/ 8 h 394"/>
                  <a:gd name="T32" fmla="*/ 382 w 394"/>
                  <a:gd name="T33" fmla="*/ 12 h 394"/>
                  <a:gd name="T34" fmla="*/ 386 w 394"/>
                  <a:gd name="T35" fmla="*/ 18 h 394"/>
                  <a:gd name="T36" fmla="*/ 390 w 394"/>
                  <a:gd name="T37" fmla="*/ 24 h 394"/>
                  <a:gd name="T38" fmla="*/ 392 w 394"/>
                  <a:gd name="T39" fmla="*/ 32 h 394"/>
                  <a:gd name="T40" fmla="*/ 394 w 394"/>
                  <a:gd name="T41" fmla="*/ 40 h 394"/>
                  <a:gd name="T42" fmla="*/ 394 w 394"/>
                  <a:gd name="T43" fmla="*/ 364 h 394"/>
                  <a:gd name="T44" fmla="*/ 394 w 394"/>
                  <a:gd name="T45" fmla="*/ 364 h 394"/>
                  <a:gd name="T46" fmla="*/ 392 w 394"/>
                  <a:gd name="T47" fmla="*/ 370 h 394"/>
                  <a:gd name="T48" fmla="*/ 392 w 394"/>
                  <a:gd name="T49" fmla="*/ 376 h 394"/>
                  <a:gd name="T50" fmla="*/ 384 w 394"/>
                  <a:gd name="T51" fmla="*/ 384 h 394"/>
                  <a:gd name="T52" fmla="*/ 376 w 394"/>
                  <a:gd name="T53" fmla="*/ 392 h 394"/>
                  <a:gd name="T54" fmla="*/ 370 w 394"/>
                  <a:gd name="T55" fmla="*/ 392 h 394"/>
                  <a:gd name="T56" fmla="*/ 364 w 394"/>
                  <a:gd name="T57" fmla="*/ 394 h 394"/>
                  <a:gd name="T58" fmla="*/ 364 w 394"/>
                  <a:gd name="T59" fmla="*/ 394 h 394"/>
                  <a:gd name="T60" fmla="*/ 364 w 394"/>
                  <a:gd name="T61" fmla="*/ 394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394">
                    <a:moveTo>
                      <a:pt x="364" y="394"/>
                    </a:moveTo>
                    <a:lnTo>
                      <a:pt x="30" y="394"/>
                    </a:lnTo>
                    <a:lnTo>
                      <a:pt x="30" y="394"/>
                    </a:lnTo>
                    <a:lnTo>
                      <a:pt x="24" y="392"/>
                    </a:lnTo>
                    <a:lnTo>
                      <a:pt x="18" y="392"/>
                    </a:lnTo>
                    <a:lnTo>
                      <a:pt x="10" y="384"/>
                    </a:lnTo>
                    <a:lnTo>
                      <a:pt x="2" y="376"/>
                    </a:lnTo>
                    <a:lnTo>
                      <a:pt x="2" y="370"/>
                    </a:lnTo>
                    <a:lnTo>
                      <a:pt x="0" y="364"/>
                    </a:lnTo>
                    <a:lnTo>
                      <a:pt x="0" y="206"/>
                    </a:lnTo>
                    <a:lnTo>
                      <a:pt x="180" y="0"/>
                    </a:lnTo>
                    <a:lnTo>
                      <a:pt x="354" y="0"/>
                    </a:lnTo>
                    <a:lnTo>
                      <a:pt x="354" y="0"/>
                    </a:lnTo>
                    <a:lnTo>
                      <a:pt x="362" y="2"/>
                    </a:lnTo>
                    <a:lnTo>
                      <a:pt x="370" y="4"/>
                    </a:lnTo>
                    <a:lnTo>
                      <a:pt x="376" y="8"/>
                    </a:lnTo>
                    <a:lnTo>
                      <a:pt x="382" y="12"/>
                    </a:lnTo>
                    <a:lnTo>
                      <a:pt x="386" y="18"/>
                    </a:lnTo>
                    <a:lnTo>
                      <a:pt x="390" y="24"/>
                    </a:lnTo>
                    <a:lnTo>
                      <a:pt x="392" y="32"/>
                    </a:lnTo>
                    <a:lnTo>
                      <a:pt x="394" y="40"/>
                    </a:lnTo>
                    <a:lnTo>
                      <a:pt x="394" y="364"/>
                    </a:lnTo>
                    <a:lnTo>
                      <a:pt x="394" y="364"/>
                    </a:lnTo>
                    <a:lnTo>
                      <a:pt x="392" y="370"/>
                    </a:lnTo>
                    <a:lnTo>
                      <a:pt x="392" y="376"/>
                    </a:lnTo>
                    <a:lnTo>
                      <a:pt x="384" y="384"/>
                    </a:lnTo>
                    <a:lnTo>
                      <a:pt x="376" y="392"/>
                    </a:lnTo>
                    <a:lnTo>
                      <a:pt x="370" y="392"/>
                    </a:lnTo>
                    <a:lnTo>
                      <a:pt x="364" y="394"/>
                    </a:lnTo>
                    <a:lnTo>
                      <a:pt x="364" y="394"/>
                    </a:lnTo>
                    <a:lnTo>
                      <a:pt x="364" y="3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35" name="Freeform 25"/>
              <p:cNvSpPr>
                <a:spLocks/>
              </p:cNvSpPr>
              <p:nvPr userDrawn="1"/>
            </p:nvSpPr>
            <p:spPr bwMode="auto">
              <a:xfrm>
                <a:off x="7058025" y="3092450"/>
                <a:ext cx="625475" cy="561975"/>
              </a:xfrm>
              <a:custGeom>
                <a:avLst/>
                <a:gdLst>
                  <a:gd name="T0" fmla="*/ 0 w 394"/>
                  <a:gd name="T1" fmla="*/ 354 h 354"/>
                  <a:gd name="T2" fmla="*/ 0 w 394"/>
                  <a:gd name="T3" fmla="*/ 30 h 354"/>
                  <a:gd name="T4" fmla="*/ 0 w 394"/>
                  <a:gd name="T5" fmla="*/ 30 h 354"/>
                  <a:gd name="T6" fmla="*/ 0 w 394"/>
                  <a:gd name="T7" fmla="*/ 24 h 354"/>
                  <a:gd name="T8" fmla="*/ 2 w 394"/>
                  <a:gd name="T9" fmla="*/ 18 h 354"/>
                  <a:gd name="T10" fmla="*/ 8 w 394"/>
                  <a:gd name="T11" fmla="*/ 10 h 354"/>
                  <a:gd name="T12" fmla="*/ 18 w 394"/>
                  <a:gd name="T13" fmla="*/ 2 h 354"/>
                  <a:gd name="T14" fmla="*/ 24 w 394"/>
                  <a:gd name="T15" fmla="*/ 2 h 354"/>
                  <a:gd name="T16" fmla="*/ 30 w 394"/>
                  <a:gd name="T17" fmla="*/ 0 h 354"/>
                  <a:gd name="T18" fmla="*/ 354 w 394"/>
                  <a:gd name="T19" fmla="*/ 0 h 354"/>
                  <a:gd name="T20" fmla="*/ 354 w 394"/>
                  <a:gd name="T21" fmla="*/ 0 h 354"/>
                  <a:gd name="T22" fmla="*/ 362 w 394"/>
                  <a:gd name="T23" fmla="*/ 2 h 354"/>
                  <a:gd name="T24" fmla="*/ 368 w 394"/>
                  <a:gd name="T25" fmla="*/ 4 h 354"/>
                  <a:gd name="T26" fmla="*/ 376 w 394"/>
                  <a:gd name="T27" fmla="*/ 8 h 354"/>
                  <a:gd name="T28" fmla="*/ 382 w 394"/>
                  <a:gd name="T29" fmla="*/ 12 h 354"/>
                  <a:gd name="T30" fmla="*/ 386 w 394"/>
                  <a:gd name="T31" fmla="*/ 18 h 354"/>
                  <a:gd name="T32" fmla="*/ 390 w 394"/>
                  <a:gd name="T33" fmla="*/ 24 h 354"/>
                  <a:gd name="T34" fmla="*/ 392 w 394"/>
                  <a:gd name="T35" fmla="*/ 32 h 354"/>
                  <a:gd name="T36" fmla="*/ 394 w 394"/>
                  <a:gd name="T37" fmla="*/ 40 h 354"/>
                  <a:gd name="T38" fmla="*/ 394 w 394"/>
                  <a:gd name="T39" fmla="*/ 158 h 354"/>
                  <a:gd name="T40" fmla="*/ 0 w 394"/>
                  <a:gd name="T41" fmla="*/ 354 h 354"/>
                  <a:gd name="T42" fmla="*/ 0 w 394"/>
                  <a:gd name="T43" fmla="*/ 35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4" h="354">
                    <a:moveTo>
                      <a:pt x="0" y="354"/>
                    </a:moveTo>
                    <a:lnTo>
                      <a:pt x="0" y="30"/>
                    </a:lnTo>
                    <a:lnTo>
                      <a:pt x="0" y="30"/>
                    </a:lnTo>
                    <a:lnTo>
                      <a:pt x="0" y="24"/>
                    </a:lnTo>
                    <a:lnTo>
                      <a:pt x="2" y="18"/>
                    </a:lnTo>
                    <a:lnTo>
                      <a:pt x="8" y="10"/>
                    </a:lnTo>
                    <a:lnTo>
                      <a:pt x="18" y="2"/>
                    </a:lnTo>
                    <a:lnTo>
                      <a:pt x="24" y="2"/>
                    </a:lnTo>
                    <a:lnTo>
                      <a:pt x="30" y="0"/>
                    </a:lnTo>
                    <a:lnTo>
                      <a:pt x="354" y="0"/>
                    </a:lnTo>
                    <a:lnTo>
                      <a:pt x="354" y="0"/>
                    </a:lnTo>
                    <a:lnTo>
                      <a:pt x="362" y="2"/>
                    </a:lnTo>
                    <a:lnTo>
                      <a:pt x="368" y="4"/>
                    </a:lnTo>
                    <a:lnTo>
                      <a:pt x="376" y="8"/>
                    </a:lnTo>
                    <a:lnTo>
                      <a:pt x="382" y="12"/>
                    </a:lnTo>
                    <a:lnTo>
                      <a:pt x="386" y="18"/>
                    </a:lnTo>
                    <a:lnTo>
                      <a:pt x="390" y="24"/>
                    </a:lnTo>
                    <a:lnTo>
                      <a:pt x="392" y="32"/>
                    </a:lnTo>
                    <a:lnTo>
                      <a:pt x="394" y="40"/>
                    </a:lnTo>
                    <a:lnTo>
                      <a:pt x="394" y="158"/>
                    </a:lnTo>
                    <a:lnTo>
                      <a:pt x="0" y="354"/>
                    </a:lnTo>
                    <a:lnTo>
                      <a:pt x="0" y="3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36" name="Freeform 26"/>
              <p:cNvSpPr>
                <a:spLocks/>
              </p:cNvSpPr>
              <p:nvPr userDrawn="1"/>
            </p:nvSpPr>
            <p:spPr bwMode="auto">
              <a:xfrm>
                <a:off x="8591550" y="3092450"/>
                <a:ext cx="600075" cy="390525"/>
              </a:xfrm>
              <a:custGeom>
                <a:avLst/>
                <a:gdLst>
                  <a:gd name="T0" fmla="*/ 0 w 378"/>
                  <a:gd name="T1" fmla="*/ 4 h 246"/>
                  <a:gd name="T2" fmla="*/ 0 w 378"/>
                  <a:gd name="T3" fmla="*/ 4 h 246"/>
                  <a:gd name="T4" fmla="*/ 6 w 378"/>
                  <a:gd name="T5" fmla="*/ 2 h 246"/>
                  <a:gd name="T6" fmla="*/ 14 w 378"/>
                  <a:gd name="T7" fmla="*/ 0 h 246"/>
                  <a:gd name="T8" fmla="*/ 338 w 378"/>
                  <a:gd name="T9" fmla="*/ 0 h 246"/>
                  <a:gd name="T10" fmla="*/ 338 w 378"/>
                  <a:gd name="T11" fmla="*/ 0 h 246"/>
                  <a:gd name="T12" fmla="*/ 346 w 378"/>
                  <a:gd name="T13" fmla="*/ 2 h 246"/>
                  <a:gd name="T14" fmla="*/ 354 w 378"/>
                  <a:gd name="T15" fmla="*/ 4 h 246"/>
                  <a:gd name="T16" fmla="*/ 360 w 378"/>
                  <a:gd name="T17" fmla="*/ 8 h 246"/>
                  <a:gd name="T18" fmla="*/ 366 w 378"/>
                  <a:gd name="T19" fmla="*/ 12 h 246"/>
                  <a:gd name="T20" fmla="*/ 370 w 378"/>
                  <a:gd name="T21" fmla="*/ 18 h 246"/>
                  <a:gd name="T22" fmla="*/ 374 w 378"/>
                  <a:gd name="T23" fmla="*/ 24 h 246"/>
                  <a:gd name="T24" fmla="*/ 376 w 378"/>
                  <a:gd name="T25" fmla="*/ 32 h 246"/>
                  <a:gd name="T26" fmla="*/ 378 w 378"/>
                  <a:gd name="T27" fmla="*/ 40 h 246"/>
                  <a:gd name="T28" fmla="*/ 378 w 378"/>
                  <a:gd name="T29" fmla="*/ 216 h 246"/>
                  <a:gd name="T30" fmla="*/ 378 w 378"/>
                  <a:gd name="T31" fmla="*/ 216 h 246"/>
                  <a:gd name="T32" fmla="*/ 356 w 378"/>
                  <a:gd name="T33" fmla="*/ 230 h 246"/>
                  <a:gd name="T34" fmla="*/ 336 w 378"/>
                  <a:gd name="T35" fmla="*/ 246 h 246"/>
                  <a:gd name="T36" fmla="*/ 38 w 378"/>
                  <a:gd name="T37" fmla="*/ 114 h 246"/>
                  <a:gd name="T38" fmla="*/ 38 w 378"/>
                  <a:gd name="T39" fmla="*/ 114 h 246"/>
                  <a:gd name="T40" fmla="*/ 32 w 378"/>
                  <a:gd name="T41" fmla="*/ 84 h 246"/>
                  <a:gd name="T42" fmla="*/ 24 w 378"/>
                  <a:gd name="T43" fmla="*/ 56 h 246"/>
                  <a:gd name="T44" fmla="*/ 14 w 378"/>
                  <a:gd name="T45" fmla="*/ 30 h 246"/>
                  <a:gd name="T46" fmla="*/ 0 w 378"/>
                  <a:gd name="T47" fmla="*/ 4 h 246"/>
                  <a:gd name="T48" fmla="*/ 0 w 378"/>
                  <a:gd name="T49" fmla="*/ 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8" h="246">
                    <a:moveTo>
                      <a:pt x="0" y="4"/>
                    </a:moveTo>
                    <a:lnTo>
                      <a:pt x="0" y="4"/>
                    </a:lnTo>
                    <a:lnTo>
                      <a:pt x="6" y="2"/>
                    </a:lnTo>
                    <a:lnTo>
                      <a:pt x="14" y="0"/>
                    </a:lnTo>
                    <a:lnTo>
                      <a:pt x="338" y="0"/>
                    </a:lnTo>
                    <a:lnTo>
                      <a:pt x="338" y="0"/>
                    </a:lnTo>
                    <a:lnTo>
                      <a:pt x="346" y="2"/>
                    </a:lnTo>
                    <a:lnTo>
                      <a:pt x="354" y="4"/>
                    </a:lnTo>
                    <a:lnTo>
                      <a:pt x="360" y="8"/>
                    </a:lnTo>
                    <a:lnTo>
                      <a:pt x="366" y="12"/>
                    </a:lnTo>
                    <a:lnTo>
                      <a:pt x="370" y="18"/>
                    </a:lnTo>
                    <a:lnTo>
                      <a:pt x="374" y="24"/>
                    </a:lnTo>
                    <a:lnTo>
                      <a:pt x="376" y="32"/>
                    </a:lnTo>
                    <a:lnTo>
                      <a:pt x="378" y="40"/>
                    </a:lnTo>
                    <a:lnTo>
                      <a:pt x="378" y="216"/>
                    </a:lnTo>
                    <a:lnTo>
                      <a:pt x="378" y="216"/>
                    </a:lnTo>
                    <a:lnTo>
                      <a:pt x="356" y="230"/>
                    </a:lnTo>
                    <a:lnTo>
                      <a:pt x="336" y="246"/>
                    </a:lnTo>
                    <a:lnTo>
                      <a:pt x="38" y="114"/>
                    </a:lnTo>
                    <a:lnTo>
                      <a:pt x="38" y="114"/>
                    </a:lnTo>
                    <a:lnTo>
                      <a:pt x="32" y="84"/>
                    </a:lnTo>
                    <a:lnTo>
                      <a:pt x="24" y="56"/>
                    </a:lnTo>
                    <a:lnTo>
                      <a:pt x="14" y="30"/>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37" name="Freeform 27"/>
              <p:cNvSpPr>
                <a:spLocks/>
              </p:cNvSpPr>
              <p:nvPr userDrawn="1"/>
            </p:nvSpPr>
            <p:spPr bwMode="auto">
              <a:xfrm>
                <a:off x="9321800" y="2352675"/>
                <a:ext cx="622300" cy="622300"/>
              </a:xfrm>
              <a:custGeom>
                <a:avLst/>
                <a:gdLst>
                  <a:gd name="T0" fmla="*/ 342 w 392"/>
                  <a:gd name="T1" fmla="*/ 392 h 392"/>
                  <a:gd name="T2" fmla="*/ 28 w 392"/>
                  <a:gd name="T3" fmla="*/ 392 h 392"/>
                  <a:gd name="T4" fmla="*/ 28 w 392"/>
                  <a:gd name="T5" fmla="*/ 392 h 392"/>
                  <a:gd name="T6" fmla="*/ 24 w 392"/>
                  <a:gd name="T7" fmla="*/ 392 h 392"/>
                  <a:gd name="T8" fmla="*/ 18 w 392"/>
                  <a:gd name="T9" fmla="*/ 390 h 392"/>
                  <a:gd name="T10" fmla="*/ 8 w 392"/>
                  <a:gd name="T11" fmla="*/ 384 h 392"/>
                  <a:gd name="T12" fmla="*/ 2 w 392"/>
                  <a:gd name="T13" fmla="*/ 374 h 392"/>
                  <a:gd name="T14" fmla="*/ 0 w 392"/>
                  <a:gd name="T15" fmla="*/ 368 h 392"/>
                  <a:gd name="T16" fmla="*/ 0 w 392"/>
                  <a:gd name="T17" fmla="*/ 362 h 392"/>
                  <a:gd name="T18" fmla="*/ 0 w 392"/>
                  <a:gd name="T19" fmla="*/ 28 h 392"/>
                  <a:gd name="T20" fmla="*/ 0 w 392"/>
                  <a:gd name="T21" fmla="*/ 28 h 392"/>
                  <a:gd name="T22" fmla="*/ 0 w 392"/>
                  <a:gd name="T23" fmla="*/ 22 h 392"/>
                  <a:gd name="T24" fmla="*/ 2 w 392"/>
                  <a:gd name="T25" fmla="*/ 18 h 392"/>
                  <a:gd name="T26" fmla="*/ 8 w 392"/>
                  <a:gd name="T27" fmla="*/ 8 h 392"/>
                  <a:gd name="T28" fmla="*/ 18 w 392"/>
                  <a:gd name="T29" fmla="*/ 2 h 392"/>
                  <a:gd name="T30" fmla="*/ 24 w 392"/>
                  <a:gd name="T31" fmla="*/ 0 h 392"/>
                  <a:gd name="T32" fmla="*/ 28 w 392"/>
                  <a:gd name="T33" fmla="*/ 0 h 392"/>
                  <a:gd name="T34" fmla="*/ 354 w 392"/>
                  <a:gd name="T35" fmla="*/ 0 h 392"/>
                  <a:gd name="T36" fmla="*/ 354 w 392"/>
                  <a:gd name="T37" fmla="*/ 0 h 392"/>
                  <a:gd name="T38" fmla="*/ 362 w 392"/>
                  <a:gd name="T39" fmla="*/ 0 h 392"/>
                  <a:gd name="T40" fmla="*/ 368 w 392"/>
                  <a:gd name="T41" fmla="*/ 2 h 392"/>
                  <a:gd name="T42" fmla="*/ 376 w 392"/>
                  <a:gd name="T43" fmla="*/ 6 h 392"/>
                  <a:gd name="T44" fmla="*/ 380 w 392"/>
                  <a:gd name="T45" fmla="*/ 10 h 392"/>
                  <a:gd name="T46" fmla="*/ 386 w 392"/>
                  <a:gd name="T47" fmla="*/ 16 h 392"/>
                  <a:gd name="T48" fmla="*/ 390 w 392"/>
                  <a:gd name="T49" fmla="*/ 24 h 392"/>
                  <a:gd name="T50" fmla="*/ 392 w 392"/>
                  <a:gd name="T51" fmla="*/ 30 h 392"/>
                  <a:gd name="T52" fmla="*/ 392 w 392"/>
                  <a:gd name="T53" fmla="*/ 38 h 392"/>
                  <a:gd name="T54" fmla="*/ 392 w 392"/>
                  <a:gd name="T55" fmla="*/ 334 h 392"/>
                  <a:gd name="T56" fmla="*/ 342 w 392"/>
                  <a:gd name="T57" fmla="*/ 392 h 392"/>
                  <a:gd name="T58" fmla="*/ 342 w 392"/>
                  <a:gd name="T59"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2" h="392">
                    <a:moveTo>
                      <a:pt x="342" y="392"/>
                    </a:moveTo>
                    <a:lnTo>
                      <a:pt x="28" y="392"/>
                    </a:lnTo>
                    <a:lnTo>
                      <a:pt x="28" y="392"/>
                    </a:lnTo>
                    <a:lnTo>
                      <a:pt x="24" y="392"/>
                    </a:lnTo>
                    <a:lnTo>
                      <a:pt x="18" y="390"/>
                    </a:lnTo>
                    <a:lnTo>
                      <a:pt x="8" y="384"/>
                    </a:lnTo>
                    <a:lnTo>
                      <a:pt x="2" y="374"/>
                    </a:lnTo>
                    <a:lnTo>
                      <a:pt x="0" y="368"/>
                    </a:lnTo>
                    <a:lnTo>
                      <a:pt x="0" y="362"/>
                    </a:lnTo>
                    <a:lnTo>
                      <a:pt x="0" y="28"/>
                    </a:lnTo>
                    <a:lnTo>
                      <a:pt x="0" y="28"/>
                    </a:lnTo>
                    <a:lnTo>
                      <a:pt x="0" y="22"/>
                    </a:lnTo>
                    <a:lnTo>
                      <a:pt x="2" y="18"/>
                    </a:lnTo>
                    <a:lnTo>
                      <a:pt x="8" y="8"/>
                    </a:lnTo>
                    <a:lnTo>
                      <a:pt x="18" y="2"/>
                    </a:lnTo>
                    <a:lnTo>
                      <a:pt x="24" y="0"/>
                    </a:lnTo>
                    <a:lnTo>
                      <a:pt x="28" y="0"/>
                    </a:lnTo>
                    <a:lnTo>
                      <a:pt x="354" y="0"/>
                    </a:lnTo>
                    <a:lnTo>
                      <a:pt x="354" y="0"/>
                    </a:lnTo>
                    <a:lnTo>
                      <a:pt x="362" y="0"/>
                    </a:lnTo>
                    <a:lnTo>
                      <a:pt x="368" y="2"/>
                    </a:lnTo>
                    <a:lnTo>
                      <a:pt x="376" y="6"/>
                    </a:lnTo>
                    <a:lnTo>
                      <a:pt x="380" y="10"/>
                    </a:lnTo>
                    <a:lnTo>
                      <a:pt x="386" y="16"/>
                    </a:lnTo>
                    <a:lnTo>
                      <a:pt x="390" y="24"/>
                    </a:lnTo>
                    <a:lnTo>
                      <a:pt x="392" y="30"/>
                    </a:lnTo>
                    <a:lnTo>
                      <a:pt x="392" y="38"/>
                    </a:lnTo>
                    <a:lnTo>
                      <a:pt x="392" y="334"/>
                    </a:lnTo>
                    <a:lnTo>
                      <a:pt x="342" y="392"/>
                    </a:lnTo>
                    <a:lnTo>
                      <a:pt x="342"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38" name="Freeform 28"/>
              <p:cNvSpPr>
                <a:spLocks/>
              </p:cNvSpPr>
              <p:nvPr userDrawn="1"/>
            </p:nvSpPr>
            <p:spPr bwMode="auto">
              <a:xfrm>
                <a:off x="10461625" y="2701925"/>
                <a:ext cx="238125" cy="273050"/>
              </a:xfrm>
              <a:custGeom>
                <a:avLst/>
                <a:gdLst>
                  <a:gd name="T0" fmla="*/ 120 w 150"/>
                  <a:gd name="T1" fmla="*/ 172 h 172"/>
                  <a:gd name="T2" fmla="*/ 0 w 150"/>
                  <a:gd name="T3" fmla="*/ 172 h 172"/>
                  <a:gd name="T4" fmla="*/ 150 w 150"/>
                  <a:gd name="T5" fmla="*/ 0 h 172"/>
                  <a:gd name="T6" fmla="*/ 150 w 150"/>
                  <a:gd name="T7" fmla="*/ 142 h 172"/>
                  <a:gd name="T8" fmla="*/ 150 w 150"/>
                  <a:gd name="T9" fmla="*/ 142 h 172"/>
                  <a:gd name="T10" fmla="*/ 148 w 150"/>
                  <a:gd name="T11" fmla="*/ 148 h 172"/>
                  <a:gd name="T12" fmla="*/ 148 w 150"/>
                  <a:gd name="T13" fmla="*/ 154 h 172"/>
                  <a:gd name="T14" fmla="*/ 140 w 150"/>
                  <a:gd name="T15" fmla="*/ 164 h 172"/>
                  <a:gd name="T16" fmla="*/ 132 w 150"/>
                  <a:gd name="T17" fmla="*/ 170 h 172"/>
                  <a:gd name="T18" fmla="*/ 126 w 150"/>
                  <a:gd name="T19" fmla="*/ 172 h 172"/>
                  <a:gd name="T20" fmla="*/ 120 w 150"/>
                  <a:gd name="T21" fmla="*/ 172 h 172"/>
                  <a:gd name="T22" fmla="*/ 120 w 150"/>
                  <a:gd name="T2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0" h="172">
                    <a:moveTo>
                      <a:pt x="120" y="172"/>
                    </a:moveTo>
                    <a:lnTo>
                      <a:pt x="0" y="172"/>
                    </a:lnTo>
                    <a:lnTo>
                      <a:pt x="150" y="0"/>
                    </a:lnTo>
                    <a:lnTo>
                      <a:pt x="150" y="142"/>
                    </a:lnTo>
                    <a:lnTo>
                      <a:pt x="150" y="142"/>
                    </a:lnTo>
                    <a:lnTo>
                      <a:pt x="148" y="148"/>
                    </a:lnTo>
                    <a:lnTo>
                      <a:pt x="148" y="154"/>
                    </a:lnTo>
                    <a:lnTo>
                      <a:pt x="140" y="164"/>
                    </a:lnTo>
                    <a:lnTo>
                      <a:pt x="132" y="170"/>
                    </a:lnTo>
                    <a:lnTo>
                      <a:pt x="126" y="172"/>
                    </a:lnTo>
                    <a:lnTo>
                      <a:pt x="120" y="172"/>
                    </a:lnTo>
                    <a:lnTo>
                      <a:pt x="120"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39" name="Freeform 29"/>
              <p:cNvSpPr>
                <a:spLocks/>
              </p:cNvSpPr>
              <p:nvPr userDrawn="1"/>
            </p:nvSpPr>
            <p:spPr bwMode="auto">
              <a:xfrm>
                <a:off x="10074275" y="2352675"/>
                <a:ext cx="333375" cy="381000"/>
              </a:xfrm>
              <a:custGeom>
                <a:avLst/>
                <a:gdLst>
                  <a:gd name="T0" fmla="*/ 0 w 210"/>
                  <a:gd name="T1" fmla="*/ 240 h 240"/>
                  <a:gd name="T2" fmla="*/ 0 w 210"/>
                  <a:gd name="T3" fmla="*/ 28 h 240"/>
                  <a:gd name="T4" fmla="*/ 0 w 210"/>
                  <a:gd name="T5" fmla="*/ 28 h 240"/>
                  <a:gd name="T6" fmla="*/ 2 w 210"/>
                  <a:gd name="T7" fmla="*/ 22 h 240"/>
                  <a:gd name="T8" fmla="*/ 2 w 210"/>
                  <a:gd name="T9" fmla="*/ 18 h 240"/>
                  <a:gd name="T10" fmla="*/ 10 w 210"/>
                  <a:gd name="T11" fmla="*/ 8 h 240"/>
                  <a:gd name="T12" fmla="*/ 18 w 210"/>
                  <a:gd name="T13" fmla="*/ 2 h 240"/>
                  <a:gd name="T14" fmla="*/ 24 w 210"/>
                  <a:gd name="T15" fmla="*/ 0 h 240"/>
                  <a:gd name="T16" fmla="*/ 30 w 210"/>
                  <a:gd name="T17" fmla="*/ 0 h 240"/>
                  <a:gd name="T18" fmla="*/ 210 w 210"/>
                  <a:gd name="T19" fmla="*/ 0 h 240"/>
                  <a:gd name="T20" fmla="*/ 0 w 210"/>
                  <a:gd name="T21" fmla="*/ 240 h 240"/>
                  <a:gd name="T22" fmla="*/ 0 w 210"/>
                  <a:gd name="T23"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240">
                    <a:moveTo>
                      <a:pt x="0" y="240"/>
                    </a:moveTo>
                    <a:lnTo>
                      <a:pt x="0" y="28"/>
                    </a:lnTo>
                    <a:lnTo>
                      <a:pt x="0" y="28"/>
                    </a:lnTo>
                    <a:lnTo>
                      <a:pt x="2" y="22"/>
                    </a:lnTo>
                    <a:lnTo>
                      <a:pt x="2" y="18"/>
                    </a:lnTo>
                    <a:lnTo>
                      <a:pt x="10" y="8"/>
                    </a:lnTo>
                    <a:lnTo>
                      <a:pt x="18" y="2"/>
                    </a:lnTo>
                    <a:lnTo>
                      <a:pt x="24" y="0"/>
                    </a:lnTo>
                    <a:lnTo>
                      <a:pt x="30" y="0"/>
                    </a:lnTo>
                    <a:lnTo>
                      <a:pt x="210" y="0"/>
                    </a:lnTo>
                    <a:lnTo>
                      <a:pt x="0" y="240"/>
                    </a:lnTo>
                    <a:lnTo>
                      <a:pt x="0" y="2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40" name="Freeform 30"/>
              <p:cNvSpPr>
                <a:spLocks/>
              </p:cNvSpPr>
              <p:nvPr userDrawn="1"/>
            </p:nvSpPr>
            <p:spPr bwMode="auto">
              <a:xfrm>
                <a:off x="7813675" y="2352675"/>
                <a:ext cx="622300" cy="622300"/>
              </a:xfrm>
              <a:custGeom>
                <a:avLst/>
                <a:gdLst>
                  <a:gd name="T0" fmla="*/ 54 w 392"/>
                  <a:gd name="T1" fmla="*/ 392 h 392"/>
                  <a:gd name="T2" fmla="*/ 28 w 392"/>
                  <a:gd name="T3" fmla="*/ 392 h 392"/>
                  <a:gd name="T4" fmla="*/ 28 w 392"/>
                  <a:gd name="T5" fmla="*/ 392 h 392"/>
                  <a:gd name="T6" fmla="*/ 22 w 392"/>
                  <a:gd name="T7" fmla="*/ 392 h 392"/>
                  <a:gd name="T8" fmla="*/ 18 w 392"/>
                  <a:gd name="T9" fmla="*/ 390 h 392"/>
                  <a:gd name="T10" fmla="*/ 8 w 392"/>
                  <a:gd name="T11" fmla="*/ 384 h 392"/>
                  <a:gd name="T12" fmla="*/ 2 w 392"/>
                  <a:gd name="T13" fmla="*/ 374 h 392"/>
                  <a:gd name="T14" fmla="*/ 0 w 392"/>
                  <a:gd name="T15" fmla="*/ 368 h 392"/>
                  <a:gd name="T16" fmla="*/ 0 w 392"/>
                  <a:gd name="T17" fmla="*/ 362 h 392"/>
                  <a:gd name="T18" fmla="*/ 0 w 392"/>
                  <a:gd name="T19" fmla="*/ 28 h 392"/>
                  <a:gd name="T20" fmla="*/ 0 w 392"/>
                  <a:gd name="T21" fmla="*/ 28 h 392"/>
                  <a:gd name="T22" fmla="*/ 0 w 392"/>
                  <a:gd name="T23" fmla="*/ 22 h 392"/>
                  <a:gd name="T24" fmla="*/ 2 w 392"/>
                  <a:gd name="T25" fmla="*/ 18 h 392"/>
                  <a:gd name="T26" fmla="*/ 8 w 392"/>
                  <a:gd name="T27" fmla="*/ 8 h 392"/>
                  <a:gd name="T28" fmla="*/ 18 w 392"/>
                  <a:gd name="T29" fmla="*/ 2 h 392"/>
                  <a:gd name="T30" fmla="*/ 22 w 392"/>
                  <a:gd name="T31" fmla="*/ 0 h 392"/>
                  <a:gd name="T32" fmla="*/ 28 w 392"/>
                  <a:gd name="T33" fmla="*/ 0 h 392"/>
                  <a:gd name="T34" fmla="*/ 352 w 392"/>
                  <a:gd name="T35" fmla="*/ 0 h 392"/>
                  <a:gd name="T36" fmla="*/ 352 w 392"/>
                  <a:gd name="T37" fmla="*/ 0 h 392"/>
                  <a:gd name="T38" fmla="*/ 360 w 392"/>
                  <a:gd name="T39" fmla="*/ 0 h 392"/>
                  <a:gd name="T40" fmla="*/ 368 w 392"/>
                  <a:gd name="T41" fmla="*/ 2 h 392"/>
                  <a:gd name="T42" fmla="*/ 374 w 392"/>
                  <a:gd name="T43" fmla="*/ 6 h 392"/>
                  <a:gd name="T44" fmla="*/ 380 w 392"/>
                  <a:gd name="T45" fmla="*/ 10 h 392"/>
                  <a:gd name="T46" fmla="*/ 386 w 392"/>
                  <a:gd name="T47" fmla="*/ 16 h 392"/>
                  <a:gd name="T48" fmla="*/ 388 w 392"/>
                  <a:gd name="T49" fmla="*/ 24 h 392"/>
                  <a:gd name="T50" fmla="*/ 392 w 392"/>
                  <a:gd name="T51" fmla="*/ 30 h 392"/>
                  <a:gd name="T52" fmla="*/ 392 w 392"/>
                  <a:gd name="T53" fmla="*/ 38 h 392"/>
                  <a:gd name="T54" fmla="*/ 392 w 392"/>
                  <a:gd name="T55" fmla="*/ 362 h 392"/>
                  <a:gd name="T56" fmla="*/ 392 w 392"/>
                  <a:gd name="T57" fmla="*/ 362 h 392"/>
                  <a:gd name="T58" fmla="*/ 392 w 392"/>
                  <a:gd name="T59" fmla="*/ 370 h 392"/>
                  <a:gd name="T60" fmla="*/ 392 w 392"/>
                  <a:gd name="T61" fmla="*/ 370 h 392"/>
                  <a:gd name="T62" fmla="*/ 374 w 392"/>
                  <a:gd name="T63" fmla="*/ 360 h 392"/>
                  <a:gd name="T64" fmla="*/ 356 w 392"/>
                  <a:gd name="T65" fmla="*/ 352 h 392"/>
                  <a:gd name="T66" fmla="*/ 338 w 392"/>
                  <a:gd name="T67" fmla="*/ 344 h 392"/>
                  <a:gd name="T68" fmla="*/ 318 w 392"/>
                  <a:gd name="T69" fmla="*/ 338 h 392"/>
                  <a:gd name="T70" fmla="*/ 300 w 392"/>
                  <a:gd name="T71" fmla="*/ 334 h 392"/>
                  <a:gd name="T72" fmla="*/ 280 w 392"/>
                  <a:gd name="T73" fmla="*/ 330 h 392"/>
                  <a:gd name="T74" fmla="*/ 258 w 392"/>
                  <a:gd name="T75" fmla="*/ 328 h 392"/>
                  <a:gd name="T76" fmla="*/ 238 w 392"/>
                  <a:gd name="T77" fmla="*/ 328 h 392"/>
                  <a:gd name="T78" fmla="*/ 238 w 392"/>
                  <a:gd name="T79" fmla="*/ 328 h 392"/>
                  <a:gd name="T80" fmla="*/ 212 w 392"/>
                  <a:gd name="T81" fmla="*/ 328 h 392"/>
                  <a:gd name="T82" fmla="*/ 188 w 392"/>
                  <a:gd name="T83" fmla="*/ 332 h 392"/>
                  <a:gd name="T84" fmla="*/ 162 w 392"/>
                  <a:gd name="T85" fmla="*/ 336 h 392"/>
                  <a:gd name="T86" fmla="*/ 138 w 392"/>
                  <a:gd name="T87" fmla="*/ 344 h 392"/>
                  <a:gd name="T88" fmla="*/ 116 w 392"/>
                  <a:gd name="T89" fmla="*/ 354 h 392"/>
                  <a:gd name="T90" fmla="*/ 94 w 392"/>
                  <a:gd name="T91" fmla="*/ 364 h 392"/>
                  <a:gd name="T92" fmla="*/ 74 w 392"/>
                  <a:gd name="T93" fmla="*/ 378 h 392"/>
                  <a:gd name="T94" fmla="*/ 54 w 392"/>
                  <a:gd name="T95" fmla="*/ 392 h 392"/>
                  <a:gd name="T96" fmla="*/ 54 w 392"/>
                  <a:gd name="T97"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92" h="392">
                    <a:moveTo>
                      <a:pt x="54" y="392"/>
                    </a:moveTo>
                    <a:lnTo>
                      <a:pt x="28" y="392"/>
                    </a:lnTo>
                    <a:lnTo>
                      <a:pt x="28" y="392"/>
                    </a:lnTo>
                    <a:lnTo>
                      <a:pt x="22" y="392"/>
                    </a:lnTo>
                    <a:lnTo>
                      <a:pt x="18" y="390"/>
                    </a:lnTo>
                    <a:lnTo>
                      <a:pt x="8" y="384"/>
                    </a:lnTo>
                    <a:lnTo>
                      <a:pt x="2" y="374"/>
                    </a:lnTo>
                    <a:lnTo>
                      <a:pt x="0" y="368"/>
                    </a:lnTo>
                    <a:lnTo>
                      <a:pt x="0" y="362"/>
                    </a:lnTo>
                    <a:lnTo>
                      <a:pt x="0" y="28"/>
                    </a:lnTo>
                    <a:lnTo>
                      <a:pt x="0" y="28"/>
                    </a:lnTo>
                    <a:lnTo>
                      <a:pt x="0" y="22"/>
                    </a:lnTo>
                    <a:lnTo>
                      <a:pt x="2" y="18"/>
                    </a:lnTo>
                    <a:lnTo>
                      <a:pt x="8" y="8"/>
                    </a:lnTo>
                    <a:lnTo>
                      <a:pt x="18" y="2"/>
                    </a:lnTo>
                    <a:lnTo>
                      <a:pt x="22" y="0"/>
                    </a:lnTo>
                    <a:lnTo>
                      <a:pt x="28" y="0"/>
                    </a:lnTo>
                    <a:lnTo>
                      <a:pt x="352" y="0"/>
                    </a:lnTo>
                    <a:lnTo>
                      <a:pt x="352" y="0"/>
                    </a:lnTo>
                    <a:lnTo>
                      <a:pt x="360" y="0"/>
                    </a:lnTo>
                    <a:lnTo>
                      <a:pt x="368" y="2"/>
                    </a:lnTo>
                    <a:lnTo>
                      <a:pt x="374" y="6"/>
                    </a:lnTo>
                    <a:lnTo>
                      <a:pt x="380" y="10"/>
                    </a:lnTo>
                    <a:lnTo>
                      <a:pt x="386" y="16"/>
                    </a:lnTo>
                    <a:lnTo>
                      <a:pt x="388" y="24"/>
                    </a:lnTo>
                    <a:lnTo>
                      <a:pt x="392" y="30"/>
                    </a:lnTo>
                    <a:lnTo>
                      <a:pt x="392" y="38"/>
                    </a:lnTo>
                    <a:lnTo>
                      <a:pt x="392" y="362"/>
                    </a:lnTo>
                    <a:lnTo>
                      <a:pt x="392" y="362"/>
                    </a:lnTo>
                    <a:lnTo>
                      <a:pt x="392" y="370"/>
                    </a:lnTo>
                    <a:lnTo>
                      <a:pt x="392" y="370"/>
                    </a:lnTo>
                    <a:lnTo>
                      <a:pt x="374" y="360"/>
                    </a:lnTo>
                    <a:lnTo>
                      <a:pt x="356" y="352"/>
                    </a:lnTo>
                    <a:lnTo>
                      <a:pt x="338" y="344"/>
                    </a:lnTo>
                    <a:lnTo>
                      <a:pt x="318" y="338"/>
                    </a:lnTo>
                    <a:lnTo>
                      <a:pt x="300" y="334"/>
                    </a:lnTo>
                    <a:lnTo>
                      <a:pt x="280" y="330"/>
                    </a:lnTo>
                    <a:lnTo>
                      <a:pt x="258" y="328"/>
                    </a:lnTo>
                    <a:lnTo>
                      <a:pt x="238" y="328"/>
                    </a:lnTo>
                    <a:lnTo>
                      <a:pt x="238" y="328"/>
                    </a:lnTo>
                    <a:lnTo>
                      <a:pt x="212" y="328"/>
                    </a:lnTo>
                    <a:lnTo>
                      <a:pt x="188" y="332"/>
                    </a:lnTo>
                    <a:lnTo>
                      <a:pt x="162" y="336"/>
                    </a:lnTo>
                    <a:lnTo>
                      <a:pt x="138" y="344"/>
                    </a:lnTo>
                    <a:lnTo>
                      <a:pt x="116" y="354"/>
                    </a:lnTo>
                    <a:lnTo>
                      <a:pt x="94" y="364"/>
                    </a:lnTo>
                    <a:lnTo>
                      <a:pt x="74" y="378"/>
                    </a:lnTo>
                    <a:lnTo>
                      <a:pt x="54" y="392"/>
                    </a:lnTo>
                    <a:lnTo>
                      <a:pt x="54"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grpSp>
      </p:grpSp>
      <p:sp>
        <p:nvSpPr>
          <p:cNvPr id="12" name="텍스트 개체 틀 11"/>
          <p:cNvSpPr>
            <a:spLocks noGrp="1"/>
          </p:cNvSpPr>
          <p:nvPr userDrawn="1">
            <p:ph type="body" sz="quarter" idx="14" hasCustomPrompt="1"/>
          </p:nvPr>
        </p:nvSpPr>
        <p:spPr>
          <a:xfrm>
            <a:off x="1133475" y="5027980"/>
            <a:ext cx="1336170" cy="324196"/>
          </a:xfrm>
        </p:spPr>
        <p:txBody>
          <a:bodyPr wrap="square">
            <a:spAutoFit/>
          </a:bodyPr>
          <a:lstStyle>
            <a:lvl1pPr marL="0" indent="0" algn="l">
              <a:buNone/>
              <a:defRPr sz="1600" b="1">
                <a:solidFill>
                  <a:srgbClr val="9B9B9B"/>
                </a:solidFill>
              </a:defRPr>
            </a:lvl1pPr>
          </a:lstStyle>
          <a:p>
            <a:pPr lvl="0"/>
            <a:r>
              <a:rPr lang="en-US" altLang="ko-KR" dirty="0"/>
              <a:t>Logo</a:t>
            </a:r>
            <a:endParaRPr lang="ko-KR" altLang="en-US" dirty="0"/>
          </a:p>
        </p:txBody>
      </p:sp>
      <p:sp>
        <p:nvSpPr>
          <p:cNvPr id="2" name="제목 1"/>
          <p:cNvSpPr>
            <a:spLocks noGrp="1"/>
          </p:cNvSpPr>
          <p:nvPr userDrawn="1">
            <p:ph type="ctrTitle" hasCustomPrompt="1"/>
          </p:nvPr>
        </p:nvSpPr>
        <p:spPr>
          <a:xfrm>
            <a:off x="1133475" y="2453412"/>
            <a:ext cx="5384800" cy="715581"/>
          </a:xfrm>
        </p:spPr>
        <p:txBody>
          <a:bodyPr wrap="square" anchor="b">
            <a:spAutoFit/>
          </a:bodyPr>
          <a:lstStyle>
            <a:lvl1pPr algn="l">
              <a:defRPr sz="4500" b="1" baseline="0">
                <a:solidFill>
                  <a:schemeClr val="accent1"/>
                </a:solidFill>
              </a:defRPr>
            </a:lvl1pPr>
          </a:lstStyle>
          <a:p>
            <a:r>
              <a:rPr lang="en-US" altLang="ko-KR" dirty="0"/>
              <a:t>The Text here</a:t>
            </a:r>
            <a:endParaRPr lang="ko-KR" altLang="en-US" dirty="0"/>
          </a:p>
        </p:txBody>
      </p:sp>
      <p:sp>
        <p:nvSpPr>
          <p:cNvPr id="3" name="부제목 2"/>
          <p:cNvSpPr>
            <a:spLocks noGrp="1"/>
          </p:cNvSpPr>
          <p:nvPr userDrawn="1">
            <p:ph type="subTitle" idx="1" hasCustomPrompt="1"/>
          </p:nvPr>
        </p:nvSpPr>
        <p:spPr>
          <a:xfrm>
            <a:off x="1133475" y="3199224"/>
            <a:ext cx="5384800" cy="410882"/>
          </a:xfrm>
        </p:spPr>
        <p:txBody>
          <a:bodyPr wrap="square">
            <a:spAutoFit/>
          </a:bodyPr>
          <a:lstStyle>
            <a:lvl1pPr marL="0" indent="0" algn="l">
              <a:buNone/>
              <a:defRPr lang="ko-KR" altLang="en-US" sz="2300" b="1" kern="1200" dirty="0">
                <a:solidFill>
                  <a:schemeClr val="tx1">
                    <a:lumMod val="65000"/>
                    <a:lumOff val="35000"/>
                  </a:schemeClr>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dirty="0"/>
              <a:t>The Text here</a:t>
            </a:r>
            <a:endParaRPr lang="ko-KR" altLang="en-US" dirty="0"/>
          </a:p>
        </p:txBody>
      </p:sp>
      <p:sp>
        <p:nvSpPr>
          <p:cNvPr id="10" name="텍스트 개체 틀 9"/>
          <p:cNvSpPr>
            <a:spLocks noGrp="1"/>
          </p:cNvSpPr>
          <p:nvPr userDrawn="1">
            <p:ph type="body" sz="quarter" idx="13" hasCustomPrompt="1"/>
          </p:nvPr>
        </p:nvSpPr>
        <p:spPr>
          <a:xfrm>
            <a:off x="1133475" y="3725184"/>
            <a:ext cx="4660496" cy="258532"/>
          </a:xfrm>
        </p:spPr>
        <p:txBody>
          <a:bodyPr wrap="square">
            <a:spAutoFit/>
          </a:bodyPr>
          <a:lstStyle>
            <a:lvl1pPr marL="0" indent="0" algn="l">
              <a:buNone/>
              <a:defRPr sz="1200">
                <a:solidFill>
                  <a:schemeClr val="bg1">
                    <a:lumMod val="50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ltLang="ko-KR" dirty="0"/>
              <a:t>The Text here</a:t>
            </a:r>
            <a:endParaRPr lang="ko-KR" altLang="en-US" dirty="0"/>
          </a:p>
        </p:txBody>
      </p:sp>
    </p:spTree>
    <p:extLst>
      <p:ext uri="{BB962C8B-B14F-4D97-AF65-F5344CB8AC3E}">
        <p14:creationId xmlns:p14="http://schemas.microsoft.com/office/powerpoint/2010/main" val="3547668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목차">
    <p:spTree>
      <p:nvGrpSpPr>
        <p:cNvPr id="1" name=""/>
        <p:cNvGrpSpPr/>
        <p:nvPr/>
      </p:nvGrpSpPr>
      <p:grpSpPr>
        <a:xfrm>
          <a:off x="0" y="0"/>
          <a:ext cx="0" cy="0"/>
          <a:chOff x="0" y="0"/>
          <a:chExt cx="0" cy="0"/>
        </a:xfrm>
      </p:grpSpPr>
      <p:sp>
        <p:nvSpPr>
          <p:cNvPr id="2" name="Rectangle 6"/>
          <p:cNvSpPr>
            <a:spLocks noChangeArrowheads="1"/>
          </p:cNvSpPr>
          <p:nvPr userDrawn="1"/>
        </p:nvSpPr>
        <p:spPr bwMode="auto">
          <a:xfrm>
            <a:off x="0" y="0"/>
            <a:ext cx="12192000" cy="6858000"/>
          </a:xfrm>
          <a:prstGeom prst="rect">
            <a:avLst/>
          </a:prstGeom>
          <a:solidFill>
            <a:srgbClr val="C1C1C1"/>
          </a:solidFill>
          <a:ln>
            <a:noFill/>
          </a:ln>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14" name="자유형 13"/>
          <p:cNvSpPr>
            <a:spLocks noChangeAspect="1"/>
          </p:cNvSpPr>
          <p:nvPr userDrawn="1"/>
        </p:nvSpPr>
        <p:spPr bwMode="auto">
          <a:xfrm>
            <a:off x="6096000" y="0"/>
            <a:ext cx="6096000" cy="6858000"/>
          </a:xfrm>
          <a:custGeom>
            <a:avLst/>
            <a:gdLst>
              <a:gd name="connsiteX0" fmla="*/ 470146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4701460" y="0"/>
                </a:moveTo>
                <a:lnTo>
                  <a:pt x="6096000" y="0"/>
                </a:lnTo>
                <a:lnTo>
                  <a:pt x="6096000" y="6858000"/>
                </a:lnTo>
                <a:lnTo>
                  <a:pt x="0" y="6858000"/>
                </a:lnTo>
                <a:close/>
              </a:path>
            </a:pathLst>
          </a:custGeom>
          <a:solidFill>
            <a:srgbClr val="FFFFFF">
              <a:alpha val="10000"/>
            </a:srgbClr>
          </a:solidFill>
          <a:ln>
            <a:noFill/>
          </a:ln>
        </p:spPr>
        <p:txBody>
          <a:bodyPr vert="horz" wrap="square" lIns="91440" tIns="45720" rIns="91440" bIns="45720" numCol="1" anchor="t" anchorCtr="0" compatLnSpc="1">
            <a:prstTxWarp prst="textNoShape">
              <a:avLst/>
            </a:prstTxWarp>
            <a:noAutofit/>
          </a:bodyPr>
          <a:lstStyle/>
          <a:p>
            <a:endParaRPr lang="ko-KR" altLang="en-US" dirty="0">
              <a:solidFill>
                <a:prstClr val="black"/>
              </a:solidFill>
            </a:endParaRPr>
          </a:p>
        </p:txBody>
      </p:sp>
      <p:grpSp>
        <p:nvGrpSpPr>
          <p:cNvPr id="15" name="그룹 14"/>
          <p:cNvGrpSpPr/>
          <p:nvPr userDrawn="1"/>
        </p:nvGrpSpPr>
        <p:grpSpPr>
          <a:xfrm>
            <a:off x="0" y="0"/>
            <a:ext cx="12193588" cy="396875"/>
            <a:chOff x="0" y="0"/>
            <a:chExt cx="12193588" cy="396875"/>
          </a:xfrm>
        </p:grpSpPr>
        <p:sp>
          <p:nvSpPr>
            <p:cNvPr id="16" name="Rectangle 7"/>
            <p:cNvSpPr>
              <a:spLocks noChangeArrowheads="1"/>
            </p:cNvSpPr>
            <p:nvPr userDrawn="1"/>
          </p:nvSpPr>
          <p:spPr bwMode="auto">
            <a:xfrm>
              <a:off x="2032000" y="0"/>
              <a:ext cx="2032000" cy="396875"/>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17" name="Rectangle 8"/>
            <p:cNvSpPr>
              <a:spLocks noChangeArrowheads="1"/>
            </p:cNvSpPr>
            <p:nvPr userDrawn="1"/>
          </p:nvSpPr>
          <p:spPr bwMode="auto">
            <a:xfrm>
              <a:off x="0" y="0"/>
              <a:ext cx="2032000" cy="3968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18" name="Rectangle 9"/>
            <p:cNvSpPr>
              <a:spLocks noChangeArrowheads="1"/>
            </p:cNvSpPr>
            <p:nvPr userDrawn="1"/>
          </p:nvSpPr>
          <p:spPr bwMode="auto">
            <a:xfrm>
              <a:off x="6096000" y="0"/>
              <a:ext cx="2032000" cy="3968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19" name="Rectangle 10"/>
            <p:cNvSpPr>
              <a:spLocks noChangeArrowheads="1"/>
            </p:cNvSpPr>
            <p:nvPr userDrawn="1"/>
          </p:nvSpPr>
          <p:spPr bwMode="auto">
            <a:xfrm>
              <a:off x="4064000" y="0"/>
              <a:ext cx="2032000" cy="396875"/>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20" name="Rectangle 11"/>
            <p:cNvSpPr>
              <a:spLocks noChangeArrowheads="1"/>
            </p:cNvSpPr>
            <p:nvPr userDrawn="1"/>
          </p:nvSpPr>
          <p:spPr bwMode="auto">
            <a:xfrm>
              <a:off x="12192000" y="0"/>
              <a:ext cx="1588" cy="396875"/>
            </a:xfrm>
            <a:prstGeom prst="rect">
              <a:avLst/>
            </a:prstGeom>
            <a:solidFill>
              <a:srgbClr val="11BB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21" name="Rectangle 12"/>
            <p:cNvSpPr>
              <a:spLocks noChangeArrowheads="1"/>
            </p:cNvSpPr>
            <p:nvPr userDrawn="1"/>
          </p:nvSpPr>
          <p:spPr bwMode="auto">
            <a:xfrm>
              <a:off x="10160000" y="0"/>
              <a:ext cx="2032000" cy="396875"/>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22" name="Rectangle 13"/>
            <p:cNvSpPr>
              <a:spLocks noChangeArrowheads="1"/>
            </p:cNvSpPr>
            <p:nvPr userDrawn="1"/>
          </p:nvSpPr>
          <p:spPr bwMode="auto">
            <a:xfrm>
              <a:off x="8128000" y="0"/>
              <a:ext cx="2032000" cy="396875"/>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grpSp>
    </p:spTree>
    <p:extLst>
      <p:ext uri="{BB962C8B-B14F-4D97-AF65-F5344CB8AC3E}">
        <p14:creationId xmlns:p14="http://schemas.microsoft.com/office/powerpoint/2010/main" val="2789107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0" y="0"/>
            <a:ext cx="12192000" cy="6858000"/>
          </a:xfrm>
          <a:prstGeom prst="rect">
            <a:avLst/>
          </a:prstGeom>
          <a:solidFill>
            <a:srgbClr val="C1C1C1"/>
          </a:solidFill>
          <a:ln>
            <a:noFill/>
          </a:ln>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16" name="자유형 15"/>
          <p:cNvSpPr>
            <a:spLocks noChangeAspect="1"/>
          </p:cNvSpPr>
          <p:nvPr userDrawn="1"/>
        </p:nvSpPr>
        <p:spPr bwMode="auto">
          <a:xfrm>
            <a:off x="6096000" y="0"/>
            <a:ext cx="6096000" cy="6858000"/>
          </a:xfrm>
          <a:custGeom>
            <a:avLst/>
            <a:gdLst>
              <a:gd name="connsiteX0" fmla="*/ 470146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4701460" y="0"/>
                </a:moveTo>
                <a:lnTo>
                  <a:pt x="6096000" y="0"/>
                </a:lnTo>
                <a:lnTo>
                  <a:pt x="6096000" y="6858000"/>
                </a:lnTo>
                <a:lnTo>
                  <a:pt x="0" y="6858000"/>
                </a:lnTo>
                <a:close/>
              </a:path>
            </a:pathLst>
          </a:custGeom>
          <a:solidFill>
            <a:srgbClr val="FFFFFF">
              <a:alpha val="10000"/>
            </a:srgbClr>
          </a:solidFill>
          <a:ln>
            <a:noFill/>
          </a:ln>
        </p:spPr>
        <p:txBody>
          <a:bodyPr vert="horz" wrap="square" lIns="91440" tIns="45720" rIns="91440" bIns="45720" numCol="1" anchor="t" anchorCtr="0" compatLnSpc="1">
            <a:prstTxWarp prst="textNoShape">
              <a:avLst/>
            </a:prstTxWarp>
            <a:noAutofit/>
          </a:bodyPr>
          <a:lstStyle/>
          <a:p>
            <a:endParaRPr lang="ko-KR" altLang="en-US" dirty="0">
              <a:solidFill>
                <a:prstClr val="black"/>
              </a:solidFill>
            </a:endParaRPr>
          </a:p>
        </p:txBody>
      </p:sp>
      <p:grpSp>
        <p:nvGrpSpPr>
          <p:cNvPr id="2" name="그룹 1"/>
          <p:cNvGrpSpPr/>
          <p:nvPr userDrawn="1"/>
        </p:nvGrpSpPr>
        <p:grpSpPr>
          <a:xfrm>
            <a:off x="9262735" y="-1483"/>
            <a:ext cx="1844280" cy="4264200"/>
            <a:chOff x="9492706" y="176981"/>
            <a:chExt cx="1535420" cy="5488923"/>
          </a:xfrm>
        </p:grpSpPr>
        <p:sp>
          <p:nvSpPr>
            <p:cNvPr id="8" name="Rectangle 7"/>
            <p:cNvSpPr>
              <a:spLocks noChangeArrowheads="1"/>
            </p:cNvSpPr>
            <p:nvPr userDrawn="1"/>
          </p:nvSpPr>
          <p:spPr bwMode="auto">
            <a:xfrm>
              <a:off x="9748576" y="176981"/>
              <a:ext cx="255870" cy="548892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9" name="Rectangle 8"/>
            <p:cNvSpPr>
              <a:spLocks noChangeArrowheads="1"/>
            </p:cNvSpPr>
            <p:nvPr userDrawn="1"/>
          </p:nvSpPr>
          <p:spPr bwMode="auto">
            <a:xfrm>
              <a:off x="9492706" y="176981"/>
              <a:ext cx="255870" cy="548892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10" name="Rectangle 9"/>
            <p:cNvSpPr>
              <a:spLocks noChangeArrowheads="1"/>
            </p:cNvSpPr>
            <p:nvPr userDrawn="1"/>
          </p:nvSpPr>
          <p:spPr bwMode="auto">
            <a:xfrm>
              <a:off x="10260316" y="176981"/>
              <a:ext cx="255870" cy="548892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11" name="Rectangle 10"/>
            <p:cNvSpPr>
              <a:spLocks noChangeArrowheads="1"/>
            </p:cNvSpPr>
            <p:nvPr userDrawn="1"/>
          </p:nvSpPr>
          <p:spPr bwMode="auto">
            <a:xfrm>
              <a:off x="10004446" y="176981"/>
              <a:ext cx="255870" cy="548892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12" name="Rectangle 11"/>
            <p:cNvSpPr>
              <a:spLocks noChangeArrowheads="1"/>
            </p:cNvSpPr>
            <p:nvPr userDrawn="1"/>
          </p:nvSpPr>
          <p:spPr bwMode="auto">
            <a:xfrm>
              <a:off x="11027926" y="176981"/>
              <a:ext cx="200" cy="5488923"/>
            </a:xfrm>
            <a:prstGeom prst="rect">
              <a:avLst/>
            </a:prstGeom>
            <a:solidFill>
              <a:srgbClr val="11BB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13" name="Rectangle 12"/>
            <p:cNvSpPr>
              <a:spLocks noChangeArrowheads="1"/>
            </p:cNvSpPr>
            <p:nvPr userDrawn="1"/>
          </p:nvSpPr>
          <p:spPr bwMode="auto">
            <a:xfrm>
              <a:off x="10772056" y="176981"/>
              <a:ext cx="255870" cy="548892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14" name="Rectangle 13"/>
            <p:cNvSpPr>
              <a:spLocks noChangeArrowheads="1"/>
            </p:cNvSpPr>
            <p:nvPr userDrawn="1"/>
          </p:nvSpPr>
          <p:spPr bwMode="auto">
            <a:xfrm>
              <a:off x="10516186" y="176981"/>
              <a:ext cx="255870" cy="548892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grpSp>
      <p:sp>
        <p:nvSpPr>
          <p:cNvPr id="7" name="텍스트 개체 틀 6"/>
          <p:cNvSpPr>
            <a:spLocks noGrp="1"/>
          </p:cNvSpPr>
          <p:nvPr userDrawn="1">
            <p:ph type="body" sz="quarter" idx="10" hasCustomPrompt="1"/>
          </p:nvPr>
        </p:nvSpPr>
        <p:spPr>
          <a:xfrm>
            <a:off x="4768646" y="2635623"/>
            <a:ext cx="4334988" cy="646331"/>
          </a:xfrm>
        </p:spPr>
        <p:txBody>
          <a:bodyPr>
            <a:spAutoFit/>
          </a:bodyPr>
          <a:lstStyle>
            <a:lvl1pPr marL="0" indent="0" algn="r">
              <a:buNone/>
              <a:defRPr sz="4000" b="1">
                <a:solidFill>
                  <a:schemeClr val="accent1"/>
                </a:solidFill>
              </a:defRPr>
            </a:lvl1pPr>
          </a:lstStyle>
          <a:p>
            <a:pPr lvl="0"/>
            <a:r>
              <a:rPr lang="en-US" altLang="ko-KR" dirty="0"/>
              <a:t>The text here</a:t>
            </a:r>
            <a:endParaRPr lang="ko-KR" altLang="en-US" dirty="0"/>
          </a:p>
        </p:txBody>
      </p:sp>
      <p:sp>
        <p:nvSpPr>
          <p:cNvPr id="1236" name="텍스트 개체 틀 6"/>
          <p:cNvSpPr>
            <a:spLocks noGrp="1"/>
          </p:cNvSpPr>
          <p:nvPr userDrawn="1">
            <p:ph type="body" sz="quarter" idx="11" hasCustomPrompt="1"/>
          </p:nvPr>
        </p:nvSpPr>
        <p:spPr>
          <a:xfrm>
            <a:off x="9154958" y="2635623"/>
            <a:ext cx="2059594" cy="1586754"/>
          </a:xfrm>
        </p:spPr>
        <p:txBody>
          <a:bodyPr>
            <a:noAutofit/>
          </a:bodyPr>
          <a:lstStyle>
            <a:lvl1pPr marL="0" indent="0" algn="ctr">
              <a:buNone/>
              <a:defRPr sz="10000" b="1">
                <a:solidFill>
                  <a:schemeClr val="bg1"/>
                </a:solidFill>
              </a:defRPr>
            </a:lvl1pPr>
          </a:lstStyle>
          <a:p>
            <a:pPr lvl="0"/>
            <a:r>
              <a:rPr lang="en-US" altLang="ko-KR" dirty="0"/>
              <a:t>01</a:t>
            </a:r>
            <a:endParaRPr lang="ko-KR" altLang="en-US" dirty="0"/>
          </a:p>
        </p:txBody>
      </p:sp>
    </p:spTree>
    <p:extLst>
      <p:ext uri="{BB962C8B-B14F-4D97-AF65-F5344CB8AC3E}">
        <p14:creationId xmlns:p14="http://schemas.microsoft.com/office/powerpoint/2010/main" val="1992764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내용">
    <p:spTree>
      <p:nvGrpSpPr>
        <p:cNvPr id="1" name=""/>
        <p:cNvGrpSpPr/>
        <p:nvPr/>
      </p:nvGrpSpPr>
      <p:grpSpPr>
        <a:xfrm>
          <a:off x="0" y="0"/>
          <a:ext cx="0" cy="0"/>
          <a:chOff x="0" y="0"/>
          <a:chExt cx="0" cy="0"/>
        </a:xfrm>
      </p:grpSpPr>
      <p:sp>
        <p:nvSpPr>
          <p:cNvPr id="7" name="직사각형 6"/>
          <p:cNvSpPr/>
          <p:nvPr userDrawn="1"/>
        </p:nvSpPr>
        <p:spPr>
          <a:xfrm>
            <a:off x="0" y="-1"/>
            <a:ext cx="12192000" cy="1440000"/>
          </a:xfrm>
          <a:prstGeom prst="rect">
            <a:avLst/>
          </a:prstGeom>
          <a:solidFill>
            <a:srgbClr val="C1C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3" name="날짜 개체 틀 2"/>
          <p:cNvSpPr>
            <a:spLocks noGrp="1"/>
          </p:cNvSpPr>
          <p:nvPr>
            <p:ph type="dt" sz="half" idx="10"/>
          </p:nvPr>
        </p:nvSpPr>
        <p:spPr/>
        <p:txBody>
          <a:bodyPr/>
          <a:lstStyle/>
          <a:p>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p>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a:xfrm>
            <a:off x="11503742" y="6356352"/>
            <a:ext cx="489174" cy="365125"/>
          </a:xfrm>
        </p:spPr>
        <p:txBody>
          <a:bodyPr/>
          <a:lstStyle>
            <a:lvl1pPr>
              <a:defRPr>
                <a:solidFill>
                  <a:schemeClr val="bg1">
                    <a:lumMod val="50000"/>
                  </a:schemeClr>
                </a:solidFill>
              </a:defRPr>
            </a:lvl1pPr>
          </a:lstStyle>
          <a:p>
            <a:fld id="{2F943411-7C57-481C-BA3E-8A56C2B72D05}" type="slidenum">
              <a:rPr lang="ko-KR" altLang="en-US" smtClean="0">
                <a:solidFill>
                  <a:prstClr val="white">
                    <a:lumMod val="50000"/>
                  </a:prstClr>
                </a:solidFill>
              </a:rPr>
              <a:pPr/>
              <a:t>‹#›</a:t>
            </a:fld>
            <a:endParaRPr lang="ko-KR" altLang="en-US" dirty="0">
              <a:solidFill>
                <a:prstClr val="white">
                  <a:lumMod val="50000"/>
                </a:prstClr>
              </a:solidFill>
            </a:endParaRPr>
          </a:p>
        </p:txBody>
      </p:sp>
      <p:sp>
        <p:nvSpPr>
          <p:cNvPr id="2" name="제목 1"/>
          <p:cNvSpPr>
            <a:spLocks noGrp="1"/>
          </p:cNvSpPr>
          <p:nvPr>
            <p:ph type="title" hasCustomPrompt="1"/>
          </p:nvPr>
        </p:nvSpPr>
        <p:spPr>
          <a:xfrm>
            <a:off x="539999" y="720000"/>
            <a:ext cx="9007123" cy="646331"/>
          </a:xfrm>
        </p:spPr>
        <p:txBody>
          <a:bodyPr wrap="square" anchor="t">
            <a:spAutoFit/>
          </a:bodyPr>
          <a:lstStyle>
            <a:lvl1pPr algn="l">
              <a:defRPr sz="4000" b="1">
                <a:solidFill>
                  <a:schemeClr val="bg1"/>
                </a:solidFill>
              </a:defRPr>
            </a:lvl1pPr>
          </a:lstStyle>
          <a:p>
            <a:r>
              <a:rPr lang="en-US" altLang="ko-KR" dirty="0"/>
              <a:t>The Text here</a:t>
            </a:r>
            <a:endParaRPr lang="ko-KR" altLang="en-US" dirty="0"/>
          </a:p>
        </p:txBody>
      </p:sp>
    </p:spTree>
    <p:extLst>
      <p:ext uri="{BB962C8B-B14F-4D97-AF65-F5344CB8AC3E}">
        <p14:creationId xmlns:p14="http://schemas.microsoft.com/office/powerpoint/2010/main" val="2137618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뒷표지">
    <p:spTree>
      <p:nvGrpSpPr>
        <p:cNvPr id="1" name=""/>
        <p:cNvGrpSpPr/>
        <p:nvPr/>
      </p:nvGrpSpPr>
      <p:grpSpPr>
        <a:xfrm>
          <a:off x="0" y="0"/>
          <a:ext cx="0" cy="0"/>
          <a:chOff x="0" y="0"/>
          <a:chExt cx="0" cy="0"/>
        </a:xfrm>
      </p:grpSpPr>
      <p:sp>
        <p:nvSpPr>
          <p:cNvPr id="20" name="자유형 19"/>
          <p:cNvSpPr>
            <a:spLocks noChangeAspect="1"/>
          </p:cNvSpPr>
          <p:nvPr userDrawn="1"/>
        </p:nvSpPr>
        <p:spPr bwMode="auto">
          <a:xfrm>
            <a:off x="6096000" y="0"/>
            <a:ext cx="6096000" cy="6858000"/>
          </a:xfrm>
          <a:custGeom>
            <a:avLst/>
            <a:gdLst>
              <a:gd name="connsiteX0" fmla="*/ 470146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4701460" y="0"/>
                </a:moveTo>
                <a:lnTo>
                  <a:pt x="6096000" y="0"/>
                </a:lnTo>
                <a:lnTo>
                  <a:pt x="6096000" y="6858000"/>
                </a:lnTo>
                <a:lnTo>
                  <a:pt x="0" y="6858000"/>
                </a:lnTo>
                <a:close/>
              </a:path>
            </a:pathLst>
          </a:custGeom>
          <a:solidFill>
            <a:schemeClr val="bg1">
              <a:lumMod val="95000"/>
              <a:alpha val="50000"/>
            </a:schemeClr>
          </a:solidFill>
          <a:ln>
            <a:noFill/>
          </a:ln>
        </p:spPr>
        <p:txBody>
          <a:bodyPr vert="horz" wrap="square" lIns="91440" tIns="45720" rIns="91440" bIns="45720" numCol="1" anchor="t" anchorCtr="0" compatLnSpc="1">
            <a:prstTxWarp prst="textNoShape">
              <a:avLst/>
            </a:prstTxWarp>
            <a:noAutofit/>
          </a:bodyPr>
          <a:lstStyle/>
          <a:p>
            <a:endParaRPr lang="ko-KR" altLang="en-US" dirty="0">
              <a:solidFill>
                <a:prstClr val="black"/>
              </a:solidFill>
            </a:endParaRPr>
          </a:p>
        </p:txBody>
      </p:sp>
      <p:grpSp>
        <p:nvGrpSpPr>
          <p:cNvPr id="6" name="그룹 5"/>
          <p:cNvGrpSpPr/>
          <p:nvPr userDrawn="1"/>
        </p:nvGrpSpPr>
        <p:grpSpPr>
          <a:xfrm>
            <a:off x="0" y="-1"/>
            <a:ext cx="12193588" cy="3009240"/>
            <a:chOff x="0" y="0"/>
            <a:chExt cx="12193588" cy="396875"/>
          </a:xfrm>
        </p:grpSpPr>
        <p:sp>
          <p:nvSpPr>
            <p:cNvPr id="7" name="Rectangle 7"/>
            <p:cNvSpPr>
              <a:spLocks noChangeArrowheads="1"/>
            </p:cNvSpPr>
            <p:nvPr userDrawn="1"/>
          </p:nvSpPr>
          <p:spPr bwMode="auto">
            <a:xfrm>
              <a:off x="2032000" y="0"/>
              <a:ext cx="2032000" cy="396875"/>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8" name="Rectangle 8"/>
            <p:cNvSpPr>
              <a:spLocks noChangeArrowheads="1"/>
            </p:cNvSpPr>
            <p:nvPr userDrawn="1"/>
          </p:nvSpPr>
          <p:spPr bwMode="auto">
            <a:xfrm>
              <a:off x="0" y="0"/>
              <a:ext cx="2032000" cy="3968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9" name="Rectangle 9"/>
            <p:cNvSpPr>
              <a:spLocks noChangeArrowheads="1"/>
            </p:cNvSpPr>
            <p:nvPr userDrawn="1"/>
          </p:nvSpPr>
          <p:spPr bwMode="auto">
            <a:xfrm>
              <a:off x="6096000" y="0"/>
              <a:ext cx="2032000" cy="3968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11" name="Rectangle 10"/>
            <p:cNvSpPr>
              <a:spLocks noChangeArrowheads="1"/>
            </p:cNvSpPr>
            <p:nvPr userDrawn="1"/>
          </p:nvSpPr>
          <p:spPr bwMode="auto">
            <a:xfrm>
              <a:off x="4064000" y="0"/>
              <a:ext cx="2032000" cy="396875"/>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13" name="Rectangle 11"/>
            <p:cNvSpPr>
              <a:spLocks noChangeArrowheads="1"/>
            </p:cNvSpPr>
            <p:nvPr userDrawn="1"/>
          </p:nvSpPr>
          <p:spPr bwMode="auto">
            <a:xfrm>
              <a:off x="12192000" y="0"/>
              <a:ext cx="1588" cy="396875"/>
            </a:xfrm>
            <a:prstGeom prst="rect">
              <a:avLst/>
            </a:prstGeom>
            <a:solidFill>
              <a:srgbClr val="11BB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14" name="Rectangle 12"/>
            <p:cNvSpPr>
              <a:spLocks noChangeArrowheads="1"/>
            </p:cNvSpPr>
            <p:nvPr userDrawn="1"/>
          </p:nvSpPr>
          <p:spPr bwMode="auto">
            <a:xfrm>
              <a:off x="10160000" y="0"/>
              <a:ext cx="2032000" cy="396875"/>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15" name="Rectangle 13"/>
            <p:cNvSpPr>
              <a:spLocks noChangeArrowheads="1"/>
            </p:cNvSpPr>
            <p:nvPr userDrawn="1"/>
          </p:nvSpPr>
          <p:spPr bwMode="auto">
            <a:xfrm>
              <a:off x="8128000" y="0"/>
              <a:ext cx="2032000" cy="396875"/>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grpSp>
      <p:sp>
        <p:nvSpPr>
          <p:cNvPr id="22" name="텍스트 개체 틀 21"/>
          <p:cNvSpPr>
            <a:spLocks noGrp="1"/>
          </p:cNvSpPr>
          <p:nvPr>
            <p:ph type="body" sz="quarter" idx="15" hasCustomPrompt="1"/>
          </p:nvPr>
        </p:nvSpPr>
        <p:spPr>
          <a:xfrm>
            <a:off x="3108018" y="3933338"/>
            <a:ext cx="6045814" cy="410882"/>
          </a:xfrm>
        </p:spPr>
        <p:txBody>
          <a:bodyPr wrap="square">
            <a:spAutoFit/>
          </a:bodyPr>
          <a:lstStyle>
            <a:lvl1pPr marL="0" indent="0" algn="ctr" defTabSz="914400" rtl="0" eaLnBrk="1" latinLnBrk="1" hangingPunct="1">
              <a:lnSpc>
                <a:spcPct val="90000"/>
              </a:lnSpc>
              <a:spcBef>
                <a:spcPts val="1000"/>
              </a:spcBef>
              <a:buFont typeface="Arial" panose="020B0604020202020204" pitchFamily="34" charset="0"/>
              <a:buNone/>
              <a:defRPr lang="ko-KR" altLang="en-US" sz="2300" b="1" kern="1200" dirty="0">
                <a:solidFill>
                  <a:schemeClr val="bg1">
                    <a:lumMod val="65000"/>
                  </a:schemeClr>
                </a:solidFill>
                <a:latin typeface="+mn-lt"/>
                <a:ea typeface="+mn-ea"/>
                <a:cs typeface="+mn-cs"/>
              </a:defRPr>
            </a:lvl1pPr>
          </a:lstStyle>
          <a:p>
            <a:pPr lvl="0"/>
            <a:r>
              <a:rPr lang="en-US" altLang="ko-KR" dirty="0"/>
              <a:t>The Text here</a:t>
            </a:r>
            <a:endParaRPr lang="ko-KR" altLang="en-US" dirty="0"/>
          </a:p>
        </p:txBody>
      </p:sp>
      <p:sp>
        <p:nvSpPr>
          <p:cNvPr id="2" name="제목 1"/>
          <p:cNvSpPr>
            <a:spLocks noGrp="1"/>
          </p:cNvSpPr>
          <p:nvPr>
            <p:ph type="title" hasCustomPrompt="1"/>
          </p:nvPr>
        </p:nvSpPr>
        <p:spPr>
          <a:xfrm>
            <a:off x="3108018" y="3111602"/>
            <a:ext cx="6045814" cy="715581"/>
          </a:xfrm>
        </p:spPr>
        <p:txBody>
          <a:bodyPr wrap="square" anchor="t">
            <a:spAutoFit/>
          </a:bodyPr>
          <a:lstStyle>
            <a:lvl1pPr algn="ctr">
              <a:defRPr lang="ko-KR" altLang="en-US" sz="4500" b="1" kern="1200" baseline="0" dirty="0">
                <a:solidFill>
                  <a:schemeClr val="accent2"/>
                </a:solidFill>
                <a:latin typeface="+mj-lt"/>
                <a:ea typeface="+mj-ea"/>
                <a:cs typeface="+mj-cs"/>
              </a:defRPr>
            </a:lvl1pPr>
          </a:lstStyle>
          <a:p>
            <a:r>
              <a:rPr lang="en-US" altLang="ko-KR" dirty="0"/>
              <a:t>The Text here</a:t>
            </a:r>
            <a:endParaRPr lang="ko-KR" altLang="en-US" dirty="0"/>
          </a:p>
        </p:txBody>
      </p:sp>
      <p:sp>
        <p:nvSpPr>
          <p:cNvPr id="12" name="텍스트 개체 틀 11"/>
          <p:cNvSpPr>
            <a:spLocks noGrp="1"/>
          </p:cNvSpPr>
          <p:nvPr>
            <p:ph type="body" sz="quarter" idx="14" hasCustomPrompt="1"/>
          </p:nvPr>
        </p:nvSpPr>
        <p:spPr>
          <a:xfrm>
            <a:off x="5428200" y="5588689"/>
            <a:ext cx="1335600" cy="258532"/>
          </a:xfrm>
        </p:spPr>
        <p:txBody>
          <a:bodyPr wrap="square">
            <a:spAutoFit/>
          </a:bodyPr>
          <a:lstStyle>
            <a:lvl1pPr marL="0" indent="0" algn="ctr">
              <a:buNone/>
              <a:defRPr sz="1200" b="1">
                <a:solidFill>
                  <a:schemeClr val="bg1">
                    <a:lumMod val="65000"/>
                  </a:schemeClr>
                </a:solidFill>
              </a:defRPr>
            </a:lvl1pPr>
          </a:lstStyle>
          <a:p>
            <a:pPr lvl="0"/>
            <a:r>
              <a:rPr lang="en-US" altLang="ko-KR" dirty="0"/>
              <a:t>Logo</a:t>
            </a:r>
            <a:endParaRPr lang="ko-KR" altLang="en-US" dirty="0"/>
          </a:p>
        </p:txBody>
      </p:sp>
      <p:sp>
        <p:nvSpPr>
          <p:cNvPr id="10" name="텍스트 개체 틀 9"/>
          <p:cNvSpPr>
            <a:spLocks noGrp="1"/>
          </p:cNvSpPr>
          <p:nvPr>
            <p:ph type="body" sz="quarter" idx="13" hasCustomPrompt="1"/>
          </p:nvPr>
        </p:nvSpPr>
        <p:spPr>
          <a:xfrm>
            <a:off x="3953592" y="4450375"/>
            <a:ext cx="4354666" cy="258532"/>
          </a:xfrm>
        </p:spPr>
        <p:txBody>
          <a:bodyPr wrap="square">
            <a:spAutoFit/>
          </a:bodyPr>
          <a:lstStyle>
            <a:lvl1pPr marL="0" indent="0" algn="ctr">
              <a:buNone/>
              <a:defRPr lang="ko-KR" altLang="en-US" sz="1200" kern="1200" dirty="0">
                <a:solidFill>
                  <a:schemeClr val="bg1">
                    <a:lumMod val="65000"/>
                  </a:schemeClr>
                </a:solidFill>
                <a:latin typeface="+mn-lt"/>
                <a:ea typeface="+mn-ea"/>
                <a:cs typeface="+mn-cs"/>
              </a:defRPr>
            </a:lvl1pPr>
          </a:lstStyle>
          <a:p>
            <a:pPr marL="0" lvl="0" indent="0" algn="ctr" defTabSz="914400" rtl="0" eaLnBrk="1" latinLnBrk="1" hangingPunct="1">
              <a:lnSpc>
                <a:spcPct val="90000"/>
              </a:lnSpc>
              <a:spcBef>
                <a:spcPts val="1000"/>
              </a:spcBef>
              <a:buFont typeface="Arial" panose="020B0604020202020204" pitchFamily="34" charset="0"/>
              <a:buNone/>
            </a:pPr>
            <a:r>
              <a:rPr lang="en-US" altLang="ko-KR" dirty="0"/>
              <a:t>The Text here</a:t>
            </a:r>
            <a:endParaRPr lang="ko-KR" altLang="en-US" dirty="0"/>
          </a:p>
        </p:txBody>
      </p:sp>
      <p:grpSp>
        <p:nvGrpSpPr>
          <p:cNvPr id="18" name="그룹 17"/>
          <p:cNvGrpSpPr>
            <a:grpSpLocks noChangeAspect="1"/>
          </p:cNvGrpSpPr>
          <p:nvPr userDrawn="1"/>
        </p:nvGrpSpPr>
        <p:grpSpPr>
          <a:xfrm>
            <a:off x="5506680" y="1766154"/>
            <a:ext cx="1178640" cy="1043112"/>
            <a:chOff x="4411663" y="1938338"/>
            <a:chExt cx="3368675" cy="2981325"/>
          </a:xfrm>
        </p:grpSpPr>
        <p:sp>
          <p:nvSpPr>
            <p:cNvPr id="16" name="Freeform 5"/>
            <p:cNvSpPr>
              <a:spLocks/>
            </p:cNvSpPr>
            <p:nvPr userDrawn="1"/>
          </p:nvSpPr>
          <p:spPr bwMode="auto">
            <a:xfrm>
              <a:off x="4411663" y="2674938"/>
              <a:ext cx="3368675" cy="2244725"/>
            </a:xfrm>
            <a:custGeom>
              <a:avLst/>
              <a:gdLst>
                <a:gd name="T0" fmla="*/ 1942 w 2122"/>
                <a:gd name="T1" fmla="*/ 2 h 1414"/>
                <a:gd name="T2" fmla="*/ 1888 w 2122"/>
                <a:gd name="T3" fmla="*/ 26 h 1414"/>
                <a:gd name="T4" fmla="*/ 1848 w 2122"/>
                <a:gd name="T5" fmla="*/ 66 h 1414"/>
                <a:gd name="T6" fmla="*/ 1824 w 2122"/>
                <a:gd name="T7" fmla="*/ 120 h 1414"/>
                <a:gd name="T8" fmla="*/ 1822 w 2122"/>
                <a:gd name="T9" fmla="*/ 164 h 1414"/>
                <a:gd name="T10" fmla="*/ 1838 w 2122"/>
                <a:gd name="T11" fmla="*/ 216 h 1414"/>
                <a:gd name="T12" fmla="*/ 1446 w 2122"/>
                <a:gd name="T13" fmla="*/ 964 h 1414"/>
                <a:gd name="T14" fmla="*/ 1380 w 2122"/>
                <a:gd name="T15" fmla="*/ 960 h 1414"/>
                <a:gd name="T16" fmla="*/ 806 w 2122"/>
                <a:gd name="T17" fmla="*/ 618 h 1414"/>
                <a:gd name="T18" fmla="*/ 808 w 2122"/>
                <a:gd name="T19" fmla="*/ 576 h 1414"/>
                <a:gd name="T20" fmla="*/ 790 w 2122"/>
                <a:gd name="T21" fmla="*/ 520 h 1414"/>
                <a:gd name="T22" fmla="*/ 754 w 2122"/>
                <a:gd name="T23" fmla="*/ 476 h 1414"/>
                <a:gd name="T24" fmla="*/ 702 w 2122"/>
                <a:gd name="T25" fmla="*/ 448 h 1414"/>
                <a:gd name="T26" fmla="*/ 658 w 2122"/>
                <a:gd name="T27" fmla="*/ 440 h 1414"/>
                <a:gd name="T28" fmla="*/ 600 w 2122"/>
                <a:gd name="T29" fmla="*/ 452 h 1414"/>
                <a:gd name="T30" fmla="*/ 552 w 2122"/>
                <a:gd name="T31" fmla="*/ 484 h 1414"/>
                <a:gd name="T32" fmla="*/ 520 w 2122"/>
                <a:gd name="T33" fmla="*/ 532 h 1414"/>
                <a:gd name="T34" fmla="*/ 508 w 2122"/>
                <a:gd name="T35" fmla="*/ 592 h 1414"/>
                <a:gd name="T36" fmla="*/ 518 w 2122"/>
                <a:gd name="T37" fmla="*/ 648 h 1414"/>
                <a:gd name="T38" fmla="*/ 172 w 2122"/>
                <a:gd name="T39" fmla="*/ 1114 h 1414"/>
                <a:gd name="T40" fmla="*/ 122 w 2122"/>
                <a:gd name="T41" fmla="*/ 1116 h 1414"/>
                <a:gd name="T42" fmla="*/ 68 w 2122"/>
                <a:gd name="T43" fmla="*/ 1138 h 1414"/>
                <a:gd name="T44" fmla="*/ 26 w 2122"/>
                <a:gd name="T45" fmla="*/ 1180 h 1414"/>
                <a:gd name="T46" fmla="*/ 4 w 2122"/>
                <a:gd name="T47" fmla="*/ 1234 h 1414"/>
                <a:gd name="T48" fmla="*/ 2 w 2122"/>
                <a:gd name="T49" fmla="*/ 1278 h 1414"/>
                <a:gd name="T50" fmla="*/ 20 w 2122"/>
                <a:gd name="T51" fmla="*/ 1336 h 1414"/>
                <a:gd name="T52" fmla="*/ 56 w 2122"/>
                <a:gd name="T53" fmla="*/ 1380 h 1414"/>
                <a:gd name="T54" fmla="*/ 106 w 2122"/>
                <a:gd name="T55" fmla="*/ 1408 h 1414"/>
                <a:gd name="T56" fmla="*/ 152 w 2122"/>
                <a:gd name="T57" fmla="*/ 1414 h 1414"/>
                <a:gd name="T58" fmla="*/ 210 w 2122"/>
                <a:gd name="T59" fmla="*/ 1402 h 1414"/>
                <a:gd name="T60" fmla="*/ 258 w 2122"/>
                <a:gd name="T61" fmla="*/ 1370 h 1414"/>
                <a:gd name="T62" fmla="*/ 290 w 2122"/>
                <a:gd name="T63" fmla="*/ 1322 h 1414"/>
                <a:gd name="T64" fmla="*/ 302 w 2122"/>
                <a:gd name="T65" fmla="*/ 1264 h 1414"/>
                <a:gd name="T66" fmla="*/ 288 w 2122"/>
                <a:gd name="T67" fmla="*/ 1198 h 1414"/>
                <a:gd name="T68" fmla="*/ 632 w 2122"/>
                <a:gd name="T69" fmla="*/ 740 h 1414"/>
                <a:gd name="T70" fmla="*/ 708 w 2122"/>
                <a:gd name="T71" fmla="*/ 734 h 1414"/>
                <a:gd name="T72" fmla="*/ 1258 w 2122"/>
                <a:gd name="T73" fmla="*/ 1080 h 1414"/>
                <a:gd name="T74" fmla="*/ 1256 w 2122"/>
                <a:gd name="T75" fmla="*/ 1124 h 1414"/>
                <a:gd name="T76" fmla="*/ 1274 w 2122"/>
                <a:gd name="T77" fmla="*/ 1180 h 1414"/>
                <a:gd name="T78" fmla="*/ 1310 w 2122"/>
                <a:gd name="T79" fmla="*/ 1224 h 1414"/>
                <a:gd name="T80" fmla="*/ 1360 w 2122"/>
                <a:gd name="T81" fmla="*/ 1252 h 1414"/>
                <a:gd name="T82" fmla="*/ 1406 w 2122"/>
                <a:gd name="T83" fmla="*/ 1260 h 1414"/>
                <a:gd name="T84" fmla="*/ 1464 w 2122"/>
                <a:gd name="T85" fmla="*/ 1248 h 1414"/>
                <a:gd name="T86" fmla="*/ 1512 w 2122"/>
                <a:gd name="T87" fmla="*/ 1216 h 1414"/>
                <a:gd name="T88" fmla="*/ 1544 w 2122"/>
                <a:gd name="T89" fmla="*/ 1168 h 1414"/>
                <a:gd name="T90" fmla="*/ 1556 w 2122"/>
                <a:gd name="T91" fmla="*/ 1108 h 1414"/>
                <a:gd name="T92" fmla="*/ 1542 w 2122"/>
                <a:gd name="T93" fmla="*/ 1044 h 1414"/>
                <a:gd name="T94" fmla="*/ 1972 w 2122"/>
                <a:gd name="T95" fmla="*/ 300 h 1414"/>
                <a:gd name="T96" fmla="*/ 2018 w 2122"/>
                <a:gd name="T97" fmla="*/ 294 h 1414"/>
                <a:gd name="T98" fmla="*/ 2068 w 2122"/>
                <a:gd name="T99" fmla="*/ 266 h 1414"/>
                <a:gd name="T100" fmla="*/ 2104 w 2122"/>
                <a:gd name="T101" fmla="*/ 222 h 1414"/>
                <a:gd name="T102" fmla="*/ 2122 w 2122"/>
                <a:gd name="T103" fmla="*/ 166 h 1414"/>
                <a:gd name="T104" fmla="*/ 2120 w 2122"/>
                <a:gd name="T105" fmla="*/ 120 h 1414"/>
                <a:gd name="T106" fmla="*/ 2098 w 2122"/>
                <a:gd name="T107" fmla="*/ 66 h 1414"/>
                <a:gd name="T108" fmla="*/ 2056 w 2122"/>
                <a:gd name="T109" fmla="*/ 26 h 1414"/>
                <a:gd name="T110" fmla="*/ 2002 w 2122"/>
                <a:gd name="T111" fmla="*/ 2 h 1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22" h="1414">
                  <a:moveTo>
                    <a:pt x="1972" y="0"/>
                  </a:moveTo>
                  <a:lnTo>
                    <a:pt x="1972" y="0"/>
                  </a:lnTo>
                  <a:lnTo>
                    <a:pt x="1956" y="0"/>
                  </a:lnTo>
                  <a:lnTo>
                    <a:pt x="1942" y="2"/>
                  </a:lnTo>
                  <a:lnTo>
                    <a:pt x="1928" y="6"/>
                  </a:lnTo>
                  <a:lnTo>
                    <a:pt x="1914" y="12"/>
                  </a:lnTo>
                  <a:lnTo>
                    <a:pt x="1900" y="18"/>
                  </a:lnTo>
                  <a:lnTo>
                    <a:pt x="1888" y="26"/>
                  </a:lnTo>
                  <a:lnTo>
                    <a:pt x="1876" y="34"/>
                  </a:lnTo>
                  <a:lnTo>
                    <a:pt x="1866" y="44"/>
                  </a:lnTo>
                  <a:lnTo>
                    <a:pt x="1856" y="54"/>
                  </a:lnTo>
                  <a:lnTo>
                    <a:pt x="1848" y="66"/>
                  </a:lnTo>
                  <a:lnTo>
                    <a:pt x="1840" y="78"/>
                  </a:lnTo>
                  <a:lnTo>
                    <a:pt x="1834" y="92"/>
                  </a:lnTo>
                  <a:lnTo>
                    <a:pt x="1828" y="106"/>
                  </a:lnTo>
                  <a:lnTo>
                    <a:pt x="1824" y="120"/>
                  </a:lnTo>
                  <a:lnTo>
                    <a:pt x="1822" y="134"/>
                  </a:lnTo>
                  <a:lnTo>
                    <a:pt x="1822" y="150"/>
                  </a:lnTo>
                  <a:lnTo>
                    <a:pt x="1822" y="150"/>
                  </a:lnTo>
                  <a:lnTo>
                    <a:pt x="1822" y="164"/>
                  </a:lnTo>
                  <a:lnTo>
                    <a:pt x="1824" y="178"/>
                  </a:lnTo>
                  <a:lnTo>
                    <a:pt x="1828" y="192"/>
                  </a:lnTo>
                  <a:lnTo>
                    <a:pt x="1832" y="204"/>
                  </a:lnTo>
                  <a:lnTo>
                    <a:pt x="1838" y="216"/>
                  </a:lnTo>
                  <a:lnTo>
                    <a:pt x="1844" y="228"/>
                  </a:lnTo>
                  <a:lnTo>
                    <a:pt x="1860" y="250"/>
                  </a:lnTo>
                  <a:lnTo>
                    <a:pt x="1446" y="964"/>
                  </a:lnTo>
                  <a:lnTo>
                    <a:pt x="1446" y="964"/>
                  </a:lnTo>
                  <a:lnTo>
                    <a:pt x="1426" y="960"/>
                  </a:lnTo>
                  <a:lnTo>
                    <a:pt x="1406" y="958"/>
                  </a:lnTo>
                  <a:lnTo>
                    <a:pt x="1406" y="958"/>
                  </a:lnTo>
                  <a:lnTo>
                    <a:pt x="1380" y="960"/>
                  </a:lnTo>
                  <a:lnTo>
                    <a:pt x="1356" y="966"/>
                  </a:lnTo>
                  <a:lnTo>
                    <a:pt x="1334" y="976"/>
                  </a:lnTo>
                  <a:lnTo>
                    <a:pt x="1312" y="990"/>
                  </a:lnTo>
                  <a:lnTo>
                    <a:pt x="806" y="618"/>
                  </a:lnTo>
                  <a:lnTo>
                    <a:pt x="806" y="618"/>
                  </a:lnTo>
                  <a:lnTo>
                    <a:pt x="808" y="592"/>
                  </a:lnTo>
                  <a:lnTo>
                    <a:pt x="808" y="592"/>
                  </a:lnTo>
                  <a:lnTo>
                    <a:pt x="808" y="576"/>
                  </a:lnTo>
                  <a:lnTo>
                    <a:pt x="806" y="560"/>
                  </a:lnTo>
                  <a:lnTo>
                    <a:pt x="802" y="546"/>
                  </a:lnTo>
                  <a:lnTo>
                    <a:pt x="796" y="532"/>
                  </a:lnTo>
                  <a:lnTo>
                    <a:pt x="790" y="520"/>
                  </a:lnTo>
                  <a:lnTo>
                    <a:pt x="782" y="508"/>
                  </a:lnTo>
                  <a:lnTo>
                    <a:pt x="774" y="496"/>
                  </a:lnTo>
                  <a:lnTo>
                    <a:pt x="764" y="484"/>
                  </a:lnTo>
                  <a:lnTo>
                    <a:pt x="754" y="476"/>
                  </a:lnTo>
                  <a:lnTo>
                    <a:pt x="742" y="466"/>
                  </a:lnTo>
                  <a:lnTo>
                    <a:pt x="730" y="458"/>
                  </a:lnTo>
                  <a:lnTo>
                    <a:pt x="716" y="452"/>
                  </a:lnTo>
                  <a:lnTo>
                    <a:pt x="702" y="448"/>
                  </a:lnTo>
                  <a:lnTo>
                    <a:pt x="688" y="444"/>
                  </a:lnTo>
                  <a:lnTo>
                    <a:pt x="674" y="442"/>
                  </a:lnTo>
                  <a:lnTo>
                    <a:pt x="658" y="440"/>
                  </a:lnTo>
                  <a:lnTo>
                    <a:pt x="658" y="440"/>
                  </a:lnTo>
                  <a:lnTo>
                    <a:pt x="642" y="442"/>
                  </a:lnTo>
                  <a:lnTo>
                    <a:pt x="628" y="444"/>
                  </a:lnTo>
                  <a:lnTo>
                    <a:pt x="614" y="448"/>
                  </a:lnTo>
                  <a:lnTo>
                    <a:pt x="600" y="452"/>
                  </a:lnTo>
                  <a:lnTo>
                    <a:pt x="586" y="458"/>
                  </a:lnTo>
                  <a:lnTo>
                    <a:pt x="574" y="466"/>
                  </a:lnTo>
                  <a:lnTo>
                    <a:pt x="562" y="476"/>
                  </a:lnTo>
                  <a:lnTo>
                    <a:pt x="552" y="484"/>
                  </a:lnTo>
                  <a:lnTo>
                    <a:pt x="542" y="496"/>
                  </a:lnTo>
                  <a:lnTo>
                    <a:pt x="534" y="508"/>
                  </a:lnTo>
                  <a:lnTo>
                    <a:pt x="526" y="520"/>
                  </a:lnTo>
                  <a:lnTo>
                    <a:pt x="520" y="532"/>
                  </a:lnTo>
                  <a:lnTo>
                    <a:pt x="514" y="546"/>
                  </a:lnTo>
                  <a:lnTo>
                    <a:pt x="510" y="560"/>
                  </a:lnTo>
                  <a:lnTo>
                    <a:pt x="508" y="576"/>
                  </a:lnTo>
                  <a:lnTo>
                    <a:pt x="508" y="592"/>
                  </a:lnTo>
                  <a:lnTo>
                    <a:pt x="508" y="592"/>
                  </a:lnTo>
                  <a:lnTo>
                    <a:pt x="508" y="612"/>
                  </a:lnTo>
                  <a:lnTo>
                    <a:pt x="512" y="630"/>
                  </a:lnTo>
                  <a:lnTo>
                    <a:pt x="518" y="648"/>
                  </a:lnTo>
                  <a:lnTo>
                    <a:pt x="526" y="666"/>
                  </a:lnTo>
                  <a:lnTo>
                    <a:pt x="192" y="1118"/>
                  </a:lnTo>
                  <a:lnTo>
                    <a:pt x="192" y="1118"/>
                  </a:lnTo>
                  <a:lnTo>
                    <a:pt x="172" y="1114"/>
                  </a:lnTo>
                  <a:lnTo>
                    <a:pt x="152" y="1112"/>
                  </a:lnTo>
                  <a:lnTo>
                    <a:pt x="152" y="1112"/>
                  </a:lnTo>
                  <a:lnTo>
                    <a:pt x="136" y="1114"/>
                  </a:lnTo>
                  <a:lnTo>
                    <a:pt x="122" y="1116"/>
                  </a:lnTo>
                  <a:lnTo>
                    <a:pt x="106" y="1120"/>
                  </a:lnTo>
                  <a:lnTo>
                    <a:pt x="92" y="1124"/>
                  </a:lnTo>
                  <a:lnTo>
                    <a:pt x="80" y="1132"/>
                  </a:lnTo>
                  <a:lnTo>
                    <a:pt x="68" y="1138"/>
                  </a:lnTo>
                  <a:lnTo>
                    <a:pt x="56" y="1148"/>
                  </a:lnTo>
                  <a:lnTo>
                    <a:pt x="44" y="1158"/>
                  </a:lnTo>
                  <a:lnTo>
                    <a:pt x="36" y="1168"/>
                  </a:lnTo>
                  <a:lnTo>
                    <a:pt x="26" y="1180"/>
                  </a:lnTo>
                  <a:lnTo>
                    <a:pt x="20" y="1192"/>
                  </a:lnTo>
                  <a:lnTo>
                    <a:pt x="12" y="1204"/>
                  </a:lnTo>
                  <a:lnTo>
                    <a:pt x="8" y="1218"/>
                  </a:lnTo>
                  <a:lnTo>
                    <a:pt x="4" y="1234"/>
                  </a:lnTo>
                  <a:lnTo>
                    <a:pt x="2" y="1248"/>
                  </a:lnTo>
                  <a:lnTo>
                    <a:pt x="0" y="1264"/>
                  </a:lnTo>
                  <a:lnTo>
                    <a:pt x="0" y="1264"/>
                  </a:lnTo>
                  <a:lnTo>
                    <a:pt x="2" y="1278"/>
                  </a:lnTo>
                  <a:lnTo>
                    <a:pt x="4" y="1294"/>
                  </a:lnTo>
                  <a:lnTo>
                    <a:pt x="8" y="1308"/>
                  </a:lnTo>
                  <a:lnTo>
                    <a:pt x="12" y="1322"/>
                  </a:lnTo>
                  <a:lnTo>
                    <a:pt x="20" y="1336"/>
                  </a:lnTo>
                  <a:lnTo>
                    <a:pt x="26" y="1348"/>
                  </a:lnTo>
                  <a:lnTo>
                    <a:pt x="36" y="1360"/>
                  </a:lnTo>
                  <a:lnTo>
                    <a:pt x="44" y="1370"/>
                  </a:lnTo>
                  <a:lnTo>
                    <a:pt x="56" y="1380"/>
                  </a:lnTo>
                  <a:lnTo>
                    <a:pt x="68" y="1388"/>
                  </a:lnTo>
                  <a:lnTo>
                    <a:pt x="80" y="1396"/>
                  </a:lnTo>
                  <a:lnTo>
                    <a:pt x="92" y="1402"/>
                  </a:lnTo>
                  <a:lnTo>
                    <a:pt x="106" y="1408"/>
                  </a:lnTo>
                  <a:lnTo>
                    <a:pt x="122" y="1412"/>
                  </a:lnTo>
                  <a:lnTo>
                    <a:pt x="136" y="1414"/>
                  </a:lnTo>
                  <a:lnTo>
                    <a:pt x="152" y="1414"/>
                  </a:lnTo>
                  <a:lnTo>
                    <a:pt x="152" y="1414"/>
                  </a:lnTo>
                  <a:lnTo>
                    <a:pt x="166" y="1414"/>
                  </a:lnTo>
                  <a:lnTo>
                    <a:pt x="182" y="1412"/>
                  </a:lnTo>
                  <a:lnTo>
                    <a:pt x="196" y="1408"/>
                  </a:lnTo>
                  <a:lnTo>
                    <a:pt x="210" y="1402"/>
                  </a:lnTo>
                  <a:lnTo>
                    <a:pt x="224" y="1396"/>
                  </a:lnTo>
                  <a:lnTo>
                    <a:pt x="236" y="1388"/>
                  </a:lnTo>
                  <a:lnTo>
                    <a:pt x="248" y="1380"/>
                  </a:lnTo>
                  <a:lnTo>
                    <a:pt x="258" y="1370"/>
                  </a:lnTo>
                  <a:lnTo>
                    <a:pt x="268" y="1360"/>
                  </a:lnTo>
                  <a:lnTo>
                    <a:pt x="276" y="1348"/>
                  </a:lnTo>
                  <a:lnTo>
                    <a:pt x="284" y="1336"/>
                  </a:lnTo>
                  <a:lnTo>
                    <a:pt x="290" y="1322"/>
                  </a:lnTo>
                  <a:lnTo>
                    <a:pt x="296" y="1308"/>
                  </a:lnTo>
                  <a:lnTo>
                    <a:pt x="298" y="1294"/>
                  </a:lnTo>
                  <a:lnTo>
                    <a:pt x="302" y="1278"/>
                  </a:lnTo>
                  <a:lnTo>
                    <a:pt x="302" y="1264"/>
                  </a:lnTo>
                  <a:lnTo>
                    <a:pt x="302" y="1264"/>
                  </a:lnTo>
                  <a:lnTo>
                    <a:pt x="300" y="1240"/>
                  </a:lnTo>
                  <a:lnTo>
                    <a:pt x="296" y="1220"/>
                  </a:lnTo>
                  <a:lnTo>
                    <a:pt x="288" y="1198"/>
                  </a:lnTo>
                  <a:lnTo>
                    <a:pt x="276" y="1180"/>
                  </a:lnTo>
                  <a:lnTo>
                    <a:pt x="608" y="734"/>
                  </a:lnTo>
                  <a:lnTo>
                    <a:pt x="608" y="734"/>
                  </a:lnTo>
                  <a:lnTo>
                    <a:pt x="632" y="740"/>
                  </a:lnTo>
                  <a:lnTo>
                    <a:pt x="658" y="742"/>
                  </a:lnTo>
                  <a:lnTo>
                    <a:pt x="658" y="742"/>
                  </a:lnTo>
                  <a:lnTo>
                    <a:pt x="684" y="740"/>
                  </a:lnTo>
                  <a:lnTo>
                    <a:pt x="708" y="734"/>
                  </a:lnTo>
                  <a:lnTo>
                    <a:pt x="732" y="722"/>
                  </a:lnTo>
                  <a:lnTo>
                    <a:pt x="752" y="708"/>
                  </a:lnTo>
                  <a:lnTo>
                    <a:pt x="1258" y="1080"/>
                  </a:lnTo>
                  <a:lnTo>
                    <a:pt x="1258" y="1080"/>
                  </a:lnTo>
                  <a:lnTo>
                    <a:pt x="1256" y="1094"/>
                  </a:lnTo>
                  <a:lnTo>
                    <a:pt x="1254" y="1108"/>
                  </a:lnTo>
                  <a:lnTo>
                    <a:pt x="1254" y="1108"/>
                  </a:lnTo>
                  <a:lnTo>
                    <a:pt x="1256" y="1124"/>
                  </a:lnTo>
                  <a:lnTo>
                    <a:pt x="1258" y="1140"/>
                  </a:lnTo>
                  <a:lnTo>
                    <a:pt x="1262" y="1154"/>
                  </a:lnTo>
                  <a:lnTo>
                    <a:pt x="1266" y="1168"/>
                  </a:lnTo>
                  <a:lnTo>
                    <a:pt x="1274" y="1180"/>
                  </a:lnTo>
                  <a:lnTo>
                    <a:pt x="1280" y="1192"/>
                  </a:lnTo>
                  <a:lnTo>
                    <a:pt x="1290" y="1204"/>
                  </a:lnTo>
                  <a:lnTo>
                    <a:pt x="1300" y="1216"/>
                  </a:lnTo>
                  <a:lnTo>
                    <a:pt x="1310" y="1224"/>
                  </a:lnTo>
                  <a:lnTo>
                    <a:pt x="1322" y="1234"/>
                  </a:lnTo>
                  <a:lnTo>
                    <a:pt x="1334" y="1242"/>
                  </a:lnTo>
                  <a:lnTo>
                    <a:pt x="1346" y="1248"/>
                  </a:lnTo>
                  <a:lnTo>
                    <a:pt x="1360" y="1252"/>
                  </a:lnTo>
                  <a:lnTo>
                    <a:pt x="1376" y="1256"/>
                  </a:lnTo>
                  <a:lnTo>
                    <a:pt x="1390" y="1258"/>
                  </a:lnTo>
                  <a:lnTo>
                    <a:pt x="1406" y="1260"/>
                  </a:lnTo>
                  <a:lnTo>
                    <a:pt x="1406" y="1260"/>
                  </a:lnTo>
                  <a:lnTo>
                    <a:pt x="1420" y="1258"/>
                  </a:lnTo>
                  <a:lnTo>
                    <a:pt x="1436" y="1256"/>
                  </a:lnTo>
                  <a:lnTo>
                    <a:pt x="1450" y="1252"/>
                  </a:lnTo>
                  <a:lnTo>
                    <a:pt x="1464" y="1248"/>
                  </a:lnTo>
                  <a:lnTo>
                    <a:pt x="1478" y="1242"/>
                  </a:lnTo>
                  <a:lnTo>
                    <a:pt x="1490" y="1234"/>
                  </a:lnTo>
                  <a:lnTo>
                    <a:pt x="1502" y="1224"/>
                  </a:lnTo>
                  <a:lnTo>
                    <a:pt x="1512" y="1216"/>
                  </a:lnTo>
                  <a:lnTo>
                    <a:pt x="1522" y="1204"/>
                  </a:lnTo>
                  <a:lnTo>
                    <a:pt x="1530" y="1192"/>
                  </a:lnTo>
                  <a:lnTo>
                    <a:pt x="1538" y="1180"/>
                  </a:lnTo>
                  <a:lnTo>
                    <a:pt x="1544" y="1168"/>
                  </a:lnTo>
                  <a:lnTo>
                    <a:pt x="1550" y="1154"/>
                  </a:lnTo>
                  <a:lnTo>
                    <a:pt x="1554" y="1140"/>
                  </a:lnTo>
                  <a:lnTo>
                    <a:pt x="1556" y="1124"/>
                  </a:lnTo>
                  <a:lnTo>
                    <a:pt x="1556" y="1108"/>
                  </a:lnTo>
                  <a:lnTo>
                    <a:pt x="1556" y="1108"/>
                  </a:lnTo>
                  <a:lnTo>
                    <a:pt x="1554" y="1086"/>
                  </a:lnTo>
                  <a:lnTo>
                    <a:pt x="1550" y="1064"/>
                  </a:lnTo>
                  <a:lnTo>
                    <a:pt x="1542" y="1044"/>
                  </a:lnTo>
                  <a:lnTo>
                    <a:pt x="1532" y="1026"/>
                  </a:lnTo>
                  <a:lnTo>
                    <a:pt x="1952" y="300"/>
                  </a:lnTo>
                  <a:lnTo>
                    <a:pt x="1952" y="300"/>
                  </a:lnTo>
                  <a:lnTo>
                    <a:pt x="1972" y="300"/>
                  </a:lnTo>
                  <a:lnTo>
                    <a:pt x="1972" y="300"/>
                  </a:lnTo>
                  <a:lnTo>
                    <a:pt x="1988" y="300"/>
                  </a:lnTo>
                  <a:lnTo>
                    <a:pt x="2002" y="298"/>
                  </a:lnTo>
                  <a:lnTo>
                    <a:pt x="2018" y="294"/>
                  </a:lnTo>
                  <a:lnTo>
                    <a:pt x="2030" y="290"/>
                  </a:lnTo>
                  <a:lnTo>
                    <a:pt x="2044" y="282"/>
                  </a:lnTo>
                  <a:lnTo>
                    <a:pt x="2056" y="276"/>
                  </a:lnTo>
                  <a:lnTo>
                    <a:pt x="2068" y="266"/>
                  </a:lnTo>
                  <a:lnTo>
                    <a:pt x="2078" y="256"/>
                  </a:lnTo>
                  <a:lnTo>
                    <a:pt x="2088" y="246"/>
                  </a:lnTo>
                  <a:lnTo>
                    <a:pt x="2098" y="234"/>
                  </a:lnTo>
                  <a:lnTo>
                    <a:pt x="2104" y="222"/>
                  </a:lnTo>
                  <a:lnTo>
                    <a:pt x="2112" y="210"/>
                  </a:lnTo>
                  <a:lnTo>
                    <a:pt x="2116" y="196"/>
                  </a:lnTo>
                  <a:lnTo>
                    <a:pt x="2120" y="180"/>
                  </a:lnTo>
                  <a:lnTo>
                    <a:pt x="2122" y="166"/>
                  </a:lnTo>
                  <a:lnTo>
                    <a:pt x="2122" y="150"/>
                  </a:lnTo>
                  <a:lnTo>
                    <a:pt x="2122" y="150"/>
                  </a:lnTo>
                  <a:lnTo>
                    <a:pt x="2122" y="134"/>
                  </a:lnTo>
                  <a:lnTo>
                    <a:pt x="2120" y="120"/>
                  </a:lnTo>
                  <a:lnTo>
                    <a:pt x="2116" y="106"/>
                  </a:lnTo>
                  <a:lnTo>
                    <a:pt x="2112" y="92"/>
                  </a:lnTo>
                  <a:lnTo>
                    <a:pt x="2104" y="78"/>
                  </a:lnTo>
                  <a:lnTo>
                    <a:pt x="2098" y="66"/>
                  </a:lnTo>
                  <a:lnTo>
                    <a:pt x="2088" y="54"/>
                  </a:lnTo>
                  <a:lnTo>
                    <a:pt x="2078" y="44"/>
                  </a:lnTo>
                  <a:lnTo>
                    <a:pt x="2068" y="34"/>
                  </a:lnTo>
                  <a:lnTo>
                    <a:pt x="2056" y="26"/>
                  </a:lnTo>
                  <a:lnTo>
                    <a:pt x="2044" y="18"/>
                  </a:lnTo>
                  <a:lnTo>
                    <a:pt x="2030" y="12"/>
                  </a:lnTo>
                  <a:lnTo>
                    <a:pt x="2018" y="6"/>
                  </a:lnTo>
                  <a:lnTo>
                    <a:pt x="2002" y="2"/>
                  </a:lnTo>
                  <a:lnTo>
                    <a:pt x="1988" y="0"/>
                  </a:lnTo>
                  <a:lnTo>
                    <a:pt x="1972" y="0"/>
                  </a:lnTo>
                  <a:lnTo>
                    <a:pt x="197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17" name="Freeform 6"/>
            <p:cNvSpPr>
              <a:spLocks/>
            </p:cNvSpPr>
            <p:nvPr userDrawn="1"/>
          </p:nvSpPr>
          <p:spPr bwMode="auto">
            <a:xfrm>
              <a:off x="4411663" y="1938338"/>
              <a:ext cx="3368675" cy="1619250"/>
            </a:xfrm>
            <a:custGeom>
              <a:avLst/>
              <a:gdLst>
                <a:gd name="T0" fmla="*/ 180 w 2122"/>
                <a:gd name="T1" fmla="*/ 974 h 1020"/>
                <a:gd name="T2" fmla="*/ 232 w 2122"/>
                <a:gd name="T3" fmla="*/ 952 h 1020"/>
                <a:gd name="T4" fmla="*/ 272 w 2122"/>
                <a:gd name="T5" fmla="*/ 912 h 1020"/>
                <a:gd name="T6" fmla="*/ 294 w 2122"/>
                <a:gd name="T7" fmla="*/ 860 h 1020"/>
                <a:gd name="T8" fmla="*/ 296 w 2122"/>
                <a:gd name="T9" fmla="*/ 804 h 1020"/>
                <a:gd name="T10" fmla="*/ 760 w 2122"/>
                <a:gd name="T11" fmla="*/ 582 h 1020"/>
                <a:gd name="T12" fmla="*/ 816 w 2122"/>
                <a:gd name="T13" fmla="*/ 608 h 1020"/>
                <a:gd name="T14" fmla="*/ 870 w 2122"/>
                <a:gd name="T15" fmla="*/ 610 h 1020"/>
                <a:gd name="T16" fmla="*/ 1168 w 2122"/>
                <a:gd name="T17" fmla="*/ 826 h 1020"/>
                <a:gd name="T18" fmla="*/ 1160 w 2122"/>
                <a:gd name="T19" fmla="*/ 872 h 1020"/>
                <a:gd name="T20" fmla="*/ 1172 w 2122"/>
                <a:gd name="T21" fmla="*/ 930 h 1020"/>
                <a:gd name="T22" fmla="*/ 1204 w 2122"/>
                <a:gd name="T23" fmla="*/ 978 h 1020"/>
                <a:gd name="T24" fmla="*/ 1250 w 2122"/>
                <a:gd name="T25" fmla="*/ 1008 h 1020"/>
                <a:gd name="T26" fmla="*/ 1308 w 2122"/>
                <a:gd name="T27" fmla="*/ 1020 h 1020"/>
                <a:gd name="T28" fmla="*/ 1352 w 2122"/>
                <a:gd name="T29" fmla="*/ 1014 h 1020"/>
                <a:gd name="T30" fmla="*/ 1402 w 2122"/>
                <a:gd name="T31" fmla="*/ 986 h 1020"/>
                <a:gd name="T32" fmla="*/ 1438 w 2122"/>
                <a:gd name="T33" fmla="*/ 942 h 1020"/>
                <a:gd name="T34" fmla="*/ 1456 w 2122"/>
                <a:gd name="T35" fmla="*/ 888 h 1020"/>
                <a:gd name="T36" fmla="*/ 1448 w 2122"/>
                <a:gd name="T37" fmla="*/ 822 h 1020"/>
                <a:gd name="T38" fmla="*/ 1944 w 2122"/>
                <a:gd name="T39" fmla="*/ 292 h 1020"/>
                <a:gd name="T40" fmla="*/ 1990 w 2122"/>
                <a:gd name="T41" fmla="*/ 296 h 1020"/>
                <a:gd name="T42" fmla="*/ 2046 w 2122"/>
                <a:gd name="T43" fmla="*/ 278 h 1020"/>
                <a:gd name="T44" fmla="*/ 2090 w 2122"/>
                <a:gd name="T45" fmla="*/ 242 h 1020"/>
                <a:gd name="T46" fmla="*/ 2116 w 2122"/>
                <a:gd name="T47" fmla="*/ 192 h 1020"/>
                <a:gd name="T48" fmla="*/ 2122 w 2122"/>
                <a:gd name="T49" fmla="*/ 148 h 1020"/>
                <a:gd name="T50" fmla="*/ 2112 w 2122"/>
                <a:gd name="T51" fmla="*/ 90 h 1020"/>
                <a:gd name="T52" fmla="*/ 2080 w 2122"/>
                <a:gd name="T53" fmla="*/ 42 h 1020"/>
                <a:gd name="T54" fmla="*/ 2032 w 2122"/>
                <a:gd name="T55" fmla="*/ 10 h 1020"/>
                <a:gd name="T56" fmla="*/ 1974 w 2122"/>
                <a:gd name="T57" fmla="*/ 0 h 1020"/>
                <a:gd name="T58" fmla="*/ 1930 w 2122"/>
                <a:gd name="T59" fmla="*/ 6 h 1020"/>
                <a:gd name="T60" fmla="*/ 1880 w 2122"/>
                <a:gd name="T61" fmla="*/ 34 h 1020"/>
                <a:gd name="T62" fmla="*/ 1844 w 2122"/>
                <a:gd name="T63" fmla="*/ 76 h 1020"/>
                <a:gd name="T64" fmla="*/ 1826 w 2122"/>
                <a:gd name="T65" fmla="*/ 132 h 1020"/>
                <a:gd name="T66" fmla="*/ 1832 w 2122"/>
                <a:gd name="T67" fmla="*/ 186 h 1020"/>
                <a:gd name="T68" fmla="*/ 1388 w 2122"/>
                <a:gd name="T69" fmla="*/ 748 h 1020"/>
                <a:gd name="T70" fmla="*/ 1308 w 2122"/>
                <a:gd name="T71" fmla="*/ 724 h 1020"/>
                <a:gd name="T72" fmla="*/ 1244 w 2122"/>
                <a:gd name="T73" fmla="*/ 738 h 1020"/>
                <a:gd name="T74" fmla="*/ 996 w 2122"/>
                <a:gd name="T75" fmla="*/ 490 h 1020"/>
                <a:gd name="T76" fmla="*/ 994 w 2122"/>
                <a:gd name="T77" fmla="*/ 434 h 1020"/>
                <a:gd name="T78" fmla="*/ 972 w 2122"/>
                <a:gd name="T79" fmla="*/ 380 h 1020"/>
                <a:gd name="T80" fmla="*/ 932 w 2122"/>
                <a:gd name="T81" fmla="*/ 340 h 1020"/>
                <a:gd name="T82" fmla="*/ 878 w 2122"/>
                <a:gd name="T83" fmla="*/ 318 h 1020"/>
                <a:gd name="T84" fmla="*/ 834 w 2122"/>
                <a:gd name="T85" fmla="*/ 316 h 1020"/>
                <a:gd name="T86" fmla="*/ 778 w 2122"/>
                <a:gd name="T87" fmla="*/ 332 h 1020"/>
                <a:gd name="T88" fmla="*/ 734 w 2122"/>
                <a:gd name="T89" fmla="*/ 368 h 1020"/>
                <a:gd name="T90" fmla="*/ 708 w 2122"/>
                <a:gd name="T91" fmla="*/ 418 h 1020"/>
                <a:gd name="T92" fmla="*/ 700 w 2122"/>
                <a:gd name="T93" fmla="*/ 462 h 1020"/>
                <a:gd name="T94" fmla="*/ 240 w 2122"/>
                <a:gd name="T95" fmla="*/ 712 h 1020"/>
                <a:gd name="T96" fmla="*/ 192 w 2122"/>
                <a:gd name="T97" fmla="*/ 688 h 1020"/>
                <a:gd name="T98" fmla="*/ 150 w 2122"/>
                <a:gd name="T99" fmla="*/ 682 h 1020"/>
                <a:gd name="T100" fmla="*/ 92 w 2122"/>
                <a:gd name="T101" fmla="*/ 692 h 1020"/>
                <a:gd name="T102" fmla="*/ 44 w 2122"/>
                <a:gd name="T103" fmla="*/ 724 h 1020"/>
                <a:gd name="T104" fmla="*/ 12 w 2122"/>
                <a:gd name="T105" fmla="*/ 772 h 1020"/>
                <a:gd name="T106" fmla="*/ 0 w 2122"/>
                <a:gd name="T107" fmla="*/ 830 h 1020"/>
                <a:gd name="T108" fmla="*/ 8 w 2122"/>
                <a:gd name="T109" fmla="*/ 874 h 1020"/>
                <a:gd name="T110" fmla="*/ 34 w 2122"/>
                <a:gd name="T111" fmla="*/ 924 h 1020"/>
                <a:gd name="T112" fmla="*/ 78 w 2122"/>
                <a:gd name="T113" fmla="*/ 960 h 1020"/>
                <a:gd name="T114" fmla="*/ 134 w 2122"/>
                <a:gd name="T115" fmla="*/ 978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22" h="1020">
                  <a:moveTo>
                    <a:pt x="150" y="978"/>
                  </a:moveTo>
                  <a:lnTo>
                    <a:pt x="150" y="978"/>
                  </a:lnTo>
                  <a:lnTo>
                    <a:pt x="164" y="978"/>
                  </a:lnTo>
                  <a:lnTo>
                    <a:pt x="180" y="974"/>
                  </a:lnTo>
                  <a:lnTo>
                    <a:pt x="194" y="972"/>
                  </a:lnTo>
                  <a:lnTo>
                    <a:pt x="206" y="966"/>
                  </a:lnTo>
                  <a:lnTo>
                    <a:pt x="220" y="960"/>
                  </a:lnTo>
                  <a:lnTo>
                    <a:pt x="232" y="952"/>
                  </a:lnTo>
                  <a:lnTo>
                    <a:pt x="244" y="944"/>
                  </a:lnTo>
                  <a:lnTo>
                    <a:pt x="254" y="934"/>
                  </a:lnTo>
                  <a:lnTo>
                    <a:pt x="264" y="924"/>
                  </a:lnTo>
                  <a:lnTo>
                    <a:pt x="272" y="912"/>
                  </a:lnTo>
                  <a:lnTo>
                    <a:pt x="280" y="900"/>
                  </a:lnTo>
                  <a:lnTo>
                    <a:pt x="286" y="888"/>
                  </a:lnTo>
                  <a:lnTo>
                    <a:pt x="290" y="874"/>
                  </a:lnTo>
                  <a:lnTo>
                    <a:pt x="294" y="860"/>
                  </a:lnTo>
                  <a:lnTo>
                    <a:pt x="296" y="844"/>
                  </a:lnTo>
                  <a:lnTo>
                    <a:pt x="298" y="830"/>
                  </a:lnTo>
                  <a:lnTo>
                    <a:pt x="298" y="830"/>
                  </a:lnTo>
                  <a:lnTo>
                    <a:pt x="296" y="804"/>
                  </a:lnTo>
                  <a:lnTo>
                    <a:pt x="738" y="560"/>
                  </a:lnTo>
                  <a:lnTo>
                    <a:pt x="738" y="560"/>
                  </a:lnTo>
                  <a:lnTo>
                    <a:pt x="748" y="572"/>
                  </a:lnTo>
                  <a:lnTo>
                    <a:pt x="760" y="582"/>
                  </a:lnTo>
                  <a:lnTo>
                    <a:pt x="772" y="590"/>
                  </a:lnTo>
                  <a:lnTo>
                    <a:pt x="786" y="598"/>
                  </a:lnTo>
                  <a:lnTo>
                    <a:pt x="802" y="604"/>
                  </a:lnTo>
                  <a:lnTo>
                    <a:pt x="816" y="608"/>
                  </a:lnTo>
                  <a:lnTo>
                    <a:pt x="832" y="610"/>
                  </a:lnTo>
                  <a:lnTo>
                    <a:pt x="848" y="612"/>
                  </a:lnTo>
                  <a:lnTo>
                    <a:pt x="848" y="612"/>
                  </a:lnTo>
                  <a:lnTo>
                    <a:pt x="870" y="610"/>
                  </a:lnTo>
                  <a:lnTo>
                    <a:pt x="892" y="604"/>
                  </a:lnTo>
                  <a:lnTo>
                    <a:pt x="912" y="598"/>
                  </a:lnTo>
                  <a:lnTo>
                    <a:pt x="930" y="588"/>
                  </a:lnTo>
                  <a:lnTo>
                    <a:pt x="1168" y="826"/>
                  </a:lnTo>
                  <a:lnTo>
                    <a:pt x="1168" y="826"/>
                  </a:lnTo>
                  <a:lnTo>
                    <a:pt x="1162" y="848"/>
                  </a:lnTo>
                  <a:lnTo>
                    <a:pt x="1160" y="872"/>
                  </a:lnTo>
                  <a:lnTo>
                    <a:pt x="1160" y="872"/>
                  </a:lnTo>
                  <a:lnTo>
                    <a:pt x="1160" y="888"/>
                  </a:lnTo>
                  <a:lnTo>
                    <a:pt x="1164" y="902"/>
                  </a:lnTo>
                  <a:lnTo>
                    <a:pt x="1166" y="916"/>
                  </a:lnTo>
                  <a:lnTo>
                    <a:pt x="1172" y="930"/>
                  </a:lnTo>
                  <a:lnTo>
                    <a:pt x="1178" y="942"/>
                  </a:lnTo>
                  <a:lnTo>
                    <a:pt x="1186" y="956"/>
                  </a:lnTo>
                  <a:lnTo>
                    <a:pt x="1194" y="966"/>
                  </a:lnTo>
                  <a:lnTo>
                    <a:pt x="1204" y="978"/>
                  </a:lnTo>
                  <a:lnTo>
                    <a:pt x="1214" y="986"/>
                  </a:lnTo>
                  <a:lnTo>
                    <a:pt x="1226" y="996"/>
                  </a:lnTo>
                  <a:lnTo>
                    <a:pt x="1238" y="1002"/>
                  </a:lnTo>
                  <a:lnTo>
                    <a:pt x="1250" y="1008"/>
                  </a:lnTo>
                  <a:lnTo>
                    <a:pt x="1264" y="1014"/>
                  </a:lnTo>
                  <a:lnTo>
                    <a:pt x="1278" y="1018"/>
                  </a:lnTo>
                  <a:lnTo>
                    <a:pt x="1294" y="1020"/>
                  </a:lnTo>
                  <a:lnTo>
                    <a:pt x="1308" y="1020"/>
                  </a:lnTo>
                  <a:lnTo>
                    <a:pt x="1308" y="1020"/>
                  </a:lnTo>
                  <a:lnTo>
                    <a:pt x="1324" y="1020"/>
                  </a:lnTo>
                  <a:lnTo>
                    <a:pt x="1338" y="1018"/>
                  </a:lnTo>
                  <a:lnTo>
                    <a:pt x="1352" y="1014"/>
                  </a:lnTo>
                  <a:lnTo>
                    <a:pt x="1366" y="1008"/>
                  </a:lnTo>
                  <a:lnTo>
                    <a:pt x="1380" y="1002"/>
                  </a:lnTo>
                  <a:lnTo>
                    <a:pt x="1392" y="996"/>
                  </a:lnTo>
                  <a:lnTo>
                    <a:pt x="1402" y="986"/>
                  </a:lnTo>
                  <a:lnTo>
                    <a:pt x="1414" y="978"/>
                  </a:lnTo>
                  <a:lnTo>
                    <a:pt x="1422" y="966"/>
                  </a:lnTo>
                  <a:lnTo>
                    <a:pt x="1432" y="956"/>
                  </a:lnTo>
                  <a:lnTo>
                    <a:pt x="1438" y="942"/>
                  </a:lnTo>
                  <a:lnTo>
                    <a:pt x="1446" y="930"/>
                  </a:lnTo>
                  <a:lnTo>
                    <a:pt x="1450" y="916"/>
                  </a:lnTo>
                  <a:lnTo>
                    <a:pt x="1454" y="902"/>
                  </a:lnTo>
                  <a:lnTo>
                    <a:pt x="1456" y="888"/>
                  </a:lnTo>
                  <a:lnTo>
                    <a:pt x="1456" y="872"/>
                  </a:lnTo>
                  <a:lnTo>
                    <a:pt x="1456" y="872"/>
                  </a:lnTo>
                  <a:lnTo>
                    <a:pt x="1454" y="846"/>
                  </a:lnTo>
                  <a:lnTo>
                    <a:pt x="1448" y="822"/>
                  </a:lnTo>
                  <a:lnTo>
                    <a:pt x="1916" y="284"/>
                  </a:lnTo>
                  <a:lnTo>
                    <a:pt x="1916" y="284"/>
                  </a:lnTo>
                  <a:lnTo>
                    <a:pt x="1930" y="288"/>
                  </a:lnTo>
                  <a:lnTo>
                    <a:pt x="1944" y="292"/>
                  </a:lnTo>
                  <a:lnTo>
                    <a:pt x="1958" y="296"/>
                  </a:lnTo>
                  <a:lnTo>
                    <a:pt x="1974" y="296"/>
                  </a:lnTo>
                  <a:lnTo>
                    <a:pt x="1974" y="296"/>
                  </a:lnTo>
                  <a:lnTo>
                    <a:pt x="1990" y="296"/>
                  </a:lnTo>
                  <a:lnTo>
                    <a:pt x="2004" y="292"/>
                  </a:lnTo>
                  <a:lnTo>
                    <a:pt x="2018" y="290"/>
                  </a:lnTo>
                  <a:lnTo>
                    <a:pt x="2032" y="284"/>
                  </a:lnTo>
                  <a:lnTo>
                    <a:pt x="2046" y="278"/>
                  </a:lnTo>
                  <a:lnTo>
                    <a:pt x="2058" y="270"/>
                  </a:lnTo>
                  <a:lnTo>
                    <a:pt x="2068" y="262"/>
                  </a:lnTo>
                  <a:lnTo>
                    <a:pt x="2080" y="252"/>
                  </a:lnTo>
                  <a:lnTo>
                    <a:pt x="2090" y="242"/>
                  </a:lnTo>
                  <a:lnTo>
                    <a:pt x="2098" y="230"/>
                  </a:lnTo>
                  <a:lnTo>
                    <a:pt x="2106" y="218"/>
                  </a:lnTo>
                  <a:lnTo>
                    <a:pt x="2112" y="206"/>
                  </a:lnTo>
                  <a:lnTo>
                    <a:pt x="2116" y="192"/>
                  </a:lnTo>
                  <a:lnTo>
                    <a:pt x="2120" y="178"/>
                  </a:lnTo>
                  <a:lnTo>
                    <a:pt x="2122" y="162"/>
                  </a:lnTo>
                  <a:lnTo>
                    <a:pt x="2122" y="148"/>
                  </a:lnTo>
                  <a:lnTo>
                    <a:pt x="2122" y="148"/>
                  </a:lnTo>
                  <a:lnTo>
                    <a:pt x="2122" y="132"/>
                  </a:lnTo>
                  <a:lnTo>
                    <a:pt x="2120" y="118"/>
                  </a:lnTo>
                  <a:lnTo>
                    <a:pt x="2116" y="104"/>
                  </a:lnTo>
                  <a:lnTo>
                    <a:pt x="2112" y="90"/>
                  </a:lnTo>
                  <a:lnTo>
                    <a:pt x="2106" y="76"/>
                  </a:lnTo>
                  <a:lnTo>
                    <a:pt x="2098" y="64"/>
                  </a:lnTo>
                  <a:lnTo>
                    <a:pt x="2090" y="54"/>
                  </a:lnTo>
                  <a:lnTo>
                    <a:pt x="2080" y="42"/>
                  </a:lnTo>
                  <a:lnTo>
                    <a:pt x="2068" y="34"/>
                  </a:lnTo>
                  <a:lnTo>
                    <a:pt x="2058" y="24"/>
                  </a:lnTo>
                  <a:lnTo>
                    <a:pt x="2046" y="18"/>
                  </a:lnTo>
                  <a:lnTo>
                    <a:pt x="2032" y="10"/>
                  </a:lnTo>
                  <a:lnTo>
                    <a:pt x="2018" y="6"/>
                  </a:lnTo>
                  <a:lnTo>
                    <a:pt x="2004" y="2"/>
                  </a:lnTo>
                  <a:lnTo>
                    <a:pt x="1990" y="0"/>
                  </a:lnTo>
                  <a:lnTo>
                    <a:pt x="1974" y="0"/>
                  </a:lnTo>
                  <a:lnTo>
                    <a:pt x="1974" y="0"/>
                  </a:lnTo>
                  <a:lnTo>
                    <a:pt x="1960" y="0"/>
                  </a:lnTo>
                  <a:lnTo>
                    <a:pt x="1944" y="2"/>
                  </a:lnTo>
                  <a:lnTo>
                    <a:pt x="1930" y="6"/>
                  </a:lnTo>
                  <a:lnTo>
                    <a:pt x="1916" y="10"/>
                  </a:lnTo>
                  <a:lnTo>
                    <a:pt x="1904" y="18"/>
                  </a:lnTo>
                  <a:lnTo>
                    <a:pt x="1892" y="24"/>
                  </a:lnTo>
                  <a:lnTo>
                    <a:pt x="1880" y="34"/>
                  </a:lnTo>
                  <a:lnTo>
                    <a:pt x="1870" y="42"/>
                  </a:lnTo>
                  <a:lnTo>
                    <a:pt x="1860" y="54"/>
                  </a:lnTo>
                  <a:lnTo>
                    <a:pt x="1852" y="64"/>
                  </a:lnTo>
                  <a:lnTo>
                    <a:pt x="1844" y="76"/>
                  </a:lnTo>
                  <a:lnTo>
                    <a:pt x="1838" y="90"/>
                  </a:lnTo>
                  <a:lnTo>
                    <a:pt x="1832" y="104"/>
                  </a:lnTo>
                  <a:lnTo>
                    <a:pt x="1830" y="118"/>
                  </a:lnTo>
                  <a:lnTo>
                    <a:pt x="1826" y="132"/>
                  </a:lnTo>
                  <a:lnTo>
                    <a:pt x="1826" y="148"/>
                  </a:lnTo>
                  <a:lnTo>
                    <a:pt x="1826" y="148"/>
                  </a:lnTo>
                  <a:lnTo>
                    <a:pt x="1828" y="168"/>
                  </a:lnTo>
                  <a:lnTo>
                    <a:pt x="1832" y="186"/>
                  </a:lnTo>
                  <a:lnTo>
                    <a:pt x="1838" y="204"/>
                  </a:lnTo>
                  <a:lnTo>
                    <a:pt x="1846" y="222"/>
                  </a:lnTo>
                  <a:lnTo>
                    <a:pt x="1388" y="748"/>
                  </a:lnTo>
                  <a:lnTo>
                    <a:pt x="1388" y="748"/>
                  </a:lnTo>
                  <a:lnTo>
                    <a:pt x="1370" y="738"/>
                  </a:lnTo>
                  <a:lnTo>
                    <a:pt x="1352" y="730"/>
                  </a:lnTo>
                  <a:lnTo>
                    <a:pt x="1330" y="726"/>
                  </a:lnTo>
                  <a:lnTo>
                    <a:pt x="1308" y="724"/>
                  </a:lnTo>
                  <a:lnTo>
                    <a:pt x="1308" y="724"/>
                  </a:lnTo>
                  <a:lnTo>
                    <a:pt x="1286" y="726"/>
                  </a:lnTo>
                  <a:lnTo>
                    <a:pt x="1264" y="730"/>
                  </a:lnTo>
                  <a:lnTo>
                    <a:pt x="1244" y="738"/>
                  </a:lnTo>
                  <a:lnTo>
                    <a:pt x="1224" y="750"/>
                  </a:lnTo>
                  <a:lnTo>
                    <a:pt x="988" y="514"/>
                  </a:lnTo>
                  <a:lnTo>
                    <a:pt x="988" y="514"/>
                  </a:lnTo>
                  <a:lnTo>
                    <a:pt x="996" y="490"/>
                  </a:lnTo>
                  <a:lnTo>
                    <a:pt x="998" y="462"/>
                  </a:lnTo>
                  <a:lnTo>
                    <a:pt x="998" y="462"/>
                  </a:lnTo>
                  <a:lnTo>
                    <a:pt x="996" y="448"/>
                  </a:lnTo>
                  <a:lnTo>
                    <a:pt x="994" y="434"/>
                  </a:lnTo>
                  <a:lnTo>
                    <a:pt x="990" y="418"/>
                  </a:lnTo>
                  <a:lnTo>
                    <a:pt x="986" y="406"/>
                  </a:lnTo>
                  <a:lnTo>
                    <a:pt x="980" y="392"/>
                  </a:lnTo>
                  <a:lnTo>
                    <a:pt x="972" y="380"/>
                  </a:lnTo>
                  <a:lnTo>
                    <a:pt x="964" y="368"/>
                  </a:lnTo>
                  <a:lnTo>
                    <a:pt x="954" y="358"/>
                  </a:lnTo>
                  <a:lnTo>
                    <a:pt x="944" y="348"/>
                  </a:lnTo>
                  <a:lnTo>
                    <a:pt x="932" y="340"/>
                  </a:lnTo>
                  <a:lnTo>
                    <a:pt x="920" y="332"/>
                  </a:lnTo>
                  <a:lnTo>
                    <a:pt x="906" y="326"/>
                  </a:lnTo>
                  <a:lnTo>
                    <a:pt x="894" y="322"/>
                  </a:lnTo>
                  <a:lnTo>
                    <a:pt x="878" y="318"/>
                  </a:lnTo>
                  <a:lnTo>
                    <a:pt x="864" y="316"/>
                  </a:lnTo>
                  <a:lnTo>
                    <a:pt x="848" y="314"/>
                  </a:lnTo>
                  <a:lnTo>
                    <a:pt x="848" y="314"/>
                  </a:lnTo>
                  <a:lnTo>
                    <a:pt x="834" y="316"/>
                  </a:lnTo>
                  <a:lnTo>
                    <a:pt x="820" y="318"/>
                  </a:lnTo>
                  <a:lnTo>
                    <a:pt x="804" y="322"/>
                  </a:lnTo>
                  <a:lnTo>
                    <a:pt x="792" y="326"/>
                  </a:lnTo>
                  <a:lnTo>
                    <a:pt x="778" y="332"/>
                  </a:lnTo>
                  <a:lnTo>
                    <a:pt x="766" y="340"/>
                  </a:lnTo>
                  <a:lnTo>
                    <a:pt x="754" y="348"/>
                  </a:lnTo>
                  <a:lnTo>
                    <a:pt x="744" y="358"/>
                  </a:lnTo>
                  <a:lnTo>
                    <a:pt x="734" y="368"/>
                  </a:lnTo>
                  <a:lnTo>
                    <a:pt x="726" y="380"/>
                  </a:lnTo>
                  <a:lnTo>
                    <a:pt x="718" y="392"/>
                  </a:lnTo>
                  <a:lnTo>
                    <a:pt x="712" y="406"/>
                  </a:lnTo>
                  <a:lnTo>
                    <a:pt x="708" y="418"/>
                  </a:lnTo>
                  <a:lnTo>
                    <a:pt x="704" y="434"/>
                  </a:lnTo>
                  <a:lnTo>
                    <a:pt x="702" y="448"/>
                  </a:lnTo>
                  <a:lnTo>
                    <a:pt x="700" y="462"/>
                  </a:lnTo>
                  <a:lnTo>
                    <a:pt x="700" y="462"/>
                  </a:lnTo>
                  <a:lnTo>
                    <a:pt x="702" y="474"/>
                  </a:lnTo>
                  <a:lnTo>
                    <a:pt x="252" y="722"/>
                  </a:lnTo>
                  <a:lnTo>
                    <a:pt x="252" y="722"/>
                  </a:lnTo>
                  <a:lnTo>
                    <a:pt x="240" y="712"/>
                  </a:lnTo>
                  <a:lnTo>
                    <a:pt x="230" y="704"/>
                  </a:lnTo>
                  <a:lnTo>
                    <a:pt x="218" y="698"/>
                  </a:lnTo>
                  <a:lnTo>
                    <a:pt x="206" y="692"/>
                  </a:lnTo>
                  <a:lnTo>
                    <a:pt x="192" y="688"/>
                  </a:lnTo>
                  <a:lnTo>
                    <a:pt x="178" y="684"/>
                  </a:lnTo>
                  <a:lnTo>
                    <a:pt x="164" y="682"/>
                  </a:lnTo>
                  <a:lnTo>
                    <a:pt x="150" y="682"/>
                  </a:lnTo>
                  <a:lnTo>
                    <a:pt x="150" y="682"/>
                  </a:lnTo>
                  <a:lnTo>
                    <a:pt x="134" y="682"/>
                  </a:lnTo>
                  <a:lnTo>
                    <a:pt x="120" y="684"/>
                  </a:lnTo>
                  <a:lnTo>
                    <a:pt x="106" y="688"/>
                  </a:lnTo>
                  <a:lnTo>
                    <a:pt x="92" y="692"/>
                  </a:lnTo>
                  <a:lnTo>
                    <a:pt x="78" y="700"/>
                  </a:lnTo>
                  <a:lnTo>
                    <a:pt x="66" y="706"/>
                  </a:lnTo>
                  <a:lnTo>
                    <a:pt x="54" y="716"/>
                  </a:lnTo>
                  <a:lnTo>
                    <a:pt x="44" y="724"/>
                  </a:lnTo>
                  <a:lnTo>
                    <a:pt x="34" y="736"/>
                  </a:lnTo>
                  <a:lnTo>
                    <a:pt x="26" y="746"/>
                  </a:lnTo>
                  <a:lnTo>
                    <a:pt x="18" y="758"/>
                  </a:lnTo>
                  <a:lnTo>
                    <a:pt x="12" y="772"/>
                  </a:lnTo>
                  <a:lnTo>
                    <a:pt x="8" y="786"/>
                  </a:lnTo>
                  <a:lnTo>
                    <a:pt x="4" y="800"/>
                  </a:lnTo>
                  <a:lnTo>
                    <a:pt x="2" y="814"/>
                  </a:lnTo>
                  <a:lnTo>
                    <a:pt x="0" y="830"/>
                  </a:lnTo>
                  <a:lnTo>
                    <a:pt x="0" y="830"/>
                  </a:lnTo>
                  <a:lnTo>
                    <a:pt x="2" y="844"/>
                  </a:lnTo>
                  <a:lnTo>
                    <a:pt x="4" y="860"/>
                  </a:lnTo>
                  <a:lnTo>
                    <a:pt x="8" y="874"/>
                  </a:lnTo>
                  <a:lnTo>
                    <a:pt x="12" y="888"/>
                  </a:lnTo>
                  <a:lnTo>
                    <a:pt x="18" y="900"/>
                  </a:lnTo>
                  <a:lnTo>
                    <a:pt x="26" y="912"/>
                  </a:lnTo>
                  <a:lnTo>
                    <a:pt x="34" y="924"/>
                  </a:lnTo>
                  <a:lnTo>
                    <a:pt x="44" y="934"/>
                  </a:lnTo>
                  <a:lnTo>
                    <a:pt x="54" y="944"/>
                  </a:lnTo>
                  <a:lnTo>
                    <a:pt x="66" y="952"/>
                  </a:lnTo>
                  <a:lnTo>
                    <a:pt x="78" y="960"/>
                  </a:lnTo>
                  <a:lnTo>
                    <a:pt x="92" y="966"/>
                  </a:lnTo>
                  <a:lnTo>
                    <a:pt x="106" y="972"/>
                  </a:lnTo>
                  <a:lnTo>
                    <a:pt x="120" y="974"/>
                  </a:lnTo>
                  <a:lnTo>
                    <a:pt x="134" y="978"/>
                  </a:lnTo>
                  <a:lnTo>
                    <a:pt x="150" y="978"/>
                  </a:lnTo>
                  <a:lnTo>
                    <a:pt x="150" y="9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grpSp>
    </p:spTree>
    <p:extLst>
      <p:ext uri="{BB962C8B-B14F-4D97-AF65-F5344CB8AC3E}">
        <p14:creationId xmlns:p14="http://schemas.microsoft.com/office/powerpoint/2010/main" val="2817825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p>
            <a:endParaRPr lang="ko-KR" altLang="en-US" dirty="0">
              <a:solidFill>
                <a:prstClr val="black">
                  <a:tint val="75000"/>
                </a:prstClr>
              </a:solidFill>
            </a:endParaRPr>
          </a:p>
        </p:txBody>
      </p:sp>
      <p:sp>
        <p:nvSpPr>
          <p:cNvPr id="6" name="슬라이드 번호 개체 틀 4"/>
          <p:cNvSpPr>
            <a:spLocks noGrp="1"/>
          </p:cNvSpPr>
          <p:nvPr>
            <p:ph type="sldNum" sz="quarter" idx="12"/>
          </p:nvPr>
        </p:nvSpPr>
        <p:spPr>
          <a:xfrm>
            <a:off x="11503742" y="6356352"/>
            <a:ext cx="489174" cy="365125"/>
          </a:xfrm>
        </p:spPr>
        <p:txBody>
          <a:bodyPr/>
          <a:lstStyle>
            <a:lvl1pPr>
              <a:defRPr>
                <a:solidFill>
                  <a:schemeClr val="bg1">
                    <a:lumMod val="50000"/>
                  </a:schemeClr>
                </a:solidFill>
              </a:defRPr>
            </a:lvl1pPr>
          </a:lstStyle>
          <a:p>
            <a:fld id="{2F943411-7C57-481C-BA3E-8A56C2B72D05}" type="slidenum">
              <a:rPr lang="ko-KR" altLang="en-US" smtClean="0">
                <a:solidFill>
                  <a:prstClr val="white">
                    <a:lumMod val="50000"/>
                  </a:prstClr>
                </a:solidFill>
              </a:rPr>
              <a:pPr/>
              <a:t>‹#›</a:t>
            </a:fld>
            <a:endParaRPr lang="ko-KR" altLang="en-US" dirty="0">
              <a:solidFill>
                <a:prstClr val="white">
                  <a:lumMod val="50000"/>
                </a:prstClr>
              </a:solidFill>
            </a:endParaRPr>
          </a:p>
        </p:txBody>
      </p:sp>
      <p:sp>
        <p:nvSpPr>
          <p:cNvPr id="7" name="제목 1"/>
          <p:cNvSpPr>
            <a:spLocks noGrp="1"/>
          </p:cNvSpPr>
          <p:nvPr>
            <p:ph type="title" hasCustomPrompt="1"/>
          </p:nvPr>
        </p:nvSpPr>
        <p:spPr>
          <a:xfrm>
            <a:off x="540000" y="720000"/>
            <a:ext cx="5533316" cy="646331"/>
          </a:xfrm>
        </p:spPr>
        <p:txBody>
          <a:bodyPr wrap="square" anchor="t">
            <a:spAutoFit/>
          </a:bodyPr>
          <a:lstStyle>
            <a:lvl1pPr algn="l">
              <a:defRPr sz="4000" b="1">
                <a:solidFill>
                  <a:srgbClr val="9B9B9B"/>
                </a:solidFill>
              </a:defRPr>
            </a:lvl1pPr>
          </a:lstStyle>
          <a:p>
            <a:r>
              <a:rPr lang="en-US" altLang="ko-KR" dirty="0"/>
              <a:t>The Text here</a:t>
            </a:r>
            <a:endParaRPr lang="ko-KR" altLang="en-US" dirty="0"/>
          </a:p>
        </p:txBody>
      </p:sp>
    </p:spTree>
    <p:extLst>
      <p:ext uri="{BB962C8B-B14F-4D97-AF65-F5344CB8AC3E}">
        <p14:creationId xmlns:p14="http://schemas.microsoft.com/office/powerpoint/2010/main" val="6286606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43411-7C57-481C-BA3E-8A56C2B72D05}"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280262623"/>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chart" Target="../charts/chart7.xml"/></Relationships>
</file>

<file path=ppt/slides/_rels/slide1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chart" Target="../charts/char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2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chart" Target="../charts/chart10.xml"/><Relationship Id="rId7" Type="http://schemas.openxmlformats.org/officeDocument/2006/relationships/chart" Target="../charts/chart14.xml"/><Relationship Id="rId12"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chart" Target="../charts/chart13.xml"/><Relationship Id="rId11" Type="http://schemas.openxmlformats.org/officeDocument/2006/relationships/image" Target="../media/image31.png"/><Relationship Id="rId5" Type="http://schemas.openxmlformats.org/officeDocument/2006/relationships/chart" Target="../charts/chart12.xml"/><Relationship Id="rId10" Type="http://schemas.openxmlformats.org/officeDocument/2006/relationships/image" Target="../media/image30.png"/><Relationship Id="rId4" Type="http://schemas.openxmlformats.org/officeDocument/2006/relationships/chart" Target="../charts/chart11.xml"/><Relationship Id="rId9"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8C53D7A-CAD8-4D1A-B442-8D359ED7AEAC}"/>
              </a:ext>
            </a:extLst>
          </p:cNvPr>
          <p:cNvPicPr>
            <a:picLocks noChangeAspect="1"/>
          </p:cNvPicPr>
          <p:nvPr/>
        </p:nvPicPr>
        <p:blipFill rotWithShape="1">
          <a:blip r:embed="rId3">
            <a:extLst>
              <a:ext uri="{28A0092B-C50C-407E-A947-70E740481C1C}">
                <a14:useLocalDpi xmlns:a14="http://schemas.microsoft.com/office/drawing/2010/main" val="0"/>
              </a:ext>
            </a:extLst>
          </a:blip>
          <a:srcRect r="15793"/>
          <a:stretch/>
        </p:blipFill>
        <p:spPr>
          <a:xfrm>
            <a:off x="1925502" y="406961"/>
            <a:ext cx="10266498" cy="4591792"/>
          </a:xfrm>
          <a:prstGeom prst="rect">
            <a:avLst/>
          </a:prstGeom>
        </p:spPr>
      </p:pic>
      <p:pic>
        <p:nvPicPr>
          <p:cNvPr id="20" name="Picture 19">
            <a:extLst>
              <a:ext uri="{FF2B5EF4-FFF2-40B4-BE49-F238E27FC236}">
                <a16:creationId xmlns:a16="http://schemas.microsoft.com/office/drawing/2014/main" id="{49C0807E-6E7D-4165-9CE9-D08F64923618}"/>
              </a:ext>
            </a:extLst>
          </p:cNvPr>
          <p:cNvPicPr>
            <a:picLocks noChangeAspect="1"/>
          </p:cNvPicPr>
          <p:nvPr/>
        </p:nvPicPr>
        <p:blipFill rotWithShape="1">
          <a:blip r:embed="rId3">
            <a:extLst>
              <a:ext uri="{28A0092B-C50C-407E-A947-70E740481C1C}">
                <a14:useLocalDpi xmlns:a14="http://schemas.microsoft.com/office/drawing/2010/main" val="0"/>
              </a:ext>
            </a:extLst>
          </a:blip>
          <a:srcRect l="2825" r="79280"/>
          <a:stretch/>
        </p:blipFill>
        <p:spPr>
          <a:xfrm>
            <a:off x="0" y="406961"/>
            <a:ext cx="2181726" cy="4591792"/>
          </a:xfrm>
          <a:prstGeom prst="rect">
            <a:avLst/>
          </a:prstGeom>
        </p:spPr>
      </p:pic>
      <p:sp>
        <p:nvSpPr>
          <p:cNvPr id="2" name="제목 1"/>
          <p:cNvSpPr>
            <a:spLocks noGrp="1"/>
          </p:cNvSpPr>
          <p:nvPr>
            <p:ph type="ctrTitle"/>
          </p:nvPr>
        </p:nvSpPr>
        <p:spPr>
          <a:xfrm>
            <a:off x="337782" y="406961"/>
            <a:ext cx="6720969" cy="3139321"/>
          </a:xfrm>
        </p:spPr>
        <p:txBody>
          <a:bodyPr/>
          <a:lstStyle/>
          <a:p>
            <a:pPr>
              <a:lnSpc>
                <a:spcPct val="100000"/>
              </a:lnSpc>
            </a:pPr>
            <a:r>
              <a:rPr lang="en-US" altLang="ko-KR" sz="6600" dirty="0">
                <a:solidFill>
                  <a:schemeClr val="bg1"/>
                </a:solidFill>
              </a:rPr>
              <a:t>YouTube </a:t>
            </a:r>
            <a:br>
              <a:rPr lang="en-US" altLang="ko-KR" sz="6600" dirty="0">
                <a:solidFill>
                  <a:schemeClr val="bg1"/>
                </a:solidFill>
              </a:rPr>
            </a:br>
            <a:r>
              <a:rPr lang="en-US" altLang="ko-KR" sz="6600" dirty="0">
                <a:solidFill>
                  <a:schemeClr val="bg1"/>
                </a:solidFill>
              </a:rPr>
              <a:t>Trending Videos </a:t>
            </a:r>
            <a:br>
              <a:rPr lang="en-US" altLang="ko-KR" sz="6600" dirty="0">
                <a:solidFill>
                  <a:schemeClr val="bg1"/>
                </a:solidFill>
              </a:rPr>
            </a:br>
            <a:r>
              <a:rPr lang="en-US" altLang="ko-KR" sz="6600" dirty="0">
                <a:solidFill>
                  <a:schemeClr val="bg1"/>
                </a:solidFill>
              </a:rPr>
              <a:t>Analysis</a:t>
            </a:r>
            <a:endParaRPr lang="ko-KR" altLang="en-US" sz="6600" dirty="0">
              <a:solidFill>
                <a:schemeClr val="bg1"/>
              </a:solidFill>
            </a:endParaRPr>
          </a:p>
        </p:txBody>
      </p:sp>
      <p:sp>
        <p:nvSpPr>
          <p:cNvPr id="3" name="부제목 2"/>
          <p:cNvSpPr>
            <a:spLocks noGrp="1"/>
          </p:cNvSpPr>
          <p:nvPr>
            <p:ph type="subTitle" idx="1"/>
          </p:nvPr>
        </p:nvSpPr>
        <p:spPr>
          <a:xfrm>
            <a:off x="0" y="4782656"/>
            <a:ext cx="10603832" cy="830997"/>
          </a:xfrm>
        </p:spPr>
        <p:txBody>
          <a:bodyPr/>
          <a:lstStyle/>
          <a:p>
            <a:pPr>
              <a:lnSpc>
                <a:spcPct val="100000"/>
              </a:lnSpc>
            </a:pPr>
            <a:r>
              <a:rPr lang="en-US" altLang="ko-KR" sz="2400" dirty="0">
                <a:solidFill>
                  <a:schemeClr val="bg1">
                    <a:lumMod val="65000"/>
                  </a:schemeClr>
                </a:solidFill>
              </a:rPr>
              <a:t>Find out how to maximize the effectiveness of online advertising</a:t>
            </a:r>
            <a:endParaRPr lang="ko-KR" altLang="en-US" sz="2400" dirty="0">
              <a:solidFill>
                <a:schemeClr val="bg1">
                  <a:lumMod val="65000"/>
                </a:schemeClr>
              </a:solidFill>
            </a:endParaRPr>
          </a:p>
        </p:txBody>
      </p:sp>
    </p:spTree>
    <p:extLst>
      <p:ext uri="{BB962C8B-B14F-4D97-AF65-F5344CB8AC3E}">
        <p14:creationId xmlns:p14="http://schemas.microsoft.com/office/powerpoint/2010/main" val="3743842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12192000" cy="14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3" name="제목 2"/>
          <p:cNvSpPr>
            <a:spLocks noGrp="1"/>
          </p:cNvSpPr>
          <p:nvPr>
            <p:ph type="title"/>
          </p:nvPr>
        </p:nvSpPr>
        <p:spPr>
          <a:xfrm>
            <a:off x="539999" y="720000"/>
            <a:ext cx="9859364" cy="1200329"/>
          </a:xfrm>
        </p:spPr>
        <p:txBody>
          <a:bodyPr/>
          <a:lstStyle/>
          <a:p>
            <a:r>
              <a:rPr lang="en-US" altLang="ko-KR" dirty="0"/>
              <a:t>What makes first-day trending videos?</a:t>
            </a:r>
            <a:endParaRPr lang="ko-KR" altLang="en-US" dirty="0"/>
          </a:p>
        </p:txBody>
      </p:sp>
      <p:pic>
        <p:nvPicPr>
          <p:cNvPr id="37" name="Picture 36">
            <a:extLst>
              <a:ext uri="{FF2B5EF4-FFF2-40B4-BE49-F238E27FC236}">
                <a16:creationId xmlns:a16="http://schemas.microsoft.com/office/drawing/2014/main" id="{B446A9F2-C3AB-40E6-BBFB-9A7EDE80FF2E}"/>
              </a:ext>
            </a:extLst>
          </p:cNvPr>
          <p:cNvPicPr/>
          <p:nvPr/>
        </p:nvPicPr>
        <p:blipFill rotWithShape="1">
          <a:blip r:embed="rId3"/>
          <a:srcRect l="3074" t="12863" r="2428" b="2344"/>
          <a:stretch/>
        </p:blipFill>
        <p:spPr>
          <a:xfrm>
            <a:off x="1556082" y="2160000"/>
            <a:ext cx="9719487" cy="4516266"/>
          </a:xfrm>
          <a:prstGeom prst="rect">
            <a:avLst/>
          </a:prstGeom>
        </p:spPr>
      </p:pic>
      <p:sp>
        <p:nvSpPr>
          <p:cNvPr id="9" name="Freeform 5">
            <a:extLst>
              <a:ext uri="{FF2B5EF4-FFF2-40B4-BE49-F238E27FC236}">
                <a16:creationId xmlns:a16="http://schemas.microsoft.com/office/drawing/2014/main" id="{816D0DA5-0C54-45C2-8DFA-B5451246F297}"/>
              </a:ext>
            </a:extLst>
          </p:cNvPr>
          <p:cNvSpPr>
            <a:spLocks noChangeAspect="1" noEditPoints="1"/>
          </p:cNvSpPr>
          <p:nvPr/>
        </p:nvSpPr>
        <p:spPr bwMode="auto">
          <a:xfrm>
            <a:off x="17253" y="58392"/>
            <a:ext cx="1315215" cy="1364355"/>
          </a:xfrm>
          <a:custGeom>
            <a:avLst/>
            <a:gdLst>
              <a:gd name="T0" fmla="*/ 612 w 910"/>
              <a:gd name="T1" fmla="*/ 195 h 944"/>
              <a:gd name="T2" fmla="*/ 616 w 910"/>
              <a:gd name="T3" fmla="*/ 125 h 944"/>
              <a:gd name="T4" fmla="*/ 682 w 910"/>
              <a:gd name="T5" fmla="*/ 119 h 944"/>
              <a:gd name="T6" fmla="*/ 691 w 910"/>
              <a:gd name="T7" fmla="*/ 14 h 944"/>
              <a:gd name="T8" fmla="*/ 412 w 910"/>
              <a:gd name="T9" fmla="*/ 0 h 944"/>
              <a:gd name="T10" fmla="*/ 397 w 910"/>
              <a:gd name="T11" fmla="*/ 14 h 944"/>
              <a:gd name="T12" fmla="*/ 406 w 910"/>
              <a:gd name="T13" fmla="*/ 119 h 944"/>
              <a:gd name="T14" fmla="*/ 475 w 910"/>
              <a:gd name="T15" fmla="*/ 125 h 944"/>
              <a:gd name="T16" fmla="*/ 478 w 910"/>
              <a:gd name="T17" fmla="*/ 191 h 944"/>
              <a:gd name="T18" fmla="*/ 440 w 910"/>
              <a:gd name="T19" fmla="*/ 209 h 944"/>
              <a:gd name="T20" fmla="*/ 336 w 910"/>
              <a:gd name="T21" fmla="*/ 255 h 944"/>
              <a:gd name="T22" fmla="*/ 287 w 910"/>
              <a:gd name="T23" fmla="*/ 285 h 944"/>
              <a:gd name="T24" fmla="*/ 233 w 910"/>
              <a:gd name="T25" fmla="*/ 242 h 944"/>
              <a:gd name="T26" fmla="*/ 271 w 910"/>
              <a:gd name="T27" fmla="*/ 186 h 944"/>
              <a:gd name="T28" fmla="*/ 202 w 910"/>
              <a:gd name="T29" fmla="*/ 105 h 944"/>
              <a:gd name="T30" fmla="*/ 180 w 910"/>
              <a:gd name="T31" fmla="*/ 107 h 944"/>
              <a:gd name="T32" fmla="*/ 2 w 910"/>
              <a:gd name="T33" fmla="*/ 320 h 944"/>
              <a:gd name="T34" fmla="*/ 83 w 910"/>
              <a:gd name="T35" fmla="*/ 390 h 944"/>
              <a:gd name="T36" fmla="*/ 133 w 910"/>
              <a:gd name="T37" fmla="*/ 341 h 944"/>
              <a:gd name="T38" fmla="*/ 195 w 910"/>
              <a:gd name="T39" fmla="*/ 385 h 944"/>
              <a:gd name="T40" fmla="*/ 198 w 910"/>
              <a:gd name="T41" fmla="*/ 408 h 944"/>
              <a:gd name="T42" fmla="*/ 166 w 910"/>
              <a:gd name="T43" fmla="*/ 507 h 944"/>
              <a:gd name="T44" fmla="*/ 162 w 910"/>
              <a:gd name="T45" fmla="*/ 609 h 944"/>
              <a:gd name="T46" fmla="*/ 225 w 910"/>
              <a:gd name="T47" fmla="*/ 780 h 944"/>
              <a:gd name="T48" fmla="*/ 357 w 910"/>
              <a:gd name="T49" fmla="*/ 899 h 944"/>
              <a:gd name="T50" fmla="*/ 534 w 910"/>
              <a:gd name="T51" fmla="*/ 944 h 944"/>
              <a:gd name="T52" fmla="*/ 681 w 910"/>
              <a:gd name="T53" fmla="*/ 916 h 944"/>
              <a:gd name="T54" fmla="*/ 823 w 910"/>
              <a:gd name="T55" fmla="*/ 809 h 944"/>
              <a:gd name="T56" fmla="*/ 901 w 910"/>
              <a:gd name="T57" fmla="*/ 646 h 944"/>
              <a:gd name="T58" fmla="*/ 905 w 910"/>
              <a:gd name="T59" fmla="*/ 506 h 944"/>
              <a:gd name="T60" fmla="*/ 847 w 910"/>
              <a:gd name="T61" fmla="*/ 363 h 944"/>
              <a:gd name="T62" fmla="*/ 738 w 910"/>
              <a:gd name="T63" fmla="*/ 256 h 944"/>
              <a:gd name="T64" fmla="*/ 625 w 910"/>
              <a:gd name="T65" fmla="*/ 208 h 944"/>
              <a:gd name="T66" fmla="*/ 448 w 910"/>
              <a:gd name="T67" fmla="*/ 854 h 944"/>
              <a:gd name="T68" fmla="*/ 325 w 910"/>
              <a:gd name="T69" fmla="*/ 780 h 944"/>
              <a:gd name="T70" fmla="*/ 251 w 910"/>
              <a:gd name="T71" fmla="*/ 659 h 944"/>
              <a:gd name="T72" fmla="*/ 240 w 910"/>
              <a:gd name="T73" fmla="*/ 540 h 944"/>
              <a:gd name="T74" fmla="*/ 289 w 910"/>
              <a:gd name="T75" fmla="*/ 404 h 944"/>
              <a:gd name="T76" fmla="*/ 393 w 910"/>
              <a:gd name="T77" fmla="*/ 309 h 944"/>
              <a:gd name="T78" fmla="*/ 534 w 910"/>
              <a:gd name="T79" fmla="*/ 274 h 944"/>
              <a:gd name="T80" fmla="*/ 650 w 910"/>
              <a:gd name="T81" fmla="*/ 298 h 944"/>
              <a:gd name="T82" fmla="*/ 764 w 910"/>
              <a:gd name="T83" fmla="*/ 381 h 944"/>
              <a:gd name="T84" fmla="*/ 827 w 910"/>
              <a:gd name="T85" fmla="*/ 511 h 944"/>
              <a:gd name="T86" fmla="*/ 827 w 910"/>
              <a:gd name="T87" fmla="*/ 630 h 944"/>
              <a:gd name="T88" fmla="*/ 764 w 910"/>
              <a:gd name="T89" fmla="*/ 760 h 944"/>
              <a:gd name="T90" fmla="*/ 650 w 910"/>
              <a:gd name="T91" fmla="*/ 845 h 944"/>
              <a:gd name="T92" fmla="*/ 534 w 910"/>
              <a:gd name="T93" fmla="*/ 869 h 944"/>
              <a:gd name="T94" fmla="*/ 522 w 910"/>
              <a:gd name="T95" fmla="*/ 549 h 944"/>
              <a:gd name="T96" fmla="*/ 516 w 910"/>
              <a:gd name="T97" fmla="*/ 585 h 944"/>
              <a:gd name="T98" fmla="*/ 536 w 910"/>
              <a:gd name="T99" fmla="*/ 607 h 944"/>
              <a:gd name="T100" fmla="*/ 572 w 910"/>
              <a:gd name="T101" fmla="*/ 605 h 944"/>
              <a:gd name="T102" fmla="*/ 594 w 910"/>
              <a:gd name="T103" fmla="*/ 585 h 944"/>
              <a:gd name="T104" fmla="*/ 554 w 910"/>
              <a:gd name="T105" fmla="*/ 511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10" h="944">
                <a:moveTo>
                  <a:pt x="625" y="208"/>
                </a:moveTo>
                <a:lnTo>
                  <a:pt x="625" y="208"/>
                </a:lnTo>
                <a:lnTo>
                  <a:pt x="619" y="206"/>
                </a:lnTo>
                <a:lnTo>
                  <a:pt x="616" y="200"/>
                </a:lnTo>
                <a:lnTo>
                  <a:pt x="612" y="195"/>
                </a:lnTo>
                <a:lnTo>
                  <a:pt x="610" y="190"/>
                </a:lnTo>
                <a:lnTo>
                  <a:pt x="610" y="134"/>
                </a:lnTo>
                <a:lnTo>
                  <a:pt x="610" y="134"/>
                </a:lnTo>
                <a:lnTo>
                  <a:pt x="612" y="128"/>
                </a:lnTo>
                <a:lnTo>
                  <a:pt x="616" y="125"/>
                </a:lnTo>
                <a:lnTo>
                  <a:pt x="619" y="121"/>
                </a:lnTo>
                <a:lnTo>
                  <a:pt x="625" y="119"/>
                </a:lnTo>
                <a:lnTo>
                  <a:pt x="677" y="119"/>
                </a:lnTo>
                <a:lnTo>
                  <a:pt x="677" y="119"/>
                </a:lnTo>
                <a:lnTo>
                  <a:pt x="682" y="119"/>
                </a:lnTo>
                <a:lnTo>
                  <a:pt x="688" y="116"/>
                </a:lnTo>
                <a:lnTo>
                  <a:pt x="691" y="110"/>
                </a:lnTo>
                <a:lnTo>
                  <a:pt x="691" y="105"/>
                </a:lnTo>
                <a:lnTo>
                  <a:pt x="691" y="14"/>
                </a:lnTo>
                <a:lnTo>
                  <a:pt x="691" y="14"/>
                </a:lnTo>
                <a:lnTo>
                  <a:pt x="691" y="9"/>
                </a:lnTo>
                <a:lnTo>
                  <a:pt x="688" y="4"/>
                </a:lnTo>
                <a:lnTo>
                  <a:pt x="682" y="0"/>
                </a:lnTo>
                <a:lnTo>
                  <a:pt x="677" y="0"/>
                </a:lnTo>
                <a:lnTo>
                  <a:pt x="412" y="0"/>
                </a:lnTo>
                <a:lnTo>
                  <a:pt x="412" y="0"/>
                </a:lnTo>
                <a:lnTo>
                  <a:pt x="406" y="0"/>
                </a:lnTo>
                <a:lnTo>
                  <a:pt x="402" y="4"/>
                </a:lnTo>
                <a:lnTo>
                  <a:pt x="399" y="9"/>
                </a:lnTo>
                <a:lnTo>
                  <a:pt x="397" y="14"/>
                </a:lnTo>
                <a:lnTo>
                  <a:pt x="397" y="105"/>
                </a:lnTo>
                <a:lnTo>
                  <a:pt x="397" y="105"/>
                </a:lnTo>
                <a:lnTo>
                  <a:pt x="399" y="110"/>
                </a:lnTo>
                <a:lnTo>
                  <a:pt x="402" y="116"/>
                </a:lnTo>
                <a:lnTo>
                  <a:pt x="406" y="119"/>
                </a:lnTo>
                <a:lnTo>
                  <a:pt x="412" y="119"/>
                </a:lnTo>
                <a:lnTo>
                  <a:pt x="464" y="119"/>
                </a:lnTo>
                <a:lnTo>
                  <a:pt x="464" y="119"/>
                </a:lnTo>
                <a:lnTo>
                  <a:pt x="469" y="121"/>
                </a:lnTo>
                <a:lnTo>
                  <a:pt x="475" y="125"/>
                </a:lnTo>
                <a:lnTo>
                  <a:pt x="478" y="128"/>
                </a:lnTo>
                <a:lnTo>
                  <a:pt x="478" y="134"/>
                </a:lnTo>
                <a:lnTo>
                  <a:pt x="478" y="186"/>
                </a:lnTo>
                <a:lnTo>
                  <a:pt x="478" y="186"/>
                </a:lnTo>
                <a:lnTo>
                  <a:pt x="478" y="191"/>
                </a:lnTo>
                <a:lnTo>
                  <a:pt x="475" y="197"/>
                </a:lnTo>
                <a:lnTo>
                  <a:pt x="469" y="200"/>
                </a:lnTo>
                <a:lnTo>
                  <a:pt x="464" y="204"/>
                </a:lnTo>
                <a:lnTo>
                  <a:pt x="464" y="204"/>
                </a:lnTo>
                <a:lnTo>
                  <a:pt x="440" y="209"/>
                </a:lnTo>
                <a:lnTo>
                  <a:pt x="419" y="215"/>
                </a:lnTo>
                <a:lnTo>
                  <a:pt x="397" y="224"/>
                </a:lnTo>
                <a:lnTo>
                  <a:pt x="375" y="233"/>
                </a:lnTo>
                <a:lnTo>
                  <a:pt x="356" y="244"/>
                </a:lnTo>
                <a:lnTo>
                  <a:pt x="336" y="255"/>
                </a:lnTo>
                <a:lnTo>
                  <a:pt x="316" y="267"/>
                </a:lnTo>
                <a:lnTo>
                  <a:pt x="298" y="282"/>
                </a:lnTo>
                <a:lnTo>
                  <a:pt x="298" y="282"/>
                </a:lnTo>
                <a:lnTo>
                  <a:pt x="292" y="285"/>
                </a:lnTo>
                <a:lnTo>
                  <a:pt x="287" y="285"/>
                </a:lnTo>
                <a:lnTo>
                  <a:pt x="281" y="285"/>
                </a:lnTo>
                <a:lnTo>
                  <a:pt x="276" y="282"/>
                </a:lnTo>
                <a:lnTo>
                  <a:pt x="236" y="246"/>
                </a:lnTo>
                <a:lnTo>
                  <a:pt x="236" y="246"/>
                </a:lnTo>
                <a:lnTo>
                  <a:pt x="233" y="242"/>
                </a:lnTo>
                <a:lnTo>
                  <a:pt x="231" y="237"/>
                </a:lnTo>
                <a:lnTo>
                  <a:pt x="233" y="231"/>
                </a:lnTo>
                <a:lnTo>
                  <a:pt x="234" y="226"/>
                </a:lnTo>
                <a:lnTo>
                  <a:pt x="271" y="186"/>
                </a:lnTo>
                <a:lnTo>
                  <a:pt x="271" y="186"/>
                </a:lnTo>
                <a:lnTo>
                  <a:pt x="272" y="182"/>
                </a:lnTo>
                <a:lnTo>
                  <a:pt x="274" y="177"/>
                </a:lnTo>
                <a:lnTo>
                  <a:pt x="272" y="172"/>
                </a:lnTo>
                <a:lnTo>
                  <a:pt x="269" y="166"/>
                </a:lnTo>
                <a:lnTo>
                  <a:pt x="202" y="105"/>
                </a:lnTo>
                <a:lnTo>
                  <a:pt x="202" y="105"/>
                </a:lnTo>
                <a:lnTo>
                  <a:pt x="197" y="103"/>
                </a:lnTo>
                <a:lnTo>
                  <a:pt x="191" y="101"/>
                </a:lnTo>
                <a:lnTo>
                  <a:pt x="186" y="103"/>
                </a:lnTo>
                <a:lnTo>
                  <a:pt x="180" y="107"/>
                </a:lnTo>
                <a:lnTo>
                  <a:pt x="3" y="305"/>
                </a:lnTo>
                <a:lnTo>
                  <a:pt x="3" y="305"/>
                </a:lnTo>
                <a:lnTo>
                  <a:pt x="2" y="309"/>
                </a:lnTo>
                <a:lnTo>
                  <a:pt x="0" y="314"/>
                </a:lnTo>
                <a:lnTo>
                  <a:pt x="2" y="320"/>
                </a:lnTo>
                <a:lnTo>
                  <a:pt x="5" y="325"/>
                </a:lnTo>
                <a:lnTo>
                  <a:pt x="72" y="385"/>
                </a:lnTo>
                <a:lnTo>
                  <a:pt x="72" y="385"/>
                </a:lnTo>
                <a:lnTo>
                  <a:pt x="77" y="388"/>
                </a:lnTo>
                <a:lnTo>
                  <a:pt x="83" y="390"/>
                </a:lnTo>
                <a:lnTo>
                  <a:pt x="88" y="388"/>
                </a:lnTo>
                <a:lnTo>
                  <a:pt x="94" y="385"/>
                </a:lnTo>
                <a:lnTo>
                  <a:pt x="128" y="345"/>
                </a:lnTo>
                <a:lnTo>
                  <a:pt x="128" y="345"/>
                </a:lnTo>
                <a:lnTo>
                  <a:pt x="133" y="341"/>
                </a:lnTo>
                <a:lnTo>
                  <a:pt x="139" y="341"/>
                </a:lnTo>
                <a:lnTo>
                  <a:pt x="144" y="341"/>
                </a:lnTo>
                <a:lnTo>
                  <a:pt x="148" y="345"/>
                </a:lnTo>
                <a:lnTo>
                  <a:pt x="195" y="385"/>
                </a:lnTo>
                <a:lnTo>
                  <a:pt x="195" y="385"/>
                </a:lnTo>
                <a:lnTo>
                  <a:pt x="198" y="390"/>
                </a:lnTo>
                <a:lnTo>
                  <a:pt x="200" y="395"/>
                </a:lnTo>
                <a:lnTo>
                  <a:pt x="200" y="403"/>
                </a:lnTo>
                <a:lnTo>
                  <a:pt x="198" y="408"/>
                </a:lnTo>
                <a:lnTo>
                  <a:pt x="198" y="408"/>
                </a:lnTo>
                <a:lnTo>
                  <a:pt x="189" y="426"/>
                </a:lnTo>
                <a:lnTo>
                  <a:pt x="182" y="446"/>
                </a:lnTo>
                <a:lnTo>
                  <a:pt x="177" y="466"/>
                </a:lnTo>
                <a:lnTo>
                  <a:pt x="171" y="486"/>
                </a:lnTo>
                <a:lnTo>
                  <a:pt x="166" y="507"/>
                </a:lnTo>
                <a:lnTo>
                  <a:pt x="164" y="527"/>
                </a:lnTo>
                <a:lnTo>
                  <a:pt x="162" y="549"/>
                </a:lnTo>
                <a:lnTo>
                  <a:pt x="160" y="571"/>
                </a:lnTo>
                <a:lnTo>
                  <a:pt x="160" y="571"/>
                </a:lnTo>
                <a:lnTo>
                  <a:pt x="162" y="609"/>
                </a:lnTo>
                <a:lnTo>
                  <a:pt x="169" y="646"/>
                </a:lnTo>
                <a:lnTo>
                  <a:pt x="179" y="683"/>
                </a:lnTo>
                <a:lnTo>
                  <a:pt x="191" y="717"/>
                </a:lnTo>
                <a:lnTo>
                  <a:pt x="206" y="749"/>
                </a:lnTo>
                <a:lnTo>
                  <a:pt x="225" y="780"/>
                </a:lnTo>
                <a:lnTo>
                  <a:pt x="247" y="809"/>
                </a:lnTo>
                <a:lnTo>
                  <a:pt x="271" y="836"/>
                </a:lnTo>
                <a:lnTo>
                  <a:pt x="298" y="860"/>
                </a:lnTo>
                <a:lnTo>
                  <a:pt x="327" y="881"/>
                </a:lnTo>
                <a:lnTo>
                  <a:pt x="357" y="899"/>
                </a:lnTo>
                <a:lnTo>
                  <a:pt x="390" y="916"/>
                </a:lnTo>
                <a:lnTo>
                  <a:pt x="424" y="928"/>
                </a:lnTo>
                <a:lnTo>
                  <a:pt x="460" y="937"/>
                </a:lnTo>
                <a:lnTo>
                  <a:pt x="496" y="943"/>
                </a:lnTo>
                <a:lnTo>
                  <a:pt x="534" y="944"/>
                </a:lnTo>
                <a:lnTo>
                  <a:pt x="534" y="944"/>
                </a:lnTo>
                <a:lnTo>
                  <a:pt x="574" y="943"/>
                </a:lnTo>
                <a:lnTo>
                  <a:pt x="610" y="937"/>
                </a:lnTo>
                <a:lnTo>
                  <a:pt x="646" y="928"/>
                </a:lnTo>
                <a:lnTo>
                  <a:pt x="681" y="916"/>
                </a:lnTo>
                <a:lnTo>
                  <a:pt x="713" y="899"/>
                </a:lnTo>
                <a:lnTo>
                  <a:pt x="744" y="881"/>
                </a:lnTo>
                <a:lnTo>
                  <a:pt x="773" y="860"/>
                </a:lnTo>
                <a:lnTo>
                  <a:pt x="800" y="836"/>
                </a:lnTo>
                <a:lnTo>
                  <a:pt x="823" y="809"/>
                </a:lnTo>
                <a:lnTo>
                  <a:pt x="845" y="780"/>
                </a:lnTo>
                <a:lnTo>
                  <a:pt x="865" y="749"/>
                </a:lnTo>
                <a:lnTo>
                  <a:pt x="879" y="717"/>
                </a:lnTo>
                <a:lnTo>
                  <a:pt x="892" y="683"/>
                </a:lnTo>
                <a:lnTo>
                  <a:pt x="901" y="646"/>
                </a:lnTo>
                <a:lnTo>
                  <a:pt x="908" y="609"/>
                </a:lnTo>
                <a:lnTo>
                  <a:pt x="910" y="571"/>
                </a:lnTo>
                <a:lnTo>
                  <a:pt x="910" y="571"/>
                </a:lnTo>
                <a:lnTo>
                  <a:pt x="908" y="538"/>
                </a:lnTo>
                <a:lnTo>
                  <a:pt x="905" y="506"/>
                </a:lnTo>
                <a:lnTo>
                  <a:pt x="897" y="475"/>
                </a:lnTo>
                <a:lnTo>
                  <a:pt x="888" y="446"/>
                </a:lnTo>
                <a:lnTo>
                  <a:pt x="876" y="417"/>
                </a:lnTo>
                <a:lnTo>
                  <a:pt x="863" y="388"/>
                </a:lnTo>
                <a:lnTo>
                  <a:pt x="847" y="363"/>
                </a:lnTo>
                <a:lnTo>
                  <a:pt x="829" y="338"/>
                </a:lnTo>
                <a:lnTo>
                  <a:pt x="809" y="316"/>
                </a:lnTo>
                <a:lnTo>
                  <a:pt x="787" y="294"/>
                </a:lnTo>
                <a:lnTo>
                  <a:pt x="764" y="274"/>
                </a:lnTo>
                <a:lnTo>
                  <a:pt x="738" y="256"/>
                </a:lnTo>
                <a:lnTo>
                  <a:pt x="711" y="240"/>
                </a:lnTo>
                <a:lnTo>
                  <a:pt x="684" y="228"/>
                </a:lnTo>
                <a:lnTo>
                  <a:pt x="655" y="217"/>
                </a:lnTo>
                <a:lnTo>
                  <a:pt x="625" y="208"/>
                </a:lnTo>
                <a:lnTo>
                  <a:pt x="625" y="208"/>
                </a:lnTo>
                <a:close/>
                <a:moveTo>
                  <a:pt x="534" y="869"/>
                </a:moveTo>
                <a:lnTo>
                  <a:pt x="534" y="869"/>
                </a:lnTo>
                <a:lnTo>
                  <a:pt x="505" y="867"/>
                </a:lnTo>
                <a:lnTo>
                  <a:pt x="475" y="861"/>
                </a:lnTo>
                <a:lnTo>
                  <a:pt x="448" y="854"/>
                </a:lnTo>
                <a:lnTo>
                  <a:pt x="419" y="845"/>
                </a:lnTo>
                <a:lnTo>
                  <a:pt x="393" y="832"/>
                </a:lnTo>
                <a:lnTo>
                  <a:pt x="370" y="816"/>
                </a:lnTo>
                <a:lnTo>
                  <a:pt x="346" y="800"/>
                </a:lnTo>
                <a:lnTo>
                  <a:pt x="325" y="780"/>
                </a:lnTo>
                <a:lnTo>
                  <a:pt x="307" y="760"/>
                </a:lnTo>
                <a:lnTo>
                  <a:pt x="289" y="737"/>
                </a:lnTo>
                <a:lnTo>
                  <a:pt x="274" y="711"/>
                </a:lnTo>
                <a:lnTo>
                  <a:pt x="262" y="686"/>
                </a:lnTo>
                <a:lnTo>
                  <a:pt x="251" y="659"/>
                </a:lnTo>
                <a:lnTo>
                  <a:pt x="244" y="630"/>
                </a:lnTo>
                <a:lnTo>
                  <a:pt x="240" y="601"/>
                </a:lnTo>
                <a:lnTo>
                  <a:pt x="238" y="571"/>
                </a:lnTo>
                <a:lnTo>
                  <a:pt x="238" y="571"/>
                </a:lnTo>
                <a:lnTo>
                  <a:pt x="240" y="540"/>
                </a:lnTo>
                <a:lnTo>
                  <a:pt x="244" y="511"/>
                </a:lnTo>
                <a:lnTo>
                  <a:pt x="251" y="482"/>
                </a:lnTo>
                <a:lnTo>
                  <a:pt x="262" y="455"/>
                </a:lnTo>
                <a:lnTo>
                  <a:pt x="274" y="430"/>
                </a:lnTo>
                <a:lnTo>
                  <a:pt x="289" y="404"/>
                </a:lnTo>
                <a:lnTo>
                  <a:pt x="307" y="381"/>
                </a:lnTo>
                <a:lnTo>
                  <a:pt x="325" y="361"/>
                </a:lnTo>
                <a:lnTo>
                  <a:pt x="346" y="341"/>
                </a:lnTo>
                <a:lnTo>
                  <a:pt x="370" y="325"/>
                </a:lnTo>
                <a:lnTo>
                  <a:pt x="393" y="309"/>
                </a:lnTo>
                <a:lnTo>
                  <a:pt x="419" y="298"/>
                </a:lnTo>
                <a:lnTo>
                  <a:pt x="448" y="287"/>
                </a:lnTo>
                <a:lnTo>
                  <a:pt x="475" y="280"/>
                </a:lnTo>
                <a:lnTo>
                  <a:pt x="505" y="274"/>
                </a:lnTo>
                <a:lnTo>
                  <a:pt x="534" y="274"/>
                </a:lnTo>
                <a:lnTo>
                  <a:pt x="534" y="274"/>
                </a:lnTo>
                <a:lnTo>
                  <a:pt x="565" y="274"/>
                </a:lnTo>
                <a:lnTo>
                  <a:pt x="596" y="280"/>
                </a:lnTo>
                <a:lnTo>
                  <a:pt x="623" y="287"/>
                </a:lnTo>
                <a:lnTo>
                  <a:pt x="650" y="298"/>
                </a:lnTo>
                <a:lnTo>
                  <a:pt x="677" y="309"/>
                </a:lnTo>
                <a:lnTo>
                  <a:pt x="700" y="325"/>
                </a:lnTo>
                <a:lnTo>
                  <a:pt x="724" y="341"/>
                </a:lnTo>
                <a:lnTo>
                  <a:pt x="746" y="361"/>
                </a:lnTo>
                <a:lnTo>
                  <a:pt x="764" y="381"/>
                </a:lnTo>
                <a:lnTo>
                  <a:pt x="782" y="404"/>
                </a:lnTo>
                <a:lnTo>
                  <a:pt x="796" y="430"/>
                </a:lnTo>
                <a:lnTo>
                  <a:pt x="809" y="455"/>
                </a:lnTo>
                <a:lnTo>
                  <a:pt x="820" y="482"/>
                </a:lnTo>
                <a:lnTo>
                  <a:pt x="827" y="511"/>
                </a:lnTo>
                <a:lnTo>
                  <a:pt x="831" y="540"/>
                </a:lnTo>
                <a:lnTo>
                  <a:pt x="832" y="571"/>
                </a:lnTo>
                <a:lnTo>
                  <a:pt x="832" y="571"/>
                </a:lnTo>
                <a:lnTo>
                  <a:pt x="831" y="601"/>
                </a:lnTo>
                <a:lnTo>
                  <a:pt x="827" y="630"/>
                </a:lnTo>
                <a:lnTo>
                  <a:pt x="820" y="659"/>
                </a:lnTo>
                <a:lnTo>
                  <a:pt x="809" y="686"/>
                </a:lnTo>
                <a:lnTo>
                  <a:pt x="796" y="711"/>
                </a:lnTo>
                <a:lnTo>
                  <a:pt x="782" y="737"/>
                </a:lnTo>
                <a:lnTo>
                  <a:pt x="764" y="760"/>
                </a:lnTo>
                <a:lnTo>
                  <a:pt x="746" y="780"/>
                </a:lnTo>
                <a:lnTo>
                  <a:pt x="724" y="800"/>
                </a:lnTo>
                <a:lnTo>
                  <a:pt x="700" y="816"/>
                </a:lnTo>
                <a:lnTo>
                  <a:pt x="677" y="832"/>
                </a:lnTo>
                <a:lnTo>
                  <a:pt x="650" y="845"/>
                </a:lnTo>
                <a:lnTo>
                  <a:pt x="623" y="854"/>
                </a:lnTo>
                <a:lnTo>
                  <a:pt x="596" y="861"/>
                </a:lnTo>
                <a:lnTo>
                  <a:pt x="565" y="867"/>
                </a:lnTo>
                <a:lnTo>
                  <a:pt x="534" y="869"/>
                </a:lnTo>
                <a:lnTo>
                  <a:pt x="534" y="869"/>
                </a:lnTo>
                <a:close/>
                <a:moveTo>
                  <a:pt x="542" y="524"/>
                </a:moveTo>
                <a:lnTo>
                  <a:pt x="542" y="524"/>
                </a:lnTo>
                <a:lnTo>
                  <a:pt x="531" y="536"/>
                </a:lnTo>
                <a:lnTo>
                  <a:pt x="522" y="549"/>
                </a:lnTo>
                <a:lnTo>
                  <a:pt x="522" y="549"/>
                </a:lnTo>
                <a:lnTo>
                  <a:pt x="518" y="556"/>
                </a:lnTo>
                <a:lnTo>
                  <a:pt x="514" y="565"/>
                </a:lnTo>
                <a:lnTo>
                  <a:pt x="514" y="571"/>
                </a:lnTo>
                <a:lnTo>
                  <a:pt x="514" y="578"/>
                </a:lnTo>
                <a:lnTo>
                  <a:pt x="516" y="585"/>
                </a:lnTo>
                <a:lnTo>
                  <a:pt x="518" y="590"/>
                </a:lnTo>
                <a:lnTo>
                  <a:pt x="522" y="596"/>
                </a:lnTo>
                <a:lnTo>
                  <a:pt x="525" y="600"/>
                </a:lnTo>
                <a:lnTo>
                  <a:pt x="531" y="605"/>
                </a:lnTo>
                <a:lnTo>
                  <a:pt x="536" y="607"/>
                </a:lnTo>
                <a:lnTo>
                  <a:pt x="543" y="609"/>
                </a:lnTo>
                <a:lnTo>
                  <a:pt x="551" y="610"/>
                </a:lnTo>
                <a:lnTo>
                  <a:pt x="558" y="610"/>
                </a:lnTo>
                <a:lnTo>
                  <a:pt x="565" y="609"/>
                </a:lnTo>
                <a:lnTo>
                  <a:pt x="572" y="605"/>
                </a:lnTo>
                <a:lnTo>
                  <a:pt x="579" y="601"/>
                </a:lnTo>
                <a:lnTo>
                  <a:pt x="579" y="601"/>
                </a:lnTo>
                <a:lnTo>
                  <a:pt x="585" y="596"/>
                </a:lnTo>
                <a:lnTo>
                  <a:pt x="590" y="592"/>
                </a:lnTo>
                <a:lnTo>
                  <a:pt x="594" y="585"/>
                </a:lnTo>
                <a:lnTo>
                  <a:pt x="722" y="397"/>
                </a:lnTo>
                <a:lnTo>
                  <a:pt x="599" y="477"/>
                </a:lnTo>
                <a:lnTo>
                  <a:pt x="599" y="477"/>
                </a:lnTo>
                <a:lnTo>
                  <a:pt x="569" y="498"/>
                </a:lnTo>
                <a:lnTo>
                  <a:pt x="554" y="511"/>
                </a:lnTo>
                <a:lnTo>
                  <a:pt x="542" y="524"/>
                </a:lnTo>
                <a:lnTo>
                  <a:pt x="542" y="524"/>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10" name="Rectangle 9">
            <a:extLst>
              <a:ext uri="{FF2B5EF4-FFF2-40B4-BE49-F238E27FC236}">
                <a16:creationId xmlns:a16="http://schemas.microsoft.com/office/drawing/2014/main" id="{63830981-87E7-4984-A6A1-DE335764520F}"/>
              </a:ext>
            </a:extLst>
          </p:cNvPr>
          <p:cNvSpPr/>
          <p:nvPr/>
        </p:nvSpPr>
        <p:spPr>
          <a:xfrm>
            <a:off x="539999" y="1474424"/>
            <a:ext cx="7347396" cy="461665"/>
          </a:xfrm>
          <a:prstGeom prst="rect">
            <a:avLst/>
          </a:prstGeom>
        </p:spPr>
        <p:txBody>
          <a:bodyPr wrap="none">
            <a:spAutoFit/>
          </a:bodyPr>
          <a:lstStyle/>
          <a:p>
            <a:r>
              <a:rPr lang="en-US" altLang="ko-KR" sz="2400" b="1" dirty="0">
                <a:solidFill>
                  <a:schemeClr val="bg1">
                    <a:lumMod val="50000"/>
                  </a:schemeClr>
                </a:solidFill>
              </a:rPr>
              <a:t>It has different criteria depending on categories</a:t>
            </a:r>
            <a:endParaRPr lang="ko-KR" altLang="en-US" sz="2400" b="1" dirty="0">
              <a:solidFill>
                <a:schemeClr val="bg1">
                  <a:lumMod val="50000"/>
                </a:schemeClr>
              </a:solidFill>
            </a:endParaRPr>
          </a:p>
        </p:txBody>
      </p:sp>
    </p:spTree>
    <p:extLst>
      <p:ext uri="{BB962C8B-B14F-4D97-AF65-F5344CB8AC3E}">
        <p14:creationId xmlns:p14="http://schemas.microsoft.com/office/powerpoint/2010/main" val="2543193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12192000" cy="14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grpSp>
        <p:nvGrpSpPr>
          <p:cNvPr id="5" name="그룹 4"/>
          <p:cNvGrpSpPr/>
          <p:nvPr/>
        </p:nvGrpSpPr>
        <p:grpSpPr>
          <a:xfrm>
            <a:off x="199098" y="223911"/>
            <a:ext cx="681804" cy="992178"/>
            <a:chOff x="8161338" y="3633788"/>
            <a:chExt cx="850900" cy="1238250"/>
          </a:xfrm>
          <a:solidFill>
            <a:schemeClr val="bg1">
              <a:alpha val="20000"/>
            </a:schemeClr>
          </a:solidFill>
        </p:grpSpPr>
        <p:sp>
          <p:nvSpPr>
            <p:cNvPr id="6" name="Freeform 16"/>
            <p:cNvSpPr>
              <a:spLocks noEditPoints="1"/>
            </p:cNvSpPr>
            <p:nvPr/>
          </p:nvSpPr>
          <p:spPr bwMode="auto">
            <a:xfrm>
              <a:off x="8161338" y="3633788"/>
              <a:ext cx="850900" cy="1238250"/>
            </a:xfrm>
            <a:custGeom>
              <a:avLst/>
              <a:gdLst>
                <a:gd name="T0" fmla="*/ 241 w 536"/>
                <a:gd name="T1" fmla="*/ 2 h 780"/>
                <a:gd name="T2" fmla="*/ 165 w 536"/>
                <a:gd name="T3" fmla="*/ 21 h 780"/>
                <a:gd name="T4" fmla="*/ 99 w 536"/>
                <a:gd name="T5" fmla="*/ 62 h 780"/>
                <a:gd name="T6" fmla="*/ 46 w 536"/>
                <a:gd name="T7" fmla="*/ 120 h 780"/>
                <a:gd name="T8" fmla="*/ 12 w 536"/>
                <a:gd name="T9" fmla="*/ 188 h 780"/>
                <a:gd name="T10" fmla="*/ 0 w 536"/>
                <a:gd name="T11" fmla="*/ 269 h 780"/>
                <a:gd name="T12" fmla="*/ 4 w 536"/>
                <a:gd name="T13" fmla="*/ 302 h 780"/>
                <a:gd name="T14" fmla="*/ 34 w 536"/>
                <a:gd name="T15" fmla="*/ 395 h 780"/>
                <a:gd name="T16" fmla="*/ 95 w 536"/>
                <a:gd name="T17" fmla="*/ 472 h 780"/>
                <a:gd name="T18" fmla="*/ 123 w 536"/>
                <a:gd name="T19" fmla="*/ 634 h 780"/>
                <a:gd name="T20" fmla="*/ 125 w 536"/>
                <a:gd name="T21" fmla="*/ 662 h 780"/>
                <a:gd name="T22" fmla="*/ 141 w 536"/>
                <a:gd name="T23" fmla="*/ 702 h 780"/>
                <a:gd name="T24" fmla="*/ 165 w 536"/>
                <a:gd name="T25" fmla="*/ 737 h 780"/>
                <a:gd name="T26" fmla="*/ 199 w 536"/>
                <a:gd name="T27" fmla="*/ 762 h 780"/>
                <a:gd name="T28" fmla="*/ 239 w 536"/>
                <a:gd name="T29" fmla="*/ 776 h 780"/>
                <a:gd name="T30" fmla="*/ 269 w 536"/>
                <a:gd name="T31" fmla="*/ 780 h 780"/>
                <a:gd name="T32" fmla="*/ 313 w 536"/>
                <a:gd name="T33" fmla="*/ 773 h 780"/>
                <a:gd name="T34" fmla="*/ 350 w 536"/>
                <a:gd name="T35" fmla="*/ 755 h 780"/>
                <a:gd name="T36" fmla="*/ 381 w 536"/>
                <a:gd name="T37" fmla="*/ 727 h 780"/>
                <a:gd name="T38" fmla="*/ 402 w 536"/>
                <a:gd name="T39" fmla="*/ 690 h 780"/>
                <a:gd name="T40" fmla="*/ 415 w 536"/>
                <a:gd name="T41" fmla="*/ 648 h 780"/>
                <a:gd name="T42" fmla="*/ 415 w 536"/>
                <a:gd name="T43" fmla="*/ 492 h 780"/>
                <a:gd name="T44" fmla="*/ 465 w 536"/>
                <a:gd name="T45" fmla="*/ 450 h 780"/>
                <a:gd name="T46" fmla="*/ 518 w 536"/>
                <a:gd name="T47" fmla="*/ 365 h 780"/>
                <a:gd name="T48" fmla="*/ 536 w 536"/>
                <a:gd name="T49" fmla="*/ 285 h 780"/>
                <a:gd name="T50" fmla="*/ 536 w 536"/>
                <a:gd name="T51" fmla="*/ 241 h 780"/>
                <a:gd name="T52" fmla="*/ 515 w 536"/>
                <a:gd name="T53" fmla="*/ 163 h 780"/>
                <a:gd name="T54" fmla="*/ 474 w 536"/>
                <a:gd name="T55" fmla="*/ 99 h 780"/>
                <a:gd name="T56" fmla="*/ 418 w 536"/>
                <a:gd name="T57" fmla="*/ 46 h 780"/>
                <a:gd name="T58" fmla="*/ 348 w 536"/>
                <a:gd name="T59" fmla="*/ 13 h 780"/>
                <a:gd name="T60" fmla="*/ 269 w 536"/>
                <a:gd name="T61" fmla="*/ 0 h 780"/>
                <a:gd name="T62" fmla="*/ 269 w 536"/>
                <a:gd name="T63" fmla="*/ 730 h 780"/>
                <a:gd name="T64" fmla="*/ 214 w 536"/>
                <a:gd name="T65" fmla="*/ 715 h 780"/>
                <a:gd name="T66" fmla="*/ 179 w 536"/>
                <a:gd name="T67" fmla="*/ 671 h 780"/>
                <a:gd name="T68" fmla="*/ 171 w 536"/>
                <a:gd name="T69" fmla="*/ 599 h 780"/>
                <a:gd name="T70" fmla="*/ 365 w 536"/>
                <a:gd name="T71" fmla="*/ 634 h 780"/>
                <a:gd name="T72" fmla="*/ 350 w 536"/>
                <a:gd name="T73" fmla="*/ 688 h 780"/>
                <a:gd name="T74" fmla="*/ 306 w 536"/>
                <a:gd name="T75" fmla="*/ 723 h 780"/>
                <a:gd name="T76" fmla="*/ 269 w 536"/>
                <a:gd name="T77" fmla="*/ 730 h 780"/>
                <a:gd name="T78" fmla="*/ 365 w 536"/>
                <a:gd name="T79" fmla="*/ 550 h 780"/>
                <a:gd name="T80" fmla="*/ 158 w 536"/>
                <a:gd name="T81" fmla="*/ 458 h 780"/>
                <a:gd name="T82" fmla="*/ 113 w 536"/>
                <a:gd name="T83" fmla="*/ 423 h 780"/>
                <a:gd name="T84" fmla="*/ 67 w 536"/>
                <a:gd name="T85" fmla="*/ 351 h 780"/>
                <a:gd name="T86" fmla="*/ 49 w 536"/>
                <a:gd name="T87" fmla="*/ 269 h 780"/>
                <a:gd name="T88" fmla="*/ 55 w 536"/>
                <a:gd name="T89" fmla="*/ 225 h 780"/>
                <a:gd name="T90" fmla="*/ 76 w 536"/>
                <a:gd name="T91" fmla="*/ 163 h 780"/>
                <a:gd name="T92" fmla="*/ 114 w 536"/>
                <a:gd name="T93" fmla="*/ 114 h 780"/>
                <a:gd name="T94" fmla="*/ 163 w 536"/>
                <a:gd name="T95" fmla="*/ 76 h 780"/>
                <a:gd name="T96" fmla="*/ 225 w 536"/>
                <a:gd name="T97" fmla="*/ 55 h 780"/>
                <a:gd name="T98" fmla="*/ 269 w 536"/>
                <a:gd name="T99" fmla="*/ 49 h 780"/>
                <a:gd name="T100" fmla="*/ 334 w 536"/>
                <a:gd name="T101" fmla="*/ 60 h 780"/>
                <a:gd name="T102" fmla="*/ 392 w 536"/>
                <a:gd name="T103" fmla="*/ 86 h 780"/>
                <a:gd name="T104" fmla="*/ 437 w 536"/>
                <a:gd name="T105" fmla="*/ 128 h 780"/>
                <a:gd name="T106" fmla="*/ 471 w 536"/>
                <a:gd name="T107" fmla="*/ 183 h 780"/>
                <a:gd name="T108" fmla="*/ 487 w 536"/>
                <a:gd name="T109" fmla="*/ 246 h 780"/>
                <a:gd name="T110" fmla="*/ 487 w 536"/>
                <a:gd name="T111" fmla="*/ 297 h 780"/>
                <a:gd name="T112" fmla="*/ 458 w 536"/>
                <a:gd name="T113" fmla="*/ 378 h 780"/>
                <a:gd name="T114" fmla="*/ 402 w 536"/>
                <a:gd name="T115" fmla="*/ 441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6" h="780">
                  <a:moveTo>
                    <a:pt x="269" y="0"/>
                  </a:moveTo>
                  <a:lnTo>
                    <a:pt x="269" y="0"/>
                  </a:lnTo>
                  <a:lnTo>
                    <a:pt x="241" y="2"/>
                  </a:lnTo>
                  <a:lnTo>
                    <a:pt x="214" y="6"/>
                  </a:lnTo>
                  <a:lnTo>
                    <a:pt x="190" y="13"/>
                  </a:lnTo>
                  <a:lnTo>
                    <a:pt x="165" y="21"/>
                  </a:lnTo>
                  <a:lnTo>
                    <a:pt x="141" y="34"/>
                  </a:lnTo>
                  <a:lnTo>
                    <a:pt x="120" y="46"/>
                  </a:lnTo>
                  <a:lnTo>
                    <a:pt x="99" y="62"/>
                  </a:lnTo>
                  <a:lnTo>
                    <a:pt x="79" y="79"/>
                  </a:lnTo>
                  <a:lnTo>
                    <a:pt x="62" y="99"/>
                  </a:lnTo>
                  <a:lnTo>
                    <a:pt x="46" y="120"/>
                  </a:lnTo>
                  <a:lnTo>
                    <a:pt x="34" y="141"/>
                  </a:lnTo>
                  <a:lnTo>
                    <a:pt x="21" y="163"/>
                  </a:lnTo>
                  <a:lnTo>
                    <a:pt x="12" y="188"/>
                  </a:lnTo>
                  <a:lnTo>
                    <a:pt x="5" y="214"/>
                  </a:lnTo>
                  <a:lnTo>
                    <a:pt x="2" y="241"/>
                  </a:lnTo>
                  <a:lnTo>
                    <a:pt x="0" y="269"/>
                  </a:lnTo>
                  <a:lnTo>
                    <a:pt x="0" y="269"/>
                  </a:lnTo>
                  <a:lnTo>
                    <a:pt x="2" y="285"/>
                  </a:lnTo>
                  <a:lnTo>
                    <a:pt x="4" y="302"/>
                  </a:lnTo>
                  <a:lnTo>
                    <a:pt x="9" y="334"/>
                  </a:lnTo>
                  <a:lnTo>
                    <a:pt x="20" y="365"/>
                  </a:lnTo>
                  <a:lnTo>
                    <a:pt x="34" y="395"/>
                  </a:lnTo>
                  <a:lnTo>
                    <a:pt x="51" y="423"/>
                  </a:lnTo>
                  <a:lnTo>
                    <a:pt x="72" y="450"/>
                  </a:lnTo>
                  <a:lnTo>
                    <a:pt x="95" y="472"/>
                  </a:lnTo>
                  <a:lnTo>
                    <a:pt x="109" y="483"/>
                  </a:lnTo>
                  <a:lnTo>
                    <a:pt x="123" y="492"/>
                  </a:lnTo>
                  <a:lnTo>
                    <a:pt x="123" y="634"/>
                  </a:lnTo>
                  <a:lnTo>
                    <a:pt x="123" y="634"/>
                  </a:lnTo>
                  <a:lnTo>
                    <a:pt x="123" y="648"/>
                  </a:lnTo>
                  <a:lnTo>
                    <a:pt x="125" y="662"/>
                  </a:lnTo>
                  <a:lnTo>
                    <a:pt x="128" y="676"/>
                  </a:lnTo>
                  <a:lnTo>
                    <a:pt x="134" y="690"/>
                  </a:lnTo>
                  <a:lnTo>
                    <a:pt x="141" y="702"/>
                  </a:lnTo>
                  <a:lnTo>
                    <a:pt x="148" y="715"/>
                  </a:lnTo>
                  <a:lnTo>
                    <a:pt x="156" y="727"/>
                  </a:lnTo>
                  <a:lnTo>
                    <a:pt x="165" y="737"/>
                  </a:lnTo>
                  <a:lnTo>
                    <a:pt x="176" y="746"/>
                  </a:lnTo>
                  <a:lnTo>
                    <a:pt x="186" y="755"/>
                  </a:lnTo>
                  <a:lnTo>
                    <a:pt x="199" y="762"/>
                  </a:lnTo>
                  <a:lnTo>
                    <a:pt x="213" y="767"/>
                  </a:lnTo>
                  <a:lnTo>
                    <a:pt x="225" y="773"/>
                  </a:lnTo>
                  <a:lnTo>
                    <a:pt x="239" y="776"/>
                  </a:lnTo>
                  <a:lnTo>
                    <a:pt x="253" y="778"/>
                  </a:lnTo>
                  <a:lnTo>
                    <a:pt x="269" y="780"/>
                  </a:lnTo>
                  <a:lnTo>
                    <a:pt x="269" y="780"/>
                  </a:lnTo>
                  <a:lnTo>
                    <a:pt x="283" y="778"/>
                  </a:lnTo>
                  <a:lnTo>
                    <a:pt x="299" y="776"/>
                  </a:lnTo>
                  <a:lnTo>
                    <a:pt x="313" y="773"/>
                  </a:lnTo>
                  <a:lnTo>
                    <a:pt x="325" y="767"/>
                  </a:lnTo>
                  <a:lnTo>
                    <a:pt x="337" y="762"/>
                  </a:lnTo>
                  <a:lnTo>
                    <a:pt x="350" y="755"/>
                  </a:lnTo>
                  <a:lnTo>
                    <a:pt x="362" y="746"/>
                  </a:lnTo>
                  <a:lnTo>
                    <a:pt x="372" y="737"/>
                  </a:lnTo>
                  <a:lnTo>
                    <a:pt x="381" y="727"/>
                  </a:lnTo>
                  <a:lnTo>
                    <a:pt x="390" y="715"/>
                  </a:lnTo>
                  <a:lnTo>
                    <a:pt x="397" y="702"/>
                  </a:lnTo>
                  <a:lnTo>
                    <a:pt x="402" y="690"/>
                  </a:lnTo>
                  <a:lnTo>
                    <a:pt x="408" y="676"/>
                  </a:lnTo>
                  <a:lnTo>
                    <a:pt x="411" y="662"/>
                  </a:lnTo>
                  <a:lnTo>
                    <a:pt x="415" y="648"/>
                  </a:lnTo>
                  <a:lnTo>
                    <a:pt x="415" y="634"/>
                  </a:lnTo>
                  <a:lnTo>
                    <a:pt x="415" y="492"/>
                  </a:lnTo>
                  <a:lnTo>
                    <a:pt x="415" y="492"/>
                  </a:lnTo>
                  <a:lnTo>
                    <a:pt x="429" y="483"/>
                  </a:lnTo>
                  <a:lnTo>
                    <a:pt x="441" y="472"/>
                  </a:lnTo>
                  <a:lnTo>
                    <a:pt x="465" y="450"/>
                  </a:lnTo>
                  <a:lnTo>
                    <a:pt x="487" y="423"/>
                  </a:lnTo>
                  <a:lnTo>
                    <a:pt x="504" y="395"/>
                  </a:lnTo>
                  <a:lnTo>
                    <a:pt x="518" y="365"/>
                  </a:lnTo>
                  <a:lnTo>
                    <a:pt x="529" y="334"/>
                  </a:lnTo>
                  <a:lnTo>
                    <a:pt x="534" y="302"/>
                  </a:lnTo>
                  <a:lnTo>
                    <a:pt x="536" y="285"/>
                  </a:lnTo>
                  <a:lnTo>
                    <a:pt x="536" y="269"/>
                  </a:lnTo>
                  <a:lnTo>
                    <a:pt x="536" y="269"/>
                  </a:lnTo>
                  <a:lnTo>
                    <a:pt x="536" y="241"/>
                  </a:lnTo>
                  <a:lnTo>
                    <a:pt x="530" y="214"/>
                  </a:lnTo>
                  <a:lnTo>
                    <a:pt x="525" y="188"/>
                  </a:lnTo>
                  <a:lnTo>
                    <a:pt x="515" y="163"/>
                  </a:lnTo>
                  <a:lnTo>
                    <a:pt x="504" y="141"/>
                  </a:lnTo>
                  <a:lnTo>
                    <a:pt x="490" y="120"/>
                  </a:lnTo>
                  <a:lnTo>
                    <a:pt x="474" y="99"/>
                  </a:lnTo>
                  <a:lnTo>
                    <a:pt x="458" y="79"/>
                  </a:lnTo>
                  <a:lnTo>
                    <a:pt x="439" y="62"/>
                  </a:lnTo>
                  <a:lnTo>
                    <a:pt x="418" y="46"/>
                  </a:lnTo>
                  <a:lnTo>
                    <a:pt x="395" y="34"/>
                  </a:lnTo>
                  <a:lnTo>
                    <a:pt x="372" y="21"/>
                  </a:lnTo>
                  <a:lnTo>
                    <a:pt x="348" y="13"/>
                  </a:lnTo>
                  <a:lnTo>
                    <a:pt x="323" y="6"/>
                  </a:lnTo>
                  <a:lnTo>
                    <a:pt x="295" y="2"/>
                  </a:lnTo>
                  <a:lnTo>
                    <a:pt x="269" y="0"/>
                  </a:lnTo>
                  <a:lnTo>
                    <a:pt x="269" y="0"/>
                  </a:lnTo>
                  <a:close/>
                  <a:moveTo>
                    <a:pt x="269" y="730"/>
                  </a:moveTo>
                  <a:lnTo>
                    <a:pt x="269" y="730"/>
                  </a:lnTo>
                  <a:lnTo>
                    <a:pt x="250" y="729"/>
                  </a:lnTo>
                  <a:lnTo>
                    <a:pt x="230" y="723"/>
                  </a:lnTo>
                  <a:lnTo>
                    <a:pt x="214" y="715"/>
                  </a:lnTo>
                  <a:lnTo>
                    <a:pt x="200" y="702"/>
                  </a:lnTo>
                  <a:lnTo>
                    <a:pt x="188" y="688"/>
                  </a:lnTo>
                  <a:lnTo>
                    <a:pt x="179" y="671"/>
                  </a:lnTo>
                  <a:lnTo>
                    <a:pt x="174" y="653"/>
                  </a:lnTo>
                  <a:lnTo>
                    <a:pt x="171" y="634"/>
                  </a:lnTo>
                  <a:lnTo>
                    <a:pt x="171" y="599"/>
                  </a:lnTo>
                  <a:lnTo>
                    <a:pt x="365" y="599"/>
                  </a:lnTo>
                  <a:lnTo>
                    <a:pt x="365" y="634"/>
                  </a:lnTo>
                  <a:lnTo>
                    <a:pt x="365" y="634"/>
                  </a:lnTo>
                  <a:lnTo>
                    <a:pt x="364" y="653"/>
                  </a:lnTo>
                  <a:lnTo>
                    <a:pt x="358" y="671"/>
                  </a:lnTo>
                  <a:lnTo>
                    <a:pt x="350" y="688"/>
                  </a:lnTo>
                  <a:lnTo>
                    <a:pt x="337" y="702"/>
                  </a:lnTo>
                  <a:lnTo>
                    <a:pt x="323" y="715"/>
                  </a:lnTo>
                  <a:lnTo>
                    <a:pt x="306" y="723"/>
                  </a:lnTo>
                  <a:lnTo>
                    <a:pt x="288" y="729"/>
                  </a:lnTo>
                  <a:lnTo>
                    <a:pt x="269" y="730"/>
                  </a:lnTo>
                  <a:lnTo>
                    <a:pt x="269" y="730"/>
                  </a:lnTo>
                  <a:close/>
                  <a:moveTo>
                    <a:pt x="378" y="458"/>
                  </a:moveTo>
                  <a:lnTo>
                    <a:pt x="365" y="465"/>
                  </a:lnTo>
                  <a:lnTo>
                    <a:pt x="365" y="550"/>
                  </a:lnTo>
                  <a:lnTo>
                    <a:pt x="171" y="550"/>
                  </a:lnTo>
                  <a:lnTo>
                    <a:pt x="171" y="465"/>
                  </a:lnTo>
                  <a:lnTo>
                    <a:pt x="158" y="458"/>
                  </a:lnTo>
                  <a:lnTo>
                    <a:pt x="158" y="458"/>
                  </a:lnTo>
                  <a:lnTo>
                    <a:pt x="135" y="441"/>
                  </a:lnTo>
                  <a:lnTo>
                    <a:pt x="113" y="423"/>
                  </a:lnTo>
                  <a:lnTo>
                    <a:pt x="95" y="400"/>
                  </a:lnTo>
                  <a:lnTo>
                    <a:pt x="79" y="378"/>
                  </a:lnTo>
                  <a:lnTo>
                    <a:pt x="67" y="351"/>
                  </a:lnTo>
                  <a:lnTo>
                    <a:pt x="56" y="325"/>
                  </a:lnTo>
                  <a:lnTo>
                    <a:pt x="51" y="297"/>
                  </a:lnTo>
                  <a:lnTo>
                    <a:pt x="49" y="269"/>
                  </a:lnTo>
                  <a:lnTo>
                    <a:pt x="49" y="269"/>
                  </a:lnTo>
                  <a:lnTo>
                    <a:pt x="51" y="246"/>
                  </a:lnTo>
                  <a:lnTo>
                    <a:pt x="55" y="225"/>
                  </a:lnTo>
                  <a:lnTo>
                    <a:pt x="60" y="204"/>
                  </a:lnTo>
                  <a:lnTo>
                    <a:pt x="67" y="183"/>
                  </a:lnTo>
                  <a:lnTo>
                    <a:pt x="76" y="163"/>
                  </a:lnTo>
                  <a:lnTo>
                    <a:pt x="86" y="146"/>
                  </a:lnTo>
                  <a:lnTo>
                    <a:pt x="100" y="128"/>
                  </a:lnTo>
                  <a:lnTo>
                    <a:pt x="114" y="114"/>
                  </a:lnTo>
                  <a:lnTo>
                    <a:pt x="130" y="100"/>
                  </a:lnTo>
                  <a:lnTo>
                    <a:pt x="146" y="86"/>
                  </a:lnTo>
                  <a:lnTo>
                    <a:pt x="163" y="76"/>
                  </a:lnTo>
                  <a:lnTo>
                    <a:pt x="183" y="67"/>
                  </a:lnTo>
                  <a:lnTo>
                    <a:pt x="204" y="60"/>
                  </a:lnTo>
                  <a:lnTo>
                    <a:pt x="225" y="55"/>
                  </a:lnTo>
                  <a:lnTo>
                    <a:pt x="246" y="51"/>
                  </a:lnTo>
                  <a:lnTo>
                    <a:pt x="269" y="49"/>
                  </a:lnTo>
                  <a:lnTo>
                    <a:pt x="269" y="49"/>
                  </a:lnTo>
                  <a:lnTo>
                    <a:pt x="292" y="51"/>
                  </a:lnTo>
                  <a:lnTo>
                    <a:pt x="313" y="55"/>
                  </a:lnTo>
                  <a:lnTo>
                    <a:pt x="334" y="60"/>
                  </a:lnTo>
                  <a:lnTo>
                    <a:pt x="353" y="67"/>
                  </a:lnTo>
                  <a:lnTo>
                    <a:pt x="372" y="76"/>
                  </a:lnTo>
                  <a:lnTo>
                    <a:pt x="392" y="86"/>
                  </a:lnTo>
                  <a:lnTo>
                    <a:pt x="408" y="100"/>
                  </a:lnTo>
                  <a:lnTo>
                    <a:pt x="423" y="114"/>
                  </a:lnTo>
                  <a:lnTo>
                    <a:pt x="437" y="128"/>
                  </a:lnTo>
                  <a:lnTo>
                    <a:pt x="450" y="146"/>
                  </a:lnTo>
                  <a:lnTo>
                    <a:pt x="462" y="163"/>
                  </a:lnTo>
                  <a:lnTo>
                    <a:pt x="471" y="183"/>
                  </a:lnTo>
                  <a:lnTo>
                    <a:pt x="478" y="204"/>
                  </a:lnTo>
                  <a:lnTo>
                    <a:pt x="483" y="225"/>
                  </a:lnTo>
                  <a:lnTo>
                    <a:pt x="487" y="246"/>
                  </a:lnTo>
                  <a:lnTo>
                    <a:pt x="488" y="269"/>
                  </a:lnTo>
                  <a:lnTo>
                    <a:pt x="488" y="269"/>
                  </a:lnTo>
                  <a:lnTo>
                    <a:pt x="487" y="297"/>
                  </a:lnTo>
                  <a:lnTo>
                    <a:pt x="479" y="325"/>
                  </a:lnTo>
                  <a:lnTo>
                    <a:pt x="471" y="351"/>
                  </a:lnTo>
                  <a:lnTo>
                    <a:pt x="458" y="378"/>
                  </a:lnTo>
                  <a:lnTo>
                    <a:pt x="443" y="400"/>
                  </a:lnTo>
                  <a:lnTo>
                    <a:pt x="423" y="423"/>
                  </a:lnTo>
                  <a:lnTo>
                    <a:pt x="402" y="441"/>
                  </a:lnTo>
                  <a:lnTo>
                    <a:pt x="378" y="458"/>
                  </a:lnTo>
                  <a:lnTo>
                    <a:pt x="378" y="4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7" name="Freeform 17"/>
            <p:cNvSpPr>
              <a:spLocks/>
            </p:cNvSpPr>
            <p:nvPr/>
          </p:nvSpPr>
          <p:spPr bwMode="auto">
            <a:xfrm>
              <a:off x="8356600" y="3829050"/>
              <a:ext cx="463550" cy="231775"/>
            </a:xfrm>
            <a:custGeom>
              <a:avLst/>
              <a:gdLst>
                <a:gd name="T0" fmla="*/ 146 w 292"/>
                <a:gd name="T1" fmla="*/ 0 h 146"/>
                <a:gd name="T2" fmla="*/ 146 w 292"/>
                <a:gd name="T3" fmla="*/ 0 h 146"/>
                <a:gd name="T4" fmla="*/ 130 w 292"/>
                <a:gd name="T5" fmla="*/ 0 h 146"/>
                <a:gd name="T6" fmla="*/ 116 w 292"/>
                <a:gd name="T7" fmla="*/ 2 h 146"/>
                <a:gd name="T8" fmla="*/ 102 w 292"/>
                <a:gd name="T9" fmla="*/ 5 h 146"/>
                <a:gd name="T10" fmla="*/ 90 w 292"/>
                <a:gd name="T11" fmla="*/ 11 h 146"/>
                <a:gd name="T12" fmla="*/ 76 w 292"/>
                <a:gd name="T13" fmla="*/ 18 h 146"/>
                <a:gd name="T14" fmla="*/ 63 w 292"/>
                <a:gd name="T15" fmla="*/ 25 h 146"/>
                <a:gd name="T16" fmla="*/ 53 w 292"/>
                <a:gd name="T17" fmla="*/ 33 h 146"/>
                <a:gd name="T18" fmla="*/ 42 w 292"/>
                <a:gd name="T19" fmla="*/ 42 h 146"/>
                <a:gd name="T20" fmla="*/ 33 w 292"/>
                <a:gd name="T21" fmla="*/ 53 h 146"/>
                <a:gd name="T22" fmla="*/ 25 w 292"/>
                <a:gd name="T23" fmla="*/ 63 h 146"/>
                <a:gd name="T24" fmla="*/ 18 w 292"/>
                <a:gd name="T25" fmla="*/ 76 h 146"/>
                <a:gd name="T26" fmla="*/ 11 w 292"/>
                <a:gd name="T27" fmla="*/ 88 h 146"/>
                <a:gd name="T28" fmla="*/ 5 w 292"/>
                <a:gd name="T29" fmla="*/ 102 h 146"/>
                <a:gd name="T30" fmla="*/ 2 w 292"/>
                <a:gd name="T31" fmla="*/ 116 h 146"/>
                <a:gd name="T32" fmla="*/ 0 w 292"/>
                <a:gd name="T33" fmla="*/ 130 h 146"/>
                <a:gd name="T34" fmla="*/ 0 w 292"/>
                <a:gd name="T35" fmla="*/ 146 h 146"/>
                <a:gd name="T36" fmla="*/ 48 w 292"/>
                <a:gd name="T37" fmla="*/ 146 h 146"/>
                <a:gd name="T38" fmla="*/ 48 w 292"/>
                <a:gd name="T39" fmla="*/ 146 h 146"/>
                <a:gd name="T40" fmla="*/ 51 w 292"/>
                <a:gd name="T41" fmla="*/ 127 h 146"/>
                <a:gd name="T42" fmla="*/ 56 w 292"/>
                <a:gd name="T43" fmla="*/ 107 h 146"/>
                <a:gd name="T44" fmla="*/ 65 w 292"/>
                <a:gd name="T45" fmla="*/ 91 h 146"/>
                <a:gd name="T46" fmla="*/ 77 w 292"/>
                <a:gd name="T47" fmla="*/ 77 h 146"/>
                <a:gd name="T48" fmla="*/ 91 w 292"/>
                <a:gd name="T49" fmla="*/ 65 h 146"/>
                <a:gd name="T50" fmla="*/ 107 w 292"/>
                <a:gd name="T51" fmla="*/ 56 h 146"/>
                <a:gd name="T52" fmla="*/ 127 w 292"/>
                <a:gd name="T53" fmla="*/ 49 h 146"/>
                <a:gd name="T54" fmla="*/ 146 w 292"/>
                <a:gd name="T55" fmla="*/ 48 h 146"/>
                <a:gd name="T56" fmla="*/ 146 w 292"/>
                <a:gd name="T57" fmla="*/ 48 h 146"/>
                <a:gd name="T58" fmla="*/ 165 w 292"/>
                <a:gd name="T59" fmla="*/ 49 h 146"/>
                <a:gd name="T60" fmla="*/ 183 w 292"/>
                <a:gd name="T61" fmla="*/ 56 h 146"/>
                <a:gd name="T62" fmla="*/ 200 w 292"/>
                <a:gd name="T63" fmla="*/ 65 h 146"/>
                <a:gd name="T64" fmla="*/ 214 w 292"/>
                <a:gd name="T65" fmla="*/ 77 h 146"/>
                <a:gd name="T66" fmla="*/ 227 w 292"/>
                <a:gd name="T67" fmla="*/ 91 h 146"/>
                <a:gd name="T68" fmla="*/ 235 w 292"/>
                <a:gd name="T69" fmla="*/ 107 h 146"/>
                <a:gd name="T70" fmla="*/ 241 w 292"/>
                <a:gd name="T71" fmla="*/ 127 h 146"/>
                <a:gd name="T72" fmla="*/ 242 w 292"/>
                <a:gd name="T73" fmla="*/ 146 h 146"/>
                <a:gd name="T74" fmla="*/ 292 w 292"/>
                <a:gd name="T75" fmla="*/ 146 h 146"/>
                <a:gd name="T76" fmla="*/ 292 w 292"/>
                <a:gd name="T77" fmla="*/ 146 h 146"/>
                <a:gd name="T78" fmla="*/ 292 w 292"/>
                <a:gd name="T79" fmla="*/ 130 h 146"/>
                <a:gd name="T80" fmla="*/ 288 w 292"/>
                <a:gd name="T81" fmla="*/ 116 h 146"/>
                <a:gd name="T82" fmla="*/ 285 w 292"/>
                <a:gd name="T83" fmla="*/ 102 h 146"/>
                <a:gd name="T84" fmla="*/ 279 w 292"/>
                <a:gd name="T85" fmla="*/ 88 h 146"/>
                <a:gd name="T86" fmla="*/ 274 w 292"/>
                <a:gd name="T87" fmla="*/ 76 h 146"/>
                <a:gd name="T88" fmla="*/ 267 w 292"/>
                <a:gd name="T89" fmla="*/ 63 h 146"/>
                <a:gd name="T90" fmla="*/ 258 w 292"/>
                <a:gd name="T91" fmla="*/ 53 h 146"/>
                <a:gd name="T92" fmla="*/ 249 w 292"/>
                <a:gd name="T93" fmla="*/ 42 h 146"/>
                <a:gd name="T94" fmla="*/ 239 w 292"/>
                <a:gd name="T95" fmla="*/ 33 h 146"/>
                <a:gd name="T96" fmla="*/ 227 w 292"/>
                <a:gd name="T97" fmla="*/ 25 h 146"/>
                <a:gd name="T98" fmla="*/ 214 w 292"/>
                <a:gd name="T99" fmla="*/ 18 h 146"/>
                <a:gd name="T100" fmla="*/ 202 w 292"/>
                <a:gd name="T101" fmla="*/ 11 h 146"/>
                <a:gd name="T102" fmla="*/ 190 w 292"/>
                <a:gd name="T103" fmla="*/ 5 h 146"/>
                <a:gd name="T104" fmla="*/ 176 w 292"/>
                <a:gd name="T105" fmla="*/ 2 h 146"/>
                <a:gd name="T106" fmla="*/ 160 w 292"/>
                <a:gd name="T107" fmla="*/ 0 h 146"/>
                <a:gd name="T108" fmla="*/ 146 w 292"/>
                <a:gd name="T109" fmla="*/ 0 h 146"/>
                <a:gd name="T110" fmla="*/ 146 w 292"/>
                <a:gd name="T11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2" h="146">
                  <a:moveTo>
                    <a:pt x="146" y="0"/>
                  </a:moveTo>
                  <a:lnTo>
                    <a:pt x="146" y="0"/>
                  </a:lnTo>
                  <a:lnTo>
                    <a:pt x="130" y="0"/>
                  </a:lnTo>
                  <a:lnTo>
                    <a:pt x="116" y="2"/>
                  </a:lnTo>
                  <a:lnTo>
                    <a:pt x="102" y="5"/>
                  </a:lnTo>
                  <a:lnTo>
                    <a:pt x="90" y="11"/>
                  </a:lnTo>
                  <a:lnTo>
                    <a:pt x="76" y="18"/>
                  </a:lnTo>
                  <a:lnTo>
                    <a:pt x="63" y="25"/>
                  </a:lnTo>
                  <a:lnTo>
                    <a:pt x="53" y="33"/>
                  </a:lnTo>
                  <a:lnTo>
                    <a:pt x="42" y="42"/>
                  </a:lnTo>
                  <a:lnTo>
                    <a:pt x="33" y="53"/>
                  </a:lnTo>
                  <a:lnTo>
                    <a:pt x="25" y="63"/>
                  </a:lnTo>
                  <a:lnTo>
                    <a:pt x="18" y="76"/>
                  </a:lnTo>
                  <a:lnTo>
                    <a:pt x="11" y="88"/>
                  </a:lnTo>
                  <a:lnTo>
                    <a:pt x="5" y="102"/>
                  </a:lnTo>
                  <a:lnTo>
                    <a:pt x="2" y="116"/>
                  </a:lnTo>
                  <a:lnTo>
                    <a:pt x="0" y="130"/>
                  </a:lnTo>
                  <a:lnTo>
                    <a:pt x="0" y="146"/>
                  </a:lnTo>
                  <a:lnTo>
                    <a:pt x="48" y="146"/>
                  </a:lnTo>
                  <a:lnTo>
                    <a:pt x="48" y="146"/>
                  </a:lnTo>
                  <a:lnTo>
                    <a:pt x="51" y="127"/>
                  </a:lnTo>
                  <a:lnTo>
                    <a:pt x="56" y="107"/>
                  </a:lnTo>
                  <a:lnTo>
                    <a:pt x="65" y="91"/>
                  </a:lnTo>
                  <a:lnTo>
                    <a:pt x="77" y="77"/>
                  </a:lnTo>
                  <a:lnTo>
                    <a:pt x="91" y="65"/>
                  </a:lnTo>
                  <a:lnTo>
                    <a:pt x="107" y="56"/>
                  </a:lnTo>
                  <a:lnTo>
                    <a:pt x="127" y="49"/>
                  </a:lnTo>
                  <a:lnTo>
                    <a:pt x="146" y="48"/>
                  </a:lnTo>
                  <a:lnTo>
                    <a:pt x="146" y="48"/>
                  </a:lnTo>
                  <a:lnTo>
                    <a:pt x="165" y="49"/>
                  </a:lnTo>
                  <a:lnTo>
                    <a:pt x="183" y="56"/>
                  </a:lnTo>
                  <a:lnTo>
                    <a:pt x="200" y="65"/>
                  </a:lnTo>
                  <a:lnTo>
                    <a:pt x="214" y="77"/>
                  </a:lnTo>
                  <a:lnTo>
                    <a:pt x="227" y="91"/>
                  </a:lnTo>
                  <a:lnTo>
                    <a:pt x="235" y="107"/>
                  </a:lnTo>
                  <a:lnTo>
                    <a:pt x="241" y="127"/>
                  </a:lnTo>
                  <a:lnTo>
                    <a:pt x="242" y="146"/>
                  </a:lnTo>
                  <a:lnTo>
                    <a:pt x="292" y="146"/>
                  </a:lnTo>
                  <a:lnTo>
                    <a:pt x="292" y="146"/>
                  </a:lnTo>
                  <a:lnTo>
                    <a:pt x="292" y="130"/>
                  </a:lnTo>
                  <a:lnTo>
                    <a:pt x="288" y="116"/>
                  </a:lnTo>
                  <a:lnTo>
                    <a:pt x="285" y="102"/>
                  </a:lnTo>
                  <a:lnTo>
                    <a:pt x="279" y="88"/>
                  </a:lnTo>
                  <a:lnTo>
                    <a:pt x="274" y="76"/>
                  </a:lnTo>
                  <a:lnTo>
                    <a:pt x="267" y="63"/>
                  </a:lnTo>
                  <a:lnTo>
                    <a:pt x="258" y="53"/>
                  </a:lnTo>
                  <a:lnTo>
                    <a:pt x="249" y="42"/>
                  </a:lnTo>
                  <a:lnTo>
                    <a:pt x="239" y="33"/>
                  </a:lnTo>
                  <a:lnTo>
                    <a:pt x="227" y="25"/>
                  </a:lnTo>
                  <a:lnTo>
                    <a:pt x="214" y="18"/>
                  </a:lnTo>
                  <a:lnTo>
                    <a:pt x="202" y="11"/>
                  </a:lnTo>
                  <a:lnTo>
                    <a:pt x="190" y="5"/>
                  </a:lnTo>
                  <a:lnTo>
                    <a:pt x="176" y="2"/>
                  </a:lnTo>
                  <a:lnTo>
                    <a:pt x="160" y="0"/>
                  </a:lnTo>
                  <a:lnTo>
                    <a:pt x="146" y="0"/>
                  </a:lnTo>
                  <a:lnTo>
                    <a:pt x="1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grpSp>
      <p:sp>
        <p:nvSpPr>
          <p:cNvPr id="3" name="제목 2"/>
          <p:cNvSpPr>
            <a:spLocks noGrp="1"/>
          </p:cNvSpPr>
          <p:nvPr>
            <p:ph type="title"/>
          </p:nvPr>
        </p:nvSpPr>
        <p:spPr>
          <a:xfrm>
            <a:off x="355556" y="720000"/>
            <a:ext cx="11637345" cy="978729"/>
          </a:xfrm>
        </p:spPr>
        <p:txBody>
          <a:bodyPr/>
          <a:lstStyle/>
          <a:p>
            <a:r>
              <a:rPr lang="en-US" altLang="ko-KR" sz="3200" dirty="0"/>
              <a:t>Is there a relationship between trending videos and words?</a:t>
            </a:r>
            <a:endParaRPr lang="ko-KR" altLang="en-US" sz="3200" dirty="0"/>
          </a:p>
        </p:txBody>
      </p:sp>
      <p:sp>
        <p:nvSpPr>
          <p:cNvPr id="26" name="TextBox 25">
            <a:extLst>
              <a:ext uri="{FF2B5EF4-FFF2-40B4-BE49-F238E27FC236}">
                <a16:creationId xmlns:a16="http://schemas.microsoft.com/office/drawing/2014/main" id="{CB7657B3-E0D0-4051-AE81-2F570375142A}"/>
              </a:ext>
            </a:extLst>
          </p:cNvPr>
          <p:cNvSpPr txBox="1"/>
          <p:nvPr/>
        </p:nvSpPr>
        <p:spPr>
          <a:xfrm>
            <a:off x="1413721" y="2859803"/>
            <a:ext cx="3706395" cy="400110"/>
          </a:xfrm>
          <a:prstGeom prst="rect">
            <a:avLst/>
          </a:prstGeom>
          <a:noFill/>
        </p:spPr>
        <p:txBody>
          <a:bodyPr wrap="square" rtlCol="0">
            <a:spAutoFit/>
          </a:bodyPr>
          <a:lstStyle/>
          <a:p>
            <a:r>
              <a:rPr lang="en-US" altLang="ko-KR" sz="2000" b="1" dirty="0">
                <a:solidFill>
                  <a:schemeClr val="accent6"/>
                </a:solidFill>
              </a:rPr>
              <a:t>Title phrasing is important</a:t>
            </a:r>
            <a:endParaRPr lang="ko-KR" altLang="en-US" sz="2000" b="1" dirty="0">
              <a:solidFill>
                <a:schemeClr val="accent6"/>
              </a:solidFill>
            </a:endParaRPr>
          </a:p>
        </p:txBody>
      </p:sp>
      <p:sp>
        <p:nvSpPr>
          <p:cNvPr id="28" name="TextBox 27">
            <a:extLst>
              <a:ext uri="{FF2B5EF4-FFF2-40B4-BE49-F238E27FC236}">
                <a16:creationId xmlns:a16="http://schemas.microsoft.com/office/drawing/2014/main" id="{B5FC2B77-860A-4B85-917B-769AC46FB9B5}"/>
              </a:ext>
            </a:extLst>
          </p:cNvPr>
          <p:cNvSpPr txBox="1"/>
          <p:nvPr/>
        </p:nvSpPr>
        <p:spPr>
          <a:xfrm>
            <a:off x="1413722" y="2334993"/>
            <a:ext cx="3041656" cy="707886"/>
          </a:xfrm>
          <a:prstGeom prst="rect">
            <a:avLst/>
          </a:prstGeom>
          <a:noFill/>
        </p:spPr>
        <p:txBody>
          <a:bodyPr wrap="square" rtlCol="0">
            <a:spAutoFit/>
          </a:bodyPr>
          <a:lstStyle/>
          <a:p>
            <a:r>
              <a:rPr lang="en-US" altLang="ko-KR" sz="4000" b="1" dirty="0">
                <a:solidFill>
                  <a:schemeClr val="accent6"/>
                </a:solidFill>
              </a:rPr>
              <a:t>7 words</a:t>
            </a:r>
            <a:endParaRPr lang="ko-KR" altLang="en-US" sz="4000" b="1" dirty="0">
              <a:solidFill>
                <a:schemeClr val="accent6"/>
              </a:solidFill>
            </a:endParaRPr>
          </a:p>
        </p:txBody>
      </p:sp>
      <p:sp>
        <p:nvSpPr>
          <p:cNvPr id="33" name="TextBox 32">
            <a:extLst>
              <a:ext uri="{FF2B5EF4-FFF2-40B4-BE49-F238E27FC236}">
                <a16:creationId xmlns:a16="http://schemas.microsoft.com/office/drawing/2014/main" id="{2289C518-ECD0-41B8-9747-15EF8D9275AF}"/>
              </a:ext>
            </a:extLst>
          </p:cNvPr>
          <p:cNvSpPr txBox="1"/>
          <p:nvPr/>
        </p:nvSpPr>
        <p:spPr>
          <a:xfrm>
            <a:off x="1442681" y="4833653"/>
            <a:ext cx="3840872" cy="707886"/>
          </a:xfrm>
          <a:prstGeom prst="rect">
            <a:avLst/>
          </a:prstGeom>
          <a:noFill/>
        </p:spPr>
        <p:txBody>
          <a:bodyPr wrap="square" rtlCol="0">
            <a:spAutoFit/>
          </a:bodyPr>
          <a:lstStyle/>
          <a:p>
            <a:r>
              <a:rPr lang="en-US" altLang="ko-KR" sz="2000" b="1" dirty="0">
                <a:solidFill>
                  <a:schemeClr val="accent4"/>
                </a:solidFill>
              </a:rPr>
              <a:t>Including keywords is more important </a:t>
            </a:r>
            <a:endParaRPr lang="ko-KR" altLang="en-US" sz="2000" b="1" dirty="0">
              <a:solidFill>
                <a:schemeClr val="accent4"/>
              </a:solidFill>
            </a:endParaRPr>
          </a:p>
        </p:txBody>
      </p:sp>
      <p:sp>
        <p:nvSpPr>
          <p:cNvPr id="36" name="TextBox 35">
            <a:extLst>
              <a:ext uri="{FF2B5EF4-FFF2-40B4-BE49-F238E27FC236}">
                <a16:creationId xmlns:a16="http://schemas.microsoft.com/office/drawing/2014/main" id="{E9E7BE39-1092-4B5B-B853-817833321329}"/>
              </a:ext>
            </a:extLst>
          </p:cNvPr>
          <p:cNvSpPr txBox="1"/>
          <p:nvPr/>
        </p:nvSpPr>
        <p:spPr>
          <a:xfrm>
            <a:off x="1442682" y="4219198"/>
            <a:ext cx="2488644" cy="707886"/>
          </a:xfrm>
          <a:prstGeom prst="rect">
            <a:avLst/>
          </a:prstGeom>
          <a:noFill/>
        </p:spPr>
        <p:txBody>
          <a:bodyPr wrap="square" rtlCol="0">
            <a:spAutoFit/>
          </a:bodyPr>
          <a:lstStyle/>
          <a:p>
            <a:r>
              <a:rPr lang="en-US" altLang="ko-KR" sz="4000" b="1" dirty="0">
                <a:solidFill>
                  <a:schemeClr val="accent4"/>
                </a:solidFill>
              </a:rPr>
              <a:t>4 tags</a:t>
            </a:r>
            <a:endParaRPr lang="ko-KR" altLang="en-US" sz="4000" b="1" dirty="0">
              <a:solidFill>
                <a:schemeClr val="accent4"/>
              </a:solidFill>
            </a:endParaRPr>
          </a:p>
        </p:txBody>
      </p:sp>
      <p:grpSp>
        <p:nvGrpSpPr>
          <p:cNvPr id="2" name="Group 1">
            <a:extLst>
              <a:ext uri="{FF2B5EF4-FFF2-40B4-BE49-F238E27FC236}">
                <a16:creationId xmlns:a16="http://schemas.microsoft.com/office/drawing/2014/main" id="{BED29925-93DF-4A9B-9338-9409059996CA}"/>
              </a:ext>
            </a:extLst>
          </p:cNvPr>
          <p:cNvGrpSpPr/>
          <p:nvPr/>
        </p:nvGrpSpPr>
        <p:grpSpPr>
          <a:xfrm>
            <a:off x="504385" y="2118295"/>
            <a:ext cx="898471" cy="898471"/>
            <a:chOff x="880902" y="1720071"/>
            <a:chExt cx="1260837" cy="1260837"/>
          </a:xfrm>
        </p:grpSpPr>
        <p:grpSp>
          <p:nvGrpSpPr>
            <p:cNvPr id="11" name="Group 10">
              <a:extLst>
                <a:ext uri="{FF2B5EF4-FFF2-40B4-BE49-F238E27FC236}">
                  <a16:creationId xmlns:a16="http://schemas.microsoft.com/office/drawing/2014/main" id="{1505FEE1-7C31-4E88-B809-9154E11295D5}"/>
                </a:ext>
              </a:extLst>
            </p:cNvPr>
            <p:cNvGrpSpPr/>
            <p:nvPr/>
          </p:nvGrpSpPr>
          <p:grpSpPr>
            <a:xfrm>
              <a:off x="880902" y="1720071"/>
              <a:ext cx="1260837" cy="1260837"/>
              <a:chOff x="3476894" y="3844531"/>
              <a:chExt cx="1260837" cy="1260837"/>
            </a:xfrm>
          </p:grpSpPr>
          <p:sp>
            <p:nvSpPr>
              <p:cNvPr id="9" name="Teardrop 8">
                <a:extLst>
                  <a:ext uri="{FF2B5EF4-FFF2-40B4-BE49-F238E27FC236}">
                    <a16:creationId xmlns:a16="http://schemas.microsoft.com/office/drawing/2014/main" id="{90C5D1A3-17E2-4077-9E7B-8415C5C9F0BE}"/>
                  </a:ext>
                </a:extLst>
              </p:cNvPr>
              <p:cNvSpPr/>
              <p:nvPr/>
            </p:nvSpPr>
            <p:spPr>
              <a:xfrm rot="8146745">
                <a:off x="3476894" y="3844531"/>
                <a:ext cx="1260837" cy="1260837"/>
              </a:xfrm>
              <a:prstGeom prst="teardrop">
                <a:avLst>
                  <a:gd name="adj" fmla="val 12072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Flowchart: Connector 9">
                <a:extLst>
                  <a:ext uri="{FF2B5EF4-FFF2-40B4-BE49-F238E27FC236}">
                    <a16:creationId xmlns:a16="http://schemas.microsoft.com/office/drawing/2014/main" id="{B7FFF60A-34FD-49ED-90C3-6812C25E4F45}"/>
                  </a:ext>
                </a:extLst>
              </p:cNvPr>
              <p:cNvSpPr/>
              <p:nvPr/>
            </p:nvSpPr>
            <p:spPr>
              <a:xfrm>
                <a:off x="3674175" y="4041812"/>
                <a:ext cx="866274" cy="866274"/>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3" name="TextBox 12">
              <a:extLst>
                <a:ext uri="{FF2B5EF4-FFF2-40B4-BE49-F238E27FC236}">
                  <a16:creationId xmlns:a16="http://schemas.microsoft.com/office/drawing/2014/main" id="{3FF721B0-5129-4A36-8DC6-3C7E03BBEDEA}"/>
                </a:ext>
              </a:extLst>
            </p:cNvPr>
            <p:cNvSpPr txBox="1"/>
            <p:nvPr/>
          </p:nvSpPr>
          <p:spPr>
            <a:xfrm>
              <a:off x="1165653" y="1833891"/>
              <a:ext cx="715797" cy="907005"/>
            </a:xfrm>
            <a:prstGeom prst="rect">
              <a:avLst/>
            </a:prstGeom>
            <a:noFill/>
          </p:spPr>
          <p:txBody>
            <a:bodyPr wrap="none" rtlCol="0">
              <a:spAutoFit/>
            </a:bodyPr>
            <a:lstStyle/>
            <a:p>
              <a:r>
                <a:rPr lang="en-US" altLang="ko-KR" sz="3600" b="1" dirty="0">
                  <a:solidFill>
                    <a:schemeClr val="accent6"/>
                  </a:solidFill>
                </a:rPr>
                <a:t>A</a:t>
              </a:r>
              <a:endParaRPr lang="ko-KR" altLang="en-US" sz="3600" b="1" dirty="0">
                <a:solidFill>
                  <a:schemeClr val="accent6"/>
                </a:solidFill>
              </a:endParaRPr>
            </a:p>
          </p:txBody>
        </p:sp>
      </p:grpSp>
      <p:grpSp>
        <p:nvGrpSpPr>
          <p:cNvPr id="8" name="Group 7">
            <a:extLst>
              <a:ext uri="{FF2B5EF4-FFF2-40B4-BE49-F238E27FC236}">
                <a16:creationId xmlns:a16="http://schemas.microsoft.com/office/drawing/2014/main" id="{41928B76-507B-45B3-A36F-DD4EF6AE441B}"/>
              </a:ext>
            </a:extLst>
          </p:cNvPr>
          <p:cNvGrpSpPr/>
          <p:nvPr/>
        </p:nvGrpSpPr>
        <p:grpSpPr>
          <a:xfrm>
            <a:off x="497487" y="4305070"/>
            <a:ext cx="898471" cy="898470"/>
            <a:chOff x="3799035" y="1719457"/>
            <a:chExt cx="1260837" cy="1260837"/>
          </a:xfrm>
        </p:grpSpPr>
        <p:grpSp>
          <p:nvGrpSpPr>
            <p:cNvPr id="12" name="Group 11">
              <a:extLst>
                <a:ext uri="{FF2B5EF4-FFF2-40B4-BE49-F238E27FC236}">
                  <a16:creationId xmlns:a16="http://schemas.microsoft.com/office/drawing/2014/main" id="{53D500DD-E500-4D88-A306-9028D6154737}"/>
                </a:ext>
              </a:extLst>
            </p:cNvPr>
            <p:cNvGrpSpPr/>
            <p:nvPr/>
          </p:nvGrpSpPr>
          <p:grpSpPr>
            <a:xfrm>
              <a:off x="3799035" y="1719457"/>
              <a:ext cx="1260837" cy="1260837"/>
              <a:chOff x="5912754" y="3765318"/>
              <a:chExt cx="1260837" cy="1260837"/>
            </a:xfrm>
          </p:grpSpPr>
          <p:sp>
            <p:nvSpPr>
              <p:cNvPr id="37" name="Teardrop 36">
                <a:extLst>
                  <a:ext uri="{FF2B5EF4-FFF2-40B4-BE49-F238E27FC236}">
                    <a16:creationId xmlns:a16="http://schemas.microsoft.com/office/drawing/2014/main" id="{9391F768-51DE-48F6-97C2-B451BB6F359D}"/>
                  </a:ext>
                </a:extLst>
              </p:cNvPr>
              <p:cNvSpPr/>
              <p:nvPr/>
            </p:nvSpPr>
            <p:spPr>
              <a:xfrm rot="8146745">
                <a:off x="5912754" y="3765318"/>
                <a:ext cx="1260837" cy="1260837"/>
              </a:xfrm>
              <a:prstGeom prst="teardrop">
                <a:avLst>
                  <a:gd name="adj" fmla="val 1207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Flowchart: Connector 37">
                <a:extLst>
                  <a:ext uri="{FF2B5EF4-FFF2-40B4-BE49-F238E27FC236}">
                    <a16:creationId xmlns:a16="http://schemas.microsoft.com/office/drawing/2014/main" id="{BDBB5665-90CA-4EC7-9845-FC359C7A6D54}"/>
                  </a:ext>
                </a:extLst>
              </p:cNvPr>
              <p:cNvSpPr/>
              <p:nvPr/>
            </p:nvSpPr>
            <p:spPr>
              <a:xfrm>
                <a:off x="6110035" y="3962599"/>
                <a:ext cx="866274" cy="866274"/>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4" name="TextBox 13">
              <a:extLst>
                <a:ext uri="{FF2B5EF4-FFF2-40B4-BE49-F238E27FC236}">
                  <a16:creationId xmlns:a16="http://schemas.microsoft.com/office/drawing/2014/main" id="{B2C2DFA7-FCB5-4D32-951F-E1197C88AA25}"/>
                </a:ext>
              </a:extLst>
            </p:cNvPr>
            <p:cNvSpPr txBox="1"/>
            <p:nvPr/>
          </p:nvSpPr>
          <p:spPr>
            <a:xfrm>
              <a:off x="4092034" y="1916738"/>
              <a:ext cx="652810" cy="907006"/>
            </a:xfrm>
            <a:prstGeom prst="rect">
              <a:avLst/>
            </a:prstGeom>
            <a:noFill/>
          </p:spPr>
          <p:txBody>
            <a:bodyPr wrap="none" rtlCol="0">
              <a:spAutoFit/>
            </a:bodyPr>
            <a:lstStyle/>
            <a:p>
              <a:r>
                <a:rPr lang="en-US" altLang="ko-KR" sz="3600" b="1" dirty="0">
                  <a:solidFill>
                    <a:schemeClr val="accent4"/>
                  </a:solidFill>
                </a:rPr>
                <a:t>#</a:t>
              </a:r>
              <a:endParaRPr lang="ko-KR" altLang="en-US" sz="3600" b="1" dirty="0">
                <a:solidFill>
                  <a:schemeClr val="accent4"/>
                </a:solidFill>
              </a:endParaRPr>
            </a:p>
          </p:txBody>
        </p:sp>
      </p:grpSp>
      <p:pic>
        <p:nvPicPr>
          <p:cNvPr id="23" name="Picture 22">
            <a:extLst>
              <a:ext uri="{FF2B5EF4-FFF2-40B4-BE49-F238E27FC236}">
                <a16:creationId xmlns:a16="http://schemas.microsoft.com/office/drawing/2014/main" id="{586B7307-6148-4C30-A17E-430558E9EEAB}"/>
              </a:ext>
            </a:extLst>
          </p:cNvPr>
          <p:cNvPicPr/>
          <p:nvPr/>
        </p:nvPicPr>
        <p:blipFill rotWithShape="1">
          <a:blip r:embed="rId3"/>
          <a:srcRect r="6071"/>
          <a:stretch/>
        </p:blipFill>
        <p:spPr>
          <a:xfrm>
            <a:off x="5042593" y="2086331"/>
            <a:ext cx="6907006" cy="3639779"/>
          </a:xfrm>
          <a:prstGeom prst="rect">
            <a:avLst/>
          </a:prstGeom>
        </p:spPr>
      </p:pic>
      <p:sp>
        <p:nvSpPr>
          <p:cNvPr id="22" name="Rectangle 21">
            <a:extLst>
              <a:ext uri="{FF2B5EF4-FFF2-40B4-BE49-F238E27FC236}">
                <a16:creationId xmlns:a16="http://schemas.microsoft.com/office/drawing/2014/main" id="{3276109F-A612-40DA-825F-3755DAC3D485}"/>
              </a:ext>
            </a:extLst>
          </p:cNvPr>
          <p:cNvSpPr/>
          <p:nvPr/>
        </p:nvSpPr>
        <p:spPr>
          <a:xfrm>
            <a:off x="539999" y="1474424"/>
            <a:ext cx="1814792" cy="461665"/>
          </a:xfrm>
          <a:prstGeom prst="rect">
            <a:avLst/>
          </a:prstGeom>
        </p:spPr>
        <p:txBody>
          <a:bodyPr wrap="none">
            <a:spAutoFit/>
          </a:bodyPr>
          <a:lstStyle/>
          <a:p>
            <a:r>
              <a:rPr lang="en-US" altLang="ko-KR" sz="2400" b="1" dirty="0">
                <a:solidFill>
                  <a:schemeClr val="bg1">
                    <a:lumMod val="50000"/>
                  </a:schemeClr>
                </a:solidFill>
              </a:rPr>
              <a:t>Title &amp; Tag</a:t>
            </a:r>
            <a:endParaRPr lang="ko-KR" altLang="en-US" sz="2400" b="1" dirty="0">
              <a:solidFill>
                <a:schemeClr val="bg1">
                  <a:lumMod val="50000"/>
                </a:schemeClr>
              </a:solidFill>
            </a:endParaRPr>
          </a:p>
        </p:txBody>
      </p:sp>
    </p:spTree>
    <p:extLst>
      <p:ext uri="{BB962C8B-B14F-4D97-AF65-F5344CB8AC3E}">
        <p14:creationId xmlns:p14="http://schemas.microsoft.com/office/powerpoint/2010/main" val="2156156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12192000" cy="14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grpSp>
        <p:nvGrpSpPr>
          <p:cNvPr id="5" name="그룹 4"/>
          <p:cNvGrpSpPr/>
          <p:nvPr/>
        </p:nvGrpSpPr>
        <p:grpSpPr>
          <a:xfrm>
            <a:off x="199098" y="223911"/>
            <a:ext cx="681804" cy="992178"/>
            <a:chOff x="8161338" y="3633788"/>
            <a:chExt cx="850900" cy="1238250"/>
          </a:xfrm>
          <a:solidFill>
            <a:schemeClr val="bg1">
              <a:alpha val="20000"/>
            </a:schemeClr>
          </a:solidFill>
        </p:grpSpPr>
        <p:sp>
          <p:nvSpPr>
            <p:cNvPr id="6" name="Freeform 16"/>
            <p:cNvSpPr>
              <a:spLocks noEditPoints="1"/>
            </p:cNvSpPr>
            <p:nvPr/>
          </p:nvSpPr>
          <p:spPr bwMode="auto">
            <a:xfrm>
              <a:off x="8161338" y="3633788"/>
              <a:ext cx="850900" cy="1238250"/>
            </a:xfrm>
            <a:custGeom>
              <a:avLst/>
              <a:gdLst>
                <a:gd name="T0" fmla="*/ 241 w 536"/>
                <a:gd name="T1" fmla="*/ 2 h 780"/>
                <a:gd name="T2" fmla="*/ 165 w 536"/>
                <a:gd name="T3" fmla="*/ 21 h 780"/>
                <a:gd name="T4" fmla="*/ 99 w 536"/>
                <a:gd name="T5" fmla="*/ 62 h 780"/>
                <a:gd name="T6" fmla="*/ 46 w 536"/>
                <a:gd name="T7" fmla="*/ 120 h 780"/>
                <a:gd name="T8" fmla="*/ 12 w 536"/>
                <a:gd name="T9" fmla="*/ 188 h 780"/>
                <a:gd name="T10" fmla="*/ 0 w 536"/>
                <a:gd name="T11" fmla="*/ 269 h 780"/>
                <a:gd name="T12" fmla="*/ 4 w 536"/>
                <a:gd name="T13" fmla="*/ 302 h 780"/>
                <a:gd name="T14" fmla="*/ 34 w 536"/>
                <a:gd name="T15" fmla="*/ 395 h 780"/>
                <a:gd name="T16" fmla="*/ 95 w 536"/>
                <a:gd name="T17" fmla="*/ 472 h 780"/>
                <a:gd name="T18" fmla="*/ 123 w 536"/>
                <a:gd name="T19" fmla="*/ 634 h 780"/>
                <a:gd name="T20" fmla="*/ 125 w 536"/>
                <a:gd name="T21" fmla="*/ 662 h 780"/>
                <a:gd name="T22" fmla="*/ 141 w 536"/>
                <a:gd name="T23" fmla="*/ 702 h 780"/>
                <a:gd name="T24" fmla="*/ 165 w 536"/>
                <a:gd name="T25" fmla="*/ 737 h 780"/>
                <a:gd name="T26" fmla="*/ 199 w 536"/>
                <a:gd name="T27" fmla="*/ 762 h 780"/>
                <a:gd name="T28" fmla="*/ 239 w 536"/>
                <a:gd name="T29" fmla="*/ 776 h 780"/>
                <a:gd name="T30" fmla="*/ 269 w 536"/>
                <a:gd name="T31" fmla="*/ 780 h 780"/>
                <a:gd name="T32" fmla="*/ 313 w 536"/>
                <a:gd name="T33" fmla="*/ 773 h 780"/>
                <a:gd name="T34" fmla="*/ 350 w 536"/>
                <a:gd name="T35" fmla="*/ 755 h 780"/>
                <a:gd name="T36" fmla="*/ 381 w 536"/>
                <a:gd name="T37" fmla="*/ 727 h 780"/>
                <a:gd name="T38" fmla="*/ 402 w 536"/>
                <a:gd name="T39" fmla="*/ 690 h 780"/>
                <a:gd name="T40" fmla="*/ 415 w 536"/>
                <a:gd name="T41" fmla="*/ 648 h 780"/>
                <a:gd name="T42" fmla="*/ 415 w 536"/>
                <a:gd name="T43" fmla="*/ 492 h 780"/>
                <a:gd name="T44" fmla="*/ 465 w 536"/>
                <a:gd name="T45" fmla="*/ 450 h 780"/>
                <a:gd name="T46" fmla="*/ 518 w 536"/>
                <a:gd name="T47" fmla="*/ 365 h 780"/>
                <a:gd name="T48" fmla="*/ 536 w 536"/>
                <a:gd name="T49" fmla="*/ 285 h 780"/>
                <a:gd name="T50" fmla="*/ 536 w 536"/>
                <a:gd name="T51" fmla="*/ 241 h 780"/>
                <a:gd name="T52" fmla="*/ 515 w 536"/>
                <a:gd name="T53" fmla="*/ 163 h 780"/>
                <a:gd name="T54" fmla="*/ 474 w 536"/>
                <a:gd name="T55" fmla="*/ 99 h 780"/>
                <a:gd name="T56" fmla="*/ 418 w 536"/>
                <a:gd name="T57" fmla="*/ 46 h 780"/>
                <a:gd name="T58" fmla="*/ 348 w 536"/>
                <a:gd name="T59" fmla="*/ 13 h 780"/>
                <a:gd name="T60" fmla="*/ 269 w 536"/>
                <a:gd name="T61" fmla="*/ 0 h 780"/>
                <a:gd name="T62" fmla="*/ 269 w 536"/>
                <a:gd name="T63" fmla="*/ 730 h 780"/>
                <a:gd name="T64" fmla="*/ 214 w 536"/>
                <a:gd name="T65" fmla="*/ 715 h 780"/>
                <a:gd name="T66" fmla="*/ 179 w 536"/>
                <a:gd name="T67" fmla="*/ 671 h 780"/>
                <a:gd name="T68" fmla="*/ 171 w 536"/>
                <a:gd name="T69" fmla="*/ 599 h 780"/>
                <a:gd name="T70" fmla="*/ 365 w 536"/>
                <a:gd name="T71" fmla="*/ 634 h 780"/>
                <a:gd name="T72" fmla="*/ 350 w 536"/>
                <a:gd name="T73" fmla="*/ 688 h 780"/>
                <a:gd name="T74" fmla="*/ 306 w 536"/>
                <a:gd name="T75" fmla="*/ 723 h 780"/>
                <a:gd name="T76" fmla="*/ 269 w 536"/>
                <a:gd name="T77" fmla="*/ 730 h 780"/>
                <a:gd name="T78" fmla="*/ 365 w 536"/>
                <a:gd name="T79" fmla="*/ 550 h 780"/>
                <a:gd name="T80" fmla="*/ 158 w 536"/>
                <a:gd name="T81" fmla="*/ 458 h 780"/>
                <a:gd name="T82" fmla="*/ 113 w 536"/>
                <a:gd name="T83" fmla="*/ 423 h 780"/>
                <a:gd name="T84" fmla="*/ 67 w 536"/>
                <a:gd name="T85" fmla="*/ 351 h 780"/>
                <a:gd name="T86" fmla="*/ 49 w 536"/>
                <a:gd name="T87" fmla="*/ 269 h 780"/>
                <a:gd name="T88" fmla="*/ 55 w 536"/>
                <a:gd name="T89" fmla="*/ 225 h 780"/>
                <a:gd name="T90" fmla="*/ 76 w 536"/>
                <a:gd name="T91" fmla="*/ 163 h 780"/>
                <a:gd name="T92" fmla="*/ 114 w 536"/>
                <a:gd name="T93" fmla="*/ 114 h 780"/>
                <a:gd name="T94" fmla="*/ 163 w 536"/>
                <a:gd name="T95" fmla="*/ 76 h 780"/>
                <a:gd name="T96" fmla="*/ 225 w 536"/>
                <a:gd name="T97" fmla="*/ 55 h 780"/>
                <a:gd name="T98" fmla="*/ 269 w 536"/>
                <a:gd name="T99" fmla="*/ 49 h 780"/>
                <a:gd name="T100" fmla="*/ 334 w 536"/>
                <a:gd name="T101" fmla="*/ 60 h 780"/>
                <a:gd name="T102" fmla="*/ 392 w 536"/>
                <a:gd name="T103" fmla="*/ 86 h 780"/>
                <a:gd name="T104" fmla="*/ 437 w 536"/>
                <a:gd name="T105" fmla="*/ 128 h 780"/>
                <a:gd name="T106" fmla="*/ 471 w 536"/>
                <a:gd name="T107" fmla="*/ 183 h 780"/>
                <a:gd name="T108" fmla="*/ 487 w 536"/>
                <a:gd name="T109" fmla="*/ 246 h 780"/>
                <a:gd name="T110" fmla="*/ 487 w 536"/>
                <a:gd name="T111" fmla="*/ 297 h 780"/>
                <a:gd name="T112" fmla="*/ 458 w 536"/>
                <a:gd name="T113" fmla="*/ 378 h 780"/>
                <a:gd name="T114" fmla="*/ 402 w 536"/>
                <a:gd name="T115" fmla="*/ 441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6" h="780">
                  <a:moveTo>
                    <a:pt x="269" y="0"/>
                  </a:moveTo>
                  <a:lnTo>
                    <a:pt x="269" y="0"/>
                  </a:lnTo>
                  <a:lnTo>
                    <a:pt x="241" y="2"/>
                  </a:lnTo>
                  <a:lnTo>
                    <a:pt x="214" y="6"/>
                  </a:lnTo>
                  <a:lnTo>
                    <a:pt x="190" y="13"/>
                  </a:lnTo>
                  <a:lnTo>
                    <a:pt x="165" y="21"/>
                  </a:lnTo>
                  <a:lnTo>
                    <a:pt x="141" y="34"/>
                  </a:lnTo>
                  <a:lnTo>
                    <a:pt x="120" y="46"/>
                  </a:lnTo>
                  <a:lnTo>
                    <a:pt x="99" y="62"/>
                  </a:lnTo>
                  <a:lnTo>
                    <a:pt x="79" y="79"/>
                  </a:lnTo>
                  <a:lnTo>
                    <a:pt x="62" y="99"/>
                  </a:lnTo>
                  <a:lnTo>
                    <a:pt x="46" y="120"/>
                  </a:lnTo>
                  <a:lnTo>
                    <a:pt x="34" y="141"/>
                  </a:lnTo>
                  <a:lnTo>
                    <a:pt x="21" y="163"/>
                  </a:lnTo>
                  <a:lnTo>
                    <a:pt x="12" y="188"/>
                  </a:lnTo>
                  <a:lnTo>
                    <a:pt x="5" y="214"/>
                  </a:lnTo>
                  <a:lnTo>
                    <a:pt x="2" y="241"/>
                  </a:lnTo>
                  <a:lnTo>
                    <a:pt x="0" y="269"/>
                  </a:lnTo>
                  <a:lnTo>
                    <a:pt x="0" y="269"/>
                  </a:lnTo>
                  <a:lnTo>
                    <a:pt x="2" y="285"/>
                  </a:lnTo>
                  <a:lnTo>
                    <a:pt x="4" y="302"/>
                  </a:lnTo>
                  <a:lnTo>
                    <a:pt x="9" y="334"/>
                  </a:lnTo>
                  <a:lnTo>
                    <a:pt x="20" y="365"/>
                  </a:lnTo>
                  <a:lnTo>
                    <a:pt x="34" y="395"/>
                  </a:lnTo>
                  <a:lnTo>
                    <a:pt x="51" y="423"/>
                  </a:lnTo>
                  <a:lnTo>
                    <a:pt x="72" y="450"/>
                  </a:lnTo>
                  <a:lnTo>
                    <a:pt x="95" y="472"/>
                  </a:lnTo>
                  <a:lnTo>
                    <a:pt x="109" y="483"/>
                  </a:lnTo>
                  <a:lnTo>
                    <a:pt x="123" y="492"/>
                  </a:lnTo>
                  <a:lnTo>
                    <a:pt x="123" y="634"/>
                  </a:lnTo>
                  <a:lnTo>
                    <a:pt x="123" y="634"/>
                  </a:lnTo>
                  <a:lnTo>
                    <a:pt x="123" y="648"/>
                  </a:lnTo>
                  <a:lnTo>
                    <a:pt x="125" y="662"/>
                  </a:lnTo>
                  <a:lnTo>
                    <a:pt x="128" y="676"/>
                  </a:lnTo>
                  <a:lnTo>
                    <a:pt x="134" y="690"/>
                  </a:lnTo>
                  <a:lnTo>
                    <a:pt x="141" y="702"/>
                  </a:lnTo>
                  <a:lnTo>
                    <a:pt x="148" y="715"/>
                  </a:lnTo>
                  <a:lnTo>
                    <a:pt x="156" y="727"/>
                  </a:lnTo>
                  <a:lnTo>
                    <a:pt x="165" y="737"/>
                  </a:lnTo>
                  <a:lnTo>
                    <a:pt x="176" y="746"/>
                  </a:lnTo>
                  <a:lnTo>
                    <a:pt x="186" y="755"/>
                  </a:lnTo>
                  <a:lnTo>
                    <a:pt x="199" y="762"/>
                  </a:lnTo>
                  <a:lnTo>
                    <a:pt x="213" y="767"/>
                  </a:lnTo>
                  <a:lnTo>
                    <a:pt x="225" y="773"/>
                  </a:lnTo>
                  <a:lnTo>
                    <a:pt x="239" y="776"/>
                  </a:lnTo>
                  <a:lnTo>
                    <a:pt x="253" y="778"/>
                  </a:lnTo>
                  <a:lnTo>
                    <a:pt x="269" y="780"/>
                  </a:lnTo>
                  <a:lnTo>
                    <a:pt x="269" y="780"/>
                  </a:lnTo>
                  <a:lnTo>
                    <a:pt x="283" y="778"/>
                  </a:lnTo>
                  <a:lnTo>
                    <a:pt x="299" y="776"/>
                  </a:lnTo>
                  <a:lnTo>
                    <a:pt x="313" y="773"/>
                  </a:lnTo>
                  <a:lnTo>
                    <a:pt x="325" y="767"/>
                  </a:lnTo>
                  <a:lnTo>
                    <a:pt x="337" y="762"/>
                  </a:lnTo>
                  <a:lnTo>
                    <a:pt x="350" y="755"/>
                  </a:lnTo>
                  <a:lnTo>
                    <a:pt x="362" y="746"/>
                  </a:lnTo>
                  <a:lnTo>
                    <a:pt x="372" y="737"/>
                  </a:lnTo>
                  <a:lnTo>
                    <a:pt x="381" y="727"/>
                  </a:lnTo>
                  <a:lnTo>
                    <a:pt x="390" y="715"/>
                  </a:lnTo>
                  <a:lnTo>
                    <a:pt x="397" y="702"/>
                  </a:lnTo>
                  <a:lnTo>
                    <a:pt x="402" y="690"/>
                  </a:lnTo>
                  <a:lnTo>
                    <a:pt x="408" y="676"/>
                  </a:lnTo>
                  <a:lnTo>
                    <a:pt x="411" y="662"/>
                  </a:lnTo>
                  <a:lnTo>
                    <a:pt x="415" y="648"/>
                  </a:lnTo>
                  <a:lnTo>
                    <a:pt x="415" y="634"/>
                  </a:lnTo>
                  <a:lnTo>
                    <a:pt x="415" y="492"/>
                  </a:lnTo>
                  <a:lnTo>
                    <a:pt x="415" y="492"/>
                  </a:lnTo>
                  <a:lnTo>
                    <a:pt x="429" y="483"/>
                  </a:lnTo>
                  <a:lnTo>
                    <a:pt x="441" y="472"/>
                  </a:lnTo>
                  <a:lnTo>
                    <a:pt x="465" y="450"/>
                  </a:lnTo>
                  <a:lnTo>
                    <a:pt x="487" y="423"/>
                  </a:lnTo>
                  <a:lnTo>
                    <a:pt x="504" y="395"/>
                  </a:lnTo>
                  <a:lnTo>
                    <a:pt x="518" y="365"/>
                  </a:lnTo>
                  <a:lnTo>
                    <a:pt x="529" y="334"/>
                  </a:lnTo>
                  <a:lnTo>
                    <a:pt x="534" y="302"/>
                  </a:lnTo>
                  <a:lnTo>
                    <a:pt x="536" y="285"/>
                  </a:lnTo>
                  <a:lnTo>
                    <a:pt x="536" y="269"/>
                  </a:lnTo>
                  <a:lnTo>
                    <a:pt x="536" y="269"/>
                  </a:lnTo>
                  <a:lnTo>
                    <a:pt x="536" y="241"/>
                  </a:lnTo>
                  <a:lnTo>
                    <a:pt x="530" y="214"/>
                  </a:lnTo>
                  <a:lnTo>
                    <a:pt x="525" y="188"/>
                  </a:lnTo>
                  <a:lnTo>
                    <a:pt x="515" y="163"/>
                  </a:lnTo>
                  <a:lnTo>
                    <a:pt x="504" y="141"/>
                  </a:lnTo>
                  <a:lnTo>
                    <a:pt x="490" y="120"/>
                  </a:lnTo>
                  <a:lnTo>
                    <a:pt x="474" y="99"/>
                  </a:lnTo>
                  <a:lnTo>
                    <a:pt x="458" y="79"/>
                  </a:lnTo>
                  <a:lnTo>
                    <a:pt x="439" y="62"/>
                  </a:lnTo>
                  <a:lnTo>
                    <a:pt x="418" y="46"/>
                  </a:lnTo>
                  <a:lnTo>
                    <a:pt x="395" y="34"/>
                  </a:lnTo>
                  <a:lnTo>
                    <a:pt x="372" y="21"/>
                  </a:lnTo>
                  <a:lnTo>
                    <a:pt x="348" y="13"/>
                  </a:lnTo>
                  <a:lnTo>
                    <a:pt x="323" y="6"/>
                  </a:lnTo>
                  <a:lnTo>
                    <a:pt x="295" y="2"/>
                  </a:lnTo>
                  <a:lnTo>
                    <a:pt x="269" y="0"/>
                  </a:lnTo>
                  <a:lnTo>
                    <a:pt x="269" y="0"/>
                  </a:lnTo>
                  <a:close/>
                  <a:moveTo>
                    <a:pt x="269" y="730"/>
                  </a:moveTo>
                  <a:lnTo>
                    <a:pt x="269" y="730"/>
                  </a:lnTo>
                  <a:lnTo>
                    <a:pt x="250" y="729"/>
                  </a:lnTo>
                  <a:lnTo>
                    <a:pt x="230" y="723"/>
                  </a:lnTo>
                  <a:lnTo>
                    <a:pt x="214" y="715"/>
                  </a:lnTo>
                  <a:lnTo>
                    <a:pt x="200" y="702"/>
                  </a:lnTo>
                  <a:lnTo>
                    <a:pt x="188" y="688"/>
                  </a:lnTo>
                  <a:lnTo>
                    <a:pt x="179" y="671"/>
                  </a:lnTo>
                  <a:lnTo>
                    <a:pt x="174" y="653"/>
                  </a:lnTo>
                  <a:lnTo>
                    <a:pt x="171" y="634"/>
                  </a:lnTo>
                  <a:lnTo>
                    <a:pt x="171" y="599"/>
                  </a:lnTo>
                  <a:lnTo>
                    <a:pt x="365" y="599"/>
                  </a:lnTo>
                  <a:lnTo>
                    <a:pt x="365" y="634"/>
                  </a:lnTo>
                  <a:lnTo>
                    <a:pt x="365" y="634"/>
                  </a:lnTo>
                  <a:lnTo>
                    <a:pt x="364" y="653"/>
                  </a:lnTo>
                  <a:lnTo>
                    <a:pt x="358" y="671"/>
                  </a:lnTo>
                  <a:lnTo>
                    <a:pt x="350" y="688"/>
                  </a:lnTo>
                  <a:lnTo>
                    <a:pt x="337" y="702"/>
                  </a:lnTo>
                  <a:lnTo>
                    <a:pt x="323" y="715"/>
                  </a:lnTo>
                  <a:lnTo>
                    <a:pt x="306" y="723"/>
                  </a:lnTo>
                  <a:lnTo>
                    <a:pt x="288" y="729"/>
                  </a:lnTo>
                  <a:lnTo>
                    <a:pt x="269" y="730"/>
                  </a:lnTo>
                  <a:lnTo>
                    <a:pt x="269" y="730"/>
                  </a:lnTo>
                  <a:close/>
                  <a:moveTo>
                    <a:pt x="378" y="458"/>
                  </a:moveTo>
                  <a:lnTo>
                    <a:pt x="365" y="465"/>
                  </a:lnTo>
                  <a:lnTo>
                    <a:pt x="365" y="550"/>
                  </a:lnTo>
                  <a:lnTo>
                    <a:pt x="171" y="550"/>
                  </a:lnTo>
                  <a:lnTo>
                    <a:pt x="171" y="465"/>
                  </a:lnTo>
                  <a:lnTo>
                    <a:pt x="158" y="458"/>
                  </a:lnTo>
                  <a:lnTo>
                    <a:pt x="158" y="458"/>
                  </a:lnTo>
                  <a:lnTo>
                    <a:pt x="135" y="441"/>
                  </a:lnTo>
                  <a:lnTo>
                    <a:pt x="113" y="423"/>
                  </a:lnTo>
                  <a:lnTo>
                    <a:pt x="95" y="400"/>
                  </a:lnTo>
                  <a:lnTo>
                    <a:pt x="79" y="378"/>
                  </a:lnTo>
                  <a:lnTo>
                    <a:pt x="67" y="351"/>
                  </a:lnTo>
                  <a:lnTo>
                    <a:pt x="56" y="325"/>
                  </a:lnTo>
                  <a:lnTo>
                    <a:pt x="51" y="297"/>
                  </a:lnTo>
                  <a:lnTo>
                    <a:pt x="49" y="269"/>
                  </a:lnTo>
                  <a:lnTo>
                    <a:pt x="49" y="269"/>
                  </a:lnTo>
                  <a:lnTo>
                    <a:pt x="51" y="246"/>
                  </a:lnTo>
                  <a:lnTo>
                    <a:pt x="55" y="225"/>
                  </a:lnTo>
                  <a:lnTo>
                    <a:pt x="60" y="204"/>
                  </a:lnTo>
                  <a:lnTo>
                    <a:pt x="67" y="183"/>
                  </a:lnTo>
                  <a:lnTo>
                    <a:pt x="76" y="163"/>
                  </a:lnTo>
                  <a:lnTo>
                    <a:pt x="86" y="146"/>
                  </a:lnTo>
                  <a:lnTo>
                    <a:pt x="100" y="128"/>
                  </a:lnTo>
                  <a:lnTo>
                    <a:pt x="114" y="114"/>
                  </a:lnTo>
                  <a:lnTo>
                    <a:pt x="130" y="100"/>
                  </a:lnTo>
                  <a:lnTo>
                    <a:pt x="146" y="86"/>
                  </a:lnTo>
                  <a:lnTo>
                    <a:pt x="163" y="76"/>
                  </a:lnTo>
                  <a:lnTo>
                    <a:pt x="183" y="67"/>
                  </a:lnTo>
                  <a:lnTo>
                    <a:pt x="204" y="60"/>
                  </a:lnTo>
                  <a:lnTo>
                    <a:pt x="225" y="55"/>
                  </a:lnTo>
                  <a:lnTo>
                    <a:pt x="246" y="51"/>
                  </a:lnTo>
                  <a:lnTo>
                    <a:pt x="269" y="49"/>
                  </a:lnTo>
                  <a:lnTo>
                    <a:pt x="269" y="49"/>
                  </a:lnTo>
                  <a:lnTo>
                    <a:pt x="292" y="51"/>
                  </a:lnTo>
                  <a:lnTo>
                    <a:pt x="313" y="55"/>
                  </a:lnTo>
                  <a:lnTo>
                    <a:pt x="334" y="60"/>
                  </a:lnTo>
                  <a:lnTo>
                    <a:pt x="353" y="67"/>
                  </a:lnTo>
                  <a:lnTo>
                    <a:pt x="372" y="76"/>
                  </a:lnTo>
                  <a:lnTo>
                    <a:pt x="392" y="86"/>
                  </a:lnTo>
                  <a:lnTo>
                    <a:pt x="408" y="100"/>
                  </a:lnTo>
                  <a:lnTo>
                    <a:pt x="423" y="114"/>
                  </a:lnTo>
                  <a:lnTo>
                    <a:pt x="437" y="128"/>
                  </a:lnTo>
                  <a:lnTo>
                    <a:pt x="450" y="146"/>
                  </a:lnTo>
                  <a:lnTo>
                    <a:pt x="462" y="163"/>
                  </a:lnTo>
                  <a:lnTo>
                    <a:pt x="471" y="183"/>
                  </a:lnTo>
                  <a:lnTo>
                    <a:pt x="478" y="204"/>
                  </a:lnTo>
                  <a:lnTo>
                    <a:pt x="483" y="225"/>
                  </a:lnTo>
                  <a:lnTo>
                    <a:pt x="487" y="246"/>
                  </a:lnTo>
                  <a:lnTo>
                    <a:pt x="488" y="269"/>
                  </a:lnTo>
                  <a:lnTo>
                    <a:pt x="488" y="269"/>
                  </a:lnTo>
                  <a:lnTo>
                    <a:pt x="487" y="297"/>
                  </a:lnTo>
                  <a:lnTo>
                    <a:pt x="479" y="325"/>
                  </a:lnTo>
                  <a:lnTo>
                    <a:pt x="471" y="351"/>
                  </a:lnTo>
                  <a:lnTo>
                    <a:pt x="458" y="378"/>
                  </a:lnTo>
                  <a:lnTo>
                    <a:pt x="443" y="400"/>
                  </a:lnTo>
                  <a:lnTo>
                    <a:pt x="423" y="423"/>
                  </a:lnTo>
                  <a:lnTo>
                    <a:pt x="402" y="441"/>
                  </a:lnTo>
                  <a:lnTo>
                    <a:pt x="378" y="458"/>
                  </a:lnTo>
                  <a:lnTo>
                    <a:pt x="378" y="4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7" name="Freeform 17"/>
            <p:cNvSpPr>
              <a:spLocks/>
            </p:cNvSpPr>
            <p:nvPr/>
          </p:nvSpPr>
          <p:spPr bwMode="auto">
            <a:xfrm>
              <a:off x="8356600" y="3829050"/>
              <a:ext cx="463550" cy="231775"/>
            </a:xfrm>
            <a:custGeom>
              <a:avLst/>
              <a:gdLst>
                <a:gd name="T0" fmla="*/ 146 w 292"/>
                <a:gd name="T1" fmla="*/ 0 h 146"/>
                <a:gd name="T2" fmla="*/ 146 w 292"/>
                <a:gd name="T3" fmla="*/ 0 h 146"/>
                <a:gd name="T4" fmla="*/ 130 w 292"/>
                <a:gd name="T5" fmla="*/ 0 h 146"/>
                <a:gd name="T6" fmla="*/ 116 w 292"/>
                <a:gd name="T7" fmla="*/ 2 h 146"/>
                <a:gd name="T8" fmla="*/ 102 w 292"/>
                <a:gd name="T9" fmla="*/ 5 h 146"/>
                <a:gd name="T10" fmla="*/ 90 w 292"/>
                <a:gd name="T11" fmla="*/ 11 h 146"/>
                <a:gd name="T12" fmla="*/ 76 w 292"/>
                <a:gd name="T13" fmla="*/ 18 h 146"/>
                <a:gd name="T14" fmla="*/ 63 w 292"/>
                <a:gd name="T15" fmla="*/ 25 h 146"/>
                <a:gd name="T16" fmla="*/ 53 w 292"/>
                <a:gd name="T17" fmla="*/ 33 h 146"/>
                <a:gd name="T18" fmla="*/ 42 w 292"/>
                <a:gd name="T19" fmla="*/ 42 h 146"/>
                <a:gd name="T20" fmla="*/ 33 w 292"/>
                <a:gd name="T21" fmla="*/ 53 h 146"/>
                <a:gd name="T22" fmla="*/ 25 w 292"/>
                <a:gd name="T23" fmla="*/ 63 h 146"/>
                <a:gd name="T24" fmla="*/ 18 w 292"/>
                <a:gd name="T25" fmla="*/ 76 h 146"/>
                <a:gd name="T26" fmla="*/ 11 w 292"/>
                <a:gd name="T27" fmla="*/ 88 h 146"/>
                <a:gd name="T28" fmla="*/ 5 w 292"/>
                <a:gd name="T29" fmla="*/ 102 h 146"/>
                <a:gd name="T30" fmla="*/ 2 w 292"/>
                <a:gd name="T31" fmla="*/ 116 h 146"/>
                <a:gd name="T32" fmla="*/ 0 w 292"/>
                <a:gd name="T33" fmla="*/ 130 h 146"/>
                <a:gd name="T34" fmla="*/ 0 w 292"/>
                <a:gd name="T35" fmla="*/ 146 h 146"/>
                <a:gd name="T36" fmla="*/ 48 w 292"/>
                <a:gd name="T37" fmla="*/ 146 h 146"/>
                <a:gd name="T38" fmla="*/ 48 w 292"/>
                <a:gd name="T39" fmla="*/ 146 h 146"/>
                <a:gd name="T40" fmla="*/ 51 w 292"/>
                <a:gd name="T41" fmla="*/ 127 h 146"/>
                <a:gd name="T42" fmla="*/ 56 w 292"/>
                <a:gd name="T43" fmla="*/ 107 h 146"/>
                <a:gd name="T44" fmla="*/ 65 w 292"/>
                <a:gd name="T45" fmla="*/ 91 h 146"/>
                <a:gd name="T46" fmla="*/ 77 w 292"/>
                <a:gd name="T47" fmla="*/ 77 h 146"/>
                <a:gd name="T48" fmla="*/ 91 w 292"/>
                <a:gd name="T49" fmla="*/ 65 h 146"/>
                <a:gd name="T50" fmla="*/ 107 w 292"/>
                <a:gd name="T51" fmla="*/ 56 h 146"/>
                <a:gd name="T52" fmla="*/ 127 w 292"/>
                <a:gd name="T53" fmla="*/ 49 h 146"/>
                <a:gd name="T54" fmla="*/ 146 w 292"/>
                <a:gd name="T55" fmla="*/ 48 h 146"/>
                <a:gd name="T56" fmla="*/ 146 w 292"/>
                <a:gd name="T57" fmla="*/ 48 h 146"/>
                <a:gd name="T58" fmla="*/ 165 w 292"/>
                <a:gd name="T59" fmla="*/ 49 h 146"/>
                <a:gd name="T60" fmla="*/ 183 w 292"/>
                <a:gd name="T61" fmla="*/ 56 h 146"/>
                <a:gd name="T62" fmla="*/ 200 w 292"/>
                <a:gd name="T63" fmla="*/ 65 h 146"/>
                <a:gd name="T64" fmla="*/ 214 w 292"/>
                <a:gd name="T65" fmla="*/ 77 h 146"/>
                <a:gd name="T66" fmla="*/ 227 w 292"/>
                <a:gd name="T67" fmla="*/ 91 h 146"/>
                <a:gd name="T68" fmla="*/ 235 w 292"/>
                <a:gd name="T69" fmla="*/ 107 h 146"/>
                <a:gd name="T70" fmla="*/ 241 w 292"/>
                <a:gd name="T71" fmla="*/ 127 h 146"/>
                <a:gd name="T72" fmla="*/ 242 w 292"/>
                <a:gd name="T73" fmla="*/ 146 h 146"/>
                <a:gd name="T74" fmla="*/ 292 w 292"/>
                <a:gd name="T75" fmla="*/ 146 h 146"/>
                <a:gd name="T76" fmla="*/ 292 w 292"/>
                <a:gd name="T77" fmla="*/ 146 h 146"/>
                <a:gd name="T78" fmla="*/ 292 w 292"/>
                <a:gd name="T79" fmla="*/ 130 h 146"/>
                <a:gd name="T80" fmla="*/ 288 w 292"/>
                <a:gd name="T81" fmla="*/ 116 h 146"/>
                <a:gd name="T82" fmla="*/ 285 w 292"/>
                <a:gd name="T83" fmla="*/ 102 h 146"/>
                <a:gd name="T84" fmla="*/ 279 w 292"/>
                <a:gd name="T85" fmla="*/ 88 h 146"/>
                <a:gd name="T86" fmla="*/ 274 w 292"/>
                <a:gd name="T87" fmla="*/ 76 h 146"/>
                <a:gd name="T88" fmla="*/ 267 w 292"/>
                <a:gd name="T89" fmla="*/ 63 h 146"/>
                <a:gd name="T90" fmla="*/ 258 w 292"/>
                <a:gd name="T91" fmla="*/ 53 h 146"/>
                <a:gd name="T92" fmla="*/ 249 w 292"/>
                <a:gd name="T93" fmla="*/ 42 h 146"/>
                <a:gd name="T94" fmla="*/ 239 w 292"/>
                <a:gd name="T95" fmla="*/ 33 h 146"/>
                <a:gd name="T96" fmla="*/ 227 w 292"/>
                <a:gd name="T97" fmla="*/ 25 h 146"/>
                <a:gd name="T98" fmla="*/ 214 w 292"/>
                <a:gd name="T99" fmla="*/ 18 h 146"/>
                <a:gd name="T100" fmla="*/ 202 w 292"/>
                <a:gd name="T101" fmla="*/ 11 h 146"/>
                <a:gd name="T102" fmla="*/ 190 w 292"/>
                <a:gd name="T103" fmla="*/ 5 h 146"/>
                <a:gd name="T104" fmla="*/ 176 w 292"/>
                <a:gd name="T105" fmla="*/ 2 h 146"/>
                <a:gd name="T106" fmla="*/ 160 w 292"/>
                <a:gd name="T107" fmla="*/ 0 h 146"/>
                <a:gd name="T108" fmla="*/ 146 w 292"/>
                <a:gd name="T109" fmla="*/ 0 h 146"/>
                <a:gd name="T110" fmla="*/ 146 w 292"/>
                <a:gd name="T11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2" h="146">
                  <a:moveTo>
                    <a:pt x="146" y="0"/>
                  </a:moveTo>
                  <a:lnTo>
                    <a:pt x="146" y="0"/>
                  </a:lnTo>
                  <a:lnTo>
                    <a:pt x="130" y="0"/>
                  </a:lnTo>
                  <a:lnTo>
                    <a:pt x="116" y="2"/>
                  </a:lnTo>
                  <a:lnTo>
                    <a:pt x="102" y="5"/>
                  </a:lnTo>
                  <a:lnTo>
                    <a:pt x="90" y="11"/>
                  </a:lnTo>
                  <a:lnTo>
                    <a:pt x="76" y="18"/>
                  </a:lnTo>
                  <a:lnTo>
                    <a:pt x="63" y="25"/>
                  </a:lnTo>
                  <a:lnTo>
                    <a:pt x="53" y="33"/>
                  </a:lnTo>
                  <a:lnTo>
                    <a:pt x="42" y="42"/>
                  </a:lnTo>
                  <a:lnTo>
                    <a:pt x="33" y="53"/>
                  </a:lnTo>
                  <a:lnTo>
                    <a:pt x="25" y="63"/>
                  </a:lnTo>
                  <a:lnTo>
                    <a:pt x="18" y="76"/>
                  </a:lnTo>
                  <a:lnTo>
                    <a:pt x="11" y="88"/>
                  </a:lnTo>
                  <a:lnTo>
                    <a:pt x="5" y="102"/>
                  </a:lnTo>
                  <a:lnTo>
                    <a:pt x="2" y="116"/>
                  </a:lnTo>
                  <a:lnTo>
                    <a:pt x="0" y="130"/>
                  </a:lnTo>
                  <a:lnTo>
                    <a:pt x="0" y="146"/>
                  </a:lnTo>
                  <a:lnTo>
                    <a:pt x="48" y="146"/>
                  </a:lnTo>
                  <a:lnTo>
                    <a:pt x="48" y="146"/>
                  </a:lnTo>
                  <a:lnTo>
                    <a:pt x="51" y="127"/>
                  </a:lnTo>
                  <a:lnTo>
                    <a:pt x="56" y="107"/>
                  </a:lnTo>
                  <a:lnTo>
                    <a:pt x="65" y="91"/>
                  </a:lnTo>
                  <a:lnTo>
                    <a:pt x="77" y="77"/>
                  </a:lnTo>
                  <a:lnTo>
                    <a:pt x="91" y="65"/>
                  </a:lnTo>
                  <a:lnTo>
                    <a:pt x="107" y="56"/>
                  </a:lnTo>
                  <a:lnTo>
                    <a:pt x="127" y="49"/>
                  </a:lnTo>
                  <a:lnTo>
                    <a:pt x="146" y="48"/>
                  </a:lnTo>
                  <a:lnTo>
                    <a:pt x="146" y="48"/>
                  </a:lnTo>
                  <a:lnTo>
                    <a:pt x="165" y="49"/>
                  </a:lnTo>
                  <a:lnTo>
                    <a:pt x="183" y="56"/>
                  </a:lnTo>
                  <a:lnTo>
                    <a:pt x="200" y="65"/>
                  </a:lnTo>
                  <a:lnTo>
                    <a:pt x="214" y="77"/>
                  </a:lnTo>
                  <a:lnTo>
                    <a:pt x="227" y="91"/>
                  </a:lnTo>
                  <a:lnTo>
                    <a:pt x="235" y="107"/>
                  </a:lnTo>
                  <a:lnTo>
                    <a:pt x="241" y="127"/>
                  </a:lnTo>
                  <a:lnTo>
                    <a:pt x="242" y="146"/>
                  </a:lnTo>
                  <a:lnTo>
                    <a:pt x="292" y="146"/>
                  </a:lnTo>
                  <a:lnTo>
                    <a:pt x="292" y="146"/>
                  </a:lnTo>
                  <a:lnTo>
                    <a:pt x="292" y="130"/>
                  </a:lnTo>
                  <a:lnTo>
                    <a:pt x="288" y="116"/>
                  </a:lnTo>
                  <a:lnTo>
                    <a:pt x="285" y="102"/>
                  </a:lnTo>
                  <a:lnTo>
                    <a:pt x="279" y="88"/>
                  </a:lnTo>
                  <a:lnTo>
                    <a:pt x="274" y="76"/>
                  </a:lnTo>
                  <a:lnTo>
                    <a:pt x="267" y="63"/>
                  </a:lnTo>
                  <a:lnTo>
                    <a:pt x="258" y="53"/>
                  </a:lnTo>
                  <a:lnTo>
                    <a:pt x="249" y="42"/>
                  </a:lnTo>
                  <a:lnTo>
                    <a:pt x="239" y="33"/>
                  </a:lnTo>
                  <a:lnTo>
                    <a:pt x="227" y="25"/>
                  </a:lnTo>
                  <a:lnTo>
                    <a:pt x="214" y="18"/>
                  </a:lnTo>
                  <a:lnTo>
                    <a:pt x="202" y="11"/>
                  </a:lnTo>
                  <a:lnTo>
                    <a:pt x="190" y="5"/>
                  </a:lnTo>
                  <a:lnTo>
                    <a:pt x="176" y="2"/>
                  </a:lnTo>
                  <a:lnTo>
                    <a:pt x="160" y="0"/>
                  </a:lnTo>
                  <a:lnTo>
                    <a:pt x="146" y="0"/>
                  </a:lnTo>
                  <a:lnTo>
                    <a:pt x="1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grpSp>
      <p:sp>
        <p:nvSpPr>
          <p:cNvPr id="3" name="제목 2"/>
          <p:cNvSpPr>
            <a:spLocks noGrp="1"/>
          </p:cNvSpPr>
          <p:nvPr>
            <p:ph type="title"/>
          </p:nvPr>
        </p:nvSpPr>
        <p:spPr>
          <a:xfrm>
            <a:off x="539999" y="720000"/>
            <a:ext cx="11652001" cy="590931"/>
          </a:xfrm>
        </p:spPr>
        <p:txBody>
          <a:bodyPr/>
          <a:lstStyle/>
          <a:p>
            <a:r>
              <a:rPr lang="en-US" altLang="ko-KR" sz="3600" dirty="0"/>
              <a:t>What was the hottest keyword in each category?</a:t>
            </a:r>
            <a:endParaRPr lang="ko-KR" altLang="en-US" sz="3600" dirty="0"/>
          </a:p>
        </p:txBody>
      </p:sp>
      <p:sp>
        <p:nvSpPr>
          <p:cNvPr id="2" name="Rectangle 1">
            <a:extLst>
              <a:ext uri="{FF2B5EF4-FFF2-40B4-BE49-F238E27FC236}">
                <a16:creationId xmlns:a16="http://schemas.microsoft.com/office/drawing/2014/main" id="{F221BB18-B30D-48A3-917E-A0D61D66C0C4}"/>
              </a:ext>
            </a:extLst>
          </p:cNvPr>
          <p:cNvSpPr/>
          <p:nvPr/>
        </p:nvSpPr>
        <p:spPr>
          <a:xfrm>
            <a:off x="627084" y="1663911"/>
            <a:ext cx="838691" cy="369332"/>
          </a:xfrm>
          <a:prstGeom prst="rect">
            <a:avLst/>
          </a:prstGeom>
        </p:spPr>
        <p:txBody>
          <a:bodyPr wrap="none">
            <a:spAutoFit/>
          </a:bodyPr>
          <a:lstStyle/>
          <a:p>
            <a:r>
              <a:rPr lang="en-US" altLang="ko-KR" b="1" dirty="0">
                <a:solidFill>
                  <a:srgbClr val="000000"/>
                </a:solidFill>
                <a:latin typeface="Arial" panose="020B0604020202020204" pitchFamily="34" charset="0"/>
              </a:rPr>
              <a:t>Music</a:t>
            </a:r>
            <a:endParaRPr lang="ko-KR" altLang="en-US" dirty="0"/>
          </a:p>
        </p:txBody>
      </p:sp>
      <p:pic>
        <p:nvPicPr>
          <p:cNvPr id="10" name="Picture 9">
            <a:extLst>
              <a:ext uri="{FF2B5EF4-FFF2-40B4-BE49-F238E27FC236}">
                <a16:creationId xmlns:a16="http://schemas.microsoft.com/office/drawing/2014/main" id="{66E021C1-619A-47C5-805A-F4584869DA77}"/>
              </a:ext>
            </a:extLst>
          </p:cNvPr>
          <p:cNvPicPr/>
          <p:nvPr/>
        </p:nvPicPr>
        <p:blipFill>
          <a:blip r:embed="rId3"/>
          <a:stretch>
            <a:fillRect/>
          </a:stretch>
        </p:blipFill>
        <p:spPr>
          <a:xfrm>
            <a:off x="442641" y="2160000"/>
            <a:ext cx="4038600" cy="2057400"/>
          </a:xfrm>
          <a:prstGeom prst="rect">
            <a:avLst/>
          </a:prstGeom>
        </p:spPr>
      </p:pic>
      <p:pic>
        <p:nvPicPr>
          <p:cNvPr id="11" name="Picture 10">
            <a:extLst>
              <a:ext uri="{FF2B5EF4-FFF2-40B4-BE49-F238E27FC236}">
                <a16:creationId xmlns:a16="http://schemas.microsoft.com/office/drawing/2014/main" id="{A1FA10CE-4472-4876-BF26-2E52C7ED836C}"/>
              </a:ext>
            </a:extLst>
          </p:cNvPr>
          <p:cNvPicPr/>
          <p:nvPr/>
        </p:nvPicPr>
        <p:blipFill>
          <a:blip r:embed="rId4"/>
          <a:stretch>
            <a:fillRect/>
          </a:stretch>
        </p:blipFill>
        <p:spPr>
          <a:xfrm>
            <a:off x="442641" y="4598616"/>
            <a:ext cx="4210050" cy="2190750"/>
          </a:xfrm>
          <a:prstGeom prst="rect">
            <a:avLst/>
          </a:prstGeom>
        </p:spPr>
      </p:pic>
      <p:sp>
        <p:nvSpPr>
          <p:cNvPr id="12" name="Rectangle 11">
            <a:extLst>
              <a:ext uri="{FF2B5EF4-FFF2-40B4-BE49-F238E27FC236}">
                <a16:creationId xmlns:a16="http://schemas.microsoft.com/office/drawing/2014/main" id="{FDC02F09-17B1-4FBE-A4C8-A63F6C60475A}"/>
              </a:ext>
            </a:extLst>
          </p:cNvPr>
          <p:cNvSpPr/>
          <p:nvPr/>
        </p:nvSpPr>
        <p:spPr>
          <a:xfrm>
            <a:off x="627083" y="4314768"/>
            <a:ext cx="659155" cy="369332"/>
          </a:xfrm>
          <a:prstGeom prst="rect">
            <a:avLst/>
          </a:prstGeom>
        </p:spPr>
        <p:txBody>
          <a:bodyPr wrap="none">
            <a:spAutoFit/>
          </a:bodyPr>
          <a:lstStyle/>
          <a:p>
            <a:r>
              <a:rPr lang="en-US" altLang="ko-KR" b="1" dirty="0">
                <a:solidFill>
                  <a:srgbClr val="000000"/>
                </a:solidFill>
                <a:latin typeface="Arial" panose="020B0604020202020204" pitchFamily="34" charset="0"/>
              </a:rPr>
              <a:t>Film</a:t>
            </a:r>
            <a:endParaRPr lang="ko-KR" altLang="en-US" dirty="0"/>
          </a:p>
        </p:txBody>
      </p:sp>
      <p:pic>
        <p:nvPicPr>
          <p:cNvPr id="13" name="Picture 12">
            <a:extLst>
              <a:ext uri="{FF2B5EF4-FFF2-40B4-BE49-F238E27FC236}">
                <a16:creationId xmlns:a16="http://schemas.microsoft.com/office/drawing/2014/main" id="{D6238C0C-2C41-4FCA-B520-6CE5C009563E}"/>
              </a:ext>
            </a:extLst>
          </p:cNvPr>
          <p:cNvPicPr/>
          <p:nvPr/>
        </p:nvPicPr>
        <p:blipFill>
          <a:blip r:embed="rId5"/>
          <a:stretch>
            <a:fillRect/>
          </a:stretch>
        </p:blipFill>
        <p:spPr>
          <a:xfrm>
            <a:off x="6229530" y="2056482"/>
            <a:ext cx="4667250" cy="2219325"/>
          </a:xfrm>
          <a:prstGeom prst="rect">
            <a:avLst/>
          </a:prstGeom>
        </p:spPr>
      </p:pic>
      <p:sp>
        <p:nvSpPr>
          <p:cNvPr id="14" name="Rectangle 13">
            <a:extLst>
              <a:ext uri="{FF2B5EF4-FFF2-40B4-BE49-F238E27FC236}">
                <a16:creationId xmlns:a16="http://schemas.microsoft.com/office/drawing/2014/main" id="{3E4946B7-7B59-4027-881D-F484E6BA5840}"/>
              </a:ext>
            </a:extLst>
          </p:cNvPr>
          <p:cNvSpPr/>
          <p:nvPr/>
        </p:nvSpPr>
        <p:spPr>
          <a:xfrm>
            <a:off x="6713637" y="1751423"/>
            <a:ext cx="825867" cy="369332"/>
          </a:xfrm>
          <a:prstGeom prst="rect">
            <a:avLst/>
          </a:prstGeom>
        </p:spPr>
        <p:txBody>
          <a:bodyPr wrap="none">
            <a:spAutoFit/>
          </a:bodyPr>
          <a:lstStyle/>
          <a:p>
            <a:r>
              <a:rPr lang="en-US" altLang="ko-KR" b="1" dirty="0">
                <a:solidFill>
                  <a:srgbClr val="000000"/>
                </a:solidFill>
                <a:latin typeface="Arial" panose="020B0604020202020204" pitchFamily="34" charset="0"/>
              </a:rPr>
              <a:t>Game</a:t>
            </a:r>
            <a:endParaRPr lang="ko-KR" altLang="en-US" dirty="0"/>
          </a:p>
        </p:txBody>
      </p:sp>
      <p:pic>
        <p:nvPicPr>
          <p:cNvPr id="16" name="Picture 15">
            <a:extLst>
              <a:ext uri="{FF2B5EF4-FFF2-40B4-BE49-F238E27FC236}">
                <a16:creationId xmlns:a16="http://schemas.microsoft.com/office/drawing/2014/main" id="{45E58140-F100-44C6-9513-0E04146FF1DE}"/>
              </a:ext>
            </a:extLst>
          </p:cNvPr>
          <p:cNvPicPr/>
          <p:nvPr/>
        </p:nvPicPr>
        <p:blipFill>
          <a:blip r:embed="rId6"/>
          <a:stretch>
            <a:fillRect/>
          </a:stretch>
        </p:blipFill>
        <p:spPr>
          <a:xfrm>
            <a:off x="6505705" y="4684100"/>
            <a:ext cx="4324350" cy="2133600"/>
          </a:xfrm>
          <a:prstGeom prst="rect">
            <a:avLst/>
          </a:prstGeom>
        </p:spPr>
      </p:pic>
      <p:sp>
        <p:nvSpPr>
          <p:cNvPr id="17" name="Rectangle 16">
            <a:extLst>
              <a:ext uri="{FF2B5EF4-FFF2-40B4-BE49-F238E27FC236}">
                <a16:creationId xmlns:a16="http://schemas.microsoft.com/office/drawing/2014/main" id="{4289A07F-5511-4E73-B4F7-7B6A1D5C4EF0}"/>
              </a:ext>
            </a:extLst>
          </p:cNvPr>
          <p:cNvSpPr/>
          <p:nvPr/>
        </p:nvSpPr>
        <p:spPr>
          <a:xfrm>
            <a:off x="6782666" y="4389181"/>
            <a:ext cx="787395" cy="369332"/>
          </a:xfrm>
          <a:prstGeom prst="rect">
            <a:avLst/>
          </a:prstGeom>
        </p:spPr>
        <p:txBody>
          <a:bodyPr wrap="none">
            <a:spAutoFit/>
          </a:bodyPr>
          <a:lstStyle/>
          <a:p>
            <a:r>
              <a:rPr lang="en-US" altLang="ko-KR" b="1" dirty="0">
                <a:solidFill>
                  <a:srgbClr val="000000"/>
                </a:solidFill>
                <a:latin typeface="Arial" panose="020B0604020202020204" pitchFamily="34" charset="0"/>
              </a:rPr>
              <a:t>News</a:t>
            </a:r>
            <a:endParaRPr lang="ko-KR" altLang="en-US" dirty="0"/>
          </a:p>
        </p:txBody>
      </p:sp>
    </p:spTree>
    <p:extLst>
      <p:ext uri="{BB962C8B-B14F-4D97-AF65-F5344CB8AC3E}">
        <p14:creationId xmlns:p14="http://schemas.microsoft.com/office/powerpoint/2010/main" val="1559377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12192000" cy="14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grpSp>
        <p:nvGrpSpPr>
          <p:cNvPr id="5" name="그룹 4"/>
          <p:cNvGrpSpPr/>
          <p:nvPr/>
        </p:nvGrpSpPr>
        <p:grpSpPr>
          <a:xfrm>
            <a:off x="199098" y="223911"/>
            <a:ext cx="681804" cy="992178"/>
            <a:chOff x="8161338" y="3633788"/>
            <a:chExt cx="850900" cy="1238250"/>
          </a:xfrm>
          <a:solidFill>
            <a:schemeClr val="bg1">
              <a:alpha val="20000"/>
            </a:schemeClr>
          </a:solidFill>
        </p:grpSpPr>
        <p:sp>
          <p:nvSpPr>
            <p:cNvPr id="6" name="Freeform 16"/>
            <p:cNvSpPr>
              <a:spLocks noEditPoints="1"/>
            </p:cNvSpPr>
            <p:nvPr/>
          </p:nvSpPr>
          <p:spPr bwMode="auto">
            <a:xfrm>
              <a:off x="8161338" y="3633788"/>
              <a:ext cx="850900" cy="1238250"/>
            </a:xfrm>
            <a:custGeom>
              <a:avLst/>
              <a:gdLst>
                <a:gd name="T0" fmla="*/ 241 w 536"/>
                <a:gd name="T1" fmla="*/ 2 h 780"/>
                <a:gd name="T2" fmla="*/ 165 w 536"/>
                <a:gd name="T3" fmla="*/ 21 h 780"/>
                <a:gd name="T4" fmla="*/ 99 w 536"/>
                <a:gd name="T5" fmla="*/ 62 h 780"/>
                <a:gd name="T6" fmla="*/ 46 w 536"/>
                <a:gd name="T7" fmla="*/ 120 h 780"/>
                <a:gd name="T8" fmla="*/ 12 w 536"/>
                <a:gd name="T9" fmla="*/ 188 h 780"/>
                <a:gd name="T10" fmla="*/ 0 w 536"/>
                <a:gd name="T11" fmla="*/ 269 h 780"/>
                <a:gd name="T12" fmla="*/ 4 w 536"/>
                <a:gd name="T13" fmla="*/ 302 h 780"/>
                <a:gd name="T14" fmla="*/ 34 w 536"/>
                <a:gd name="T15" fmla="*/ 395 h 780"/>
                <a:gd name="T16" fmla="*/ 95 w 536"/>
                <a:gd name="T17" fmla="*/ 472 h 780"/>
                <a:gd name="T18" fmla="*/ 123 w 536"/>
                <a:gd name="T19" fmla="*/ 634 h 780"/>
                <a:gd name="T20" fmla="*/ 125 w 536"/>
                <a:gd name="T21" fmla="*/ 662 h 780"/>
                <a:gd name="T22" fmla="*/ 141 w 536"/>
                <a:gd name="T23" fmla="*/ 702 h 780"/>
                <a:gd name="T24" fmla="*/ 165 w 536"/>
                <a:gd name="T25" fmla="*/ 737 h 780"/>
                <a:gd name="T26" fmla="*/ 199 w 536"/>
                <a:gd name="T27" fmla="*/ 762 h 780"/>
                <a:gd name="T28" fmla="*/ 239 w 536"/>
                <a:gd name="T29" fmla="*/ 776 h 780"/>
                <a:gd name="T30" fmla="*/ 269 w 536"/>
                <a:gd name="T31" fmla="*/ 780 h 780"/>
                <a:gd name="T32" fmla="*/ 313 w 536"/>
                <a:gd name="T33" fmla="*/ 773 h 780"/>
                <a:gd name="T34" fmla="*/ 350 w 536"/>
                <a:gd name="T35" fmla="*/ 755 h 780"/>
                <a:gd name="T36" fmla="*/ 381 w 536"/>
                <a:gd name="T37" fmla="*/ 727 h 780"/>
                <a:gd name="T38" fmla="*/ 402 w 536"/>
                <a:gd name="T39" fmla="*/ 690 h 780"/>
                <a:gd name="T40" fmla="*/ 415 w 536"/>
                <a:gd name="T41" fmla="*/ 648 h 780"/>
                <a:gd name="T42" fmla="*/ 415 w 536"/>
                <a:gd name="T43" fmla="*/ 492 h 780"/>
                <a:gd name="T44" fmla="*/ 465 w 536"/>
                <a:gd name="T45" fmla="*/ 450 h 780"/>
                <a:gd name="T46" fmla="*/ 518 w 536"/>
                <a:gd name="T47" fmla="*/ 365 h 780"/>
                <a:gd name="T48" fmla="*/ 536 w 536"/>
                <a:gd name="T49" fmla="*/ 285 h 780"/>
                <a:gd name="T50" fmla="*/ 536 w 536"/>
                <a:gd name="T51" fmla="*/ 241 h 780"/>
                <a:gd name="T52" fmla="*/ 515 w 536"/>
                <a:gd name="T53" fmla="*/ 163 h 780"/>
                <a:gd name="T54" fmla="*/ 474 w 536"/>
                <a:gd name="T55" fmla="*/ 99 h 780"/>
                <a:gd name="T56" fmla="*/ 418 w 536"/>
                <a:gd name="T57" fmla="*/ 46 h 780"/>
                <a:gd name="T58" fmla="*/ 348 w 536"/>
                <a:gd name="T59" fmla="*/ 13 h 780"/>
                <a:gd name="T60" fmla="*/ 269 w 536"/>
                <a:gd name="T61" fmla="*/ 0 h 780"/>
                <a:gd name="T62" fmla="*/ 269 w 536"/>
                <a:gd name="T63" fmla="*/ 730 h 780"/>
                <a:gd name="T64" fmla="*/ 214 w 536"/>
                <a:gd name="T65" fmla="*/ 715 h 780"/>
                <a:gd name="T66" fmla="*/ 179 w 536"/>
                <a:gd name="T67" fmla="*/ 671 h 780"/>
                <a:gd name="T68" fmla="*/ 171 w 536"/>
                <a:gd name="T69" fmla="*/ 599 h 780"/>
                <a:gd name="T70" fmla="*/ 365 w 536"/>
                <a:gd name="T71" fmla="*/ 634 h 780"/>
                <a:gd name="T72" fmla="*/ 350 w 536"/>
                <a:gd name="T73" fmla="*/ 688 h 780"/>
                <a:gd name="T74" fmla="*/ 306 w 536"/>
                <a:gd name="T75" fmla="*/ 723 h 780"/>
                <a:gd name="T76" fmla="*/ 269 w 536"/>
                <a:gd name="T77" fmla="*/ 730 h 780"/>
                <a:gd name="T78" fmla="*/ 365 w 536"/>
                <a:gd name="T79" fmla="*/ 550 h 780"/>
                <a:gd name="T80" fmla="*/ 158 w 536"/>
                <a:gd name="T81" fmla="*/ 458 h 780"/>
                <a:gd name="T82" fmla="*/ 113 w 536"/>
                <a:gd name="T83" fmla="*/ 423 h 780"/>
                <a:gd name="T84" fmla="*/ 67 w 536"/>
                <a:gd name="T85" fmla="*/ 351 h 780"/>
                <a:gd name="T86" fmla="*/ 49 w 536"/>
                <a:gd name="T87" fmla="*/ 269 h 780"/>
                <a:gd name="T88" fmla="*/ 55 w 536"/>
                <a:gd name="T89" fmla="*/ 225 h 780"/>
                <a:gd name="T90" fmla="*/ 76 w 536"/>
                <a:gd name="T91" fmla="*/ 163 h 780"/>
                <a:gd name="T92" fmla="*/ 114 w 536"/>
                <a:gd name="T93" fmla="*/ 114 h 780"/>
                <a:gd name="T94" fmla="*/ 163 w 536"/>
                <a:gd name="T95" fmla="*/ 76 h 780"/>
                <a:gd name="T96" fmla="*/ 225 w 536"/>
                <a:gd name="T97" fmla="*/ 55 h 780"/>
                <a:gd name="T98" fmla="*/ 269 w 536"/>
                <a:gd name="T99" fmla="*/ 49 h 780"/>
                <a:gd name="T100" fmla="*/ 334 w 536"/>
                <a:gd name="T101" fmla="*/ 60 h 780"/>
                <a:gd name="T102" fmla="*/ 392 w 536"/>
                <a:gd name="T103" fmla="*/ 86 h 780"/>
                <a:gd name="T104" fmla="*/ 437 w 536"/>
                <a:gd name="T105" fmla="*/ 128 h 780"/>
                <a:gd name="T106" fmla="*/ 471 w 536"/>
                <a:gd name="T107" fmla="*/ 183 h 780"/>
                <a:gd name="T108" fmla="*/ 487 w 536"/>
                <a:gd name="T109" fmla="*/ 246 h 780"/>
                <a:gd name="T110" fmla="*/ 487 w 536"/>
                <a:gd name="T111" fmla="*/ 297 h 780"/>
                <a:gd name="T112" fmla="*/ 458 w 536"/>
                <a:gd name="T113" fmla="*/ 378 h 780"/>
                <a:gd name="T114" fmla="*/ 402 w 536"/>
                <a:gd name="T115" fmla="*/ 441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6" h="780">
                  <a:moveTo>
                    <a:pt x="269" y="0"/>
                  </a:moveTo>
                  <a:lnTo>
                    <a:pt x="269" y="0"/>
                  </a:lnTo>
                  <a:lnTo>
                    <a:pt x="241" y="2"/>
                  </a:lnTo>
                  <a:lnTo>
                    <a:pt x="214" y="6"/>
                  </a:lnTo>
                  <a:lnTo>
                    <a:pt x="190" y="13"/>
                  </a:lnTo>
                  <a:lnTo>
                    <a:pt x="165" y="21"/>
                  </a:lnTo>
                  <a:lnTo>
                    <a:pt x="141" y="34"/>
                  </a:lnTo>
                  <a:lnTo>
                    <a:pt x="120" y="46"/>
                  </a:lnTo>
                  <a:lnTo>
                    <a:pt x="99" y="62"/>
                  </a:lnTo>
                  <a:lnTo>
                    <a:pt x="79" y="79"/>
                  </a:lnTo>
                  <a:lnTo>
                    <a:pt x="62" y="99"/>
                  </a:lnTo>
                  <a:lnTo>
                    <a:pt x="46" y="120"/>
                  </a:lnTo>
                  <a:lnTo>
                    <a:pt x="34" y="141"/>
                  </a:lnTo>
                  <a:lnTo>
                    <a:pt x="21" y="163"/>
                  </a:lnTo>
                  <a:lnTo>
                    <a:pt x="12" y="188"/>
                  </a:lnTo>
                  <a:lnTo>
                    <a:pt x="5" y="214"/>
                  </a:lnTo>
                  <a:lnTo>
                    <a:pt x="2" y="241"/>
                  </a:lnTo>
                  <a:lnTo>
                    <a:pt x="0" y="269"/>
                  </a:lnTo>
                  <a:lnTo>
                    <a:pt x="0" y="269"/>
                  </a:lnTo>
                  <a:lnTo>
                    <a:pt x="2" y="285"/>
                  </a:lnTo>
                  <a:lnTo>
                    <a:pt x="4" y="302"/>
                  </a:lnTo>
                  <a:lnTo>
                    <a:pt x="9" y="334"/>
                  </a:lnTo>
                  <a:lnTo>
                    <a:pt x="20" y="365"/>
                  </a:lnTo>
                  <a:lnTo>
                    <a:pt x="34" y="395"/>
                  </a:lnTo>
                  <a:lnTo>
                    <a:pt x="51" y="423"/>
                  </a:lnTo>
                  <a:lnTo>
                    <a:pt x="72" y="450"/>
                  </a:lnTo>
                  <a:lnTo>
                    <a:pt x="95" y="472"/>
                  </a:lnTo>
                  <a:lnTo>
                    <a:pt x="109" y="483"/>
                  </a:lnTo>
                  <a:lnTo>
                    <a:pt x="123" y="492"/>
                  </a:lnTo>
                  <a:lnTo>
                    <a:pt x="123" y="634"/>
                  </a:lnTo>
                  <a:lnTo>
                    <a:pt x="123" y="634"/>
                  </a:lnTo>
                  <a:lnTo>
                    <a:pt x="123" y="648"/>
                  </a:lnTo>
                  <a:lnTo>
                    <a:pt x="125" y="662"/>
                  </a:lnTo>
                  <a:lnTo>
                    <a:pt x="128" y="676"/>
                  </a:lnTo>
                  <a:lnTo>
                    <a:pt x="134" y="690"/>
                  </a:lnTo>
                  <a:lnTo>
                    <a:pt x="141" y="702"/>
                  </a:lnTo>
                  <a:lnTo>
                    <a:pt x="148" y="715"/>
                  </a:lnTo>
                  <a:lnTo>
                    <a:pt x="156" y="727"/>
                  </a:lnTo>
                  <a:lnTo>
                    <a:pt x="165" y="737"/>
                  </a:lnTo>
                  <a:lnTo>
                    <a:pt x="176" y="746"/>
                  </a:lnTo>
                  <a:lnTo>
                    <a:pt x="186" y="755"/>
                  </a:lnTo>
                  <a:lnTo>
                    <a:pt x="199" y="762"/>
                  </a:lnTo>
                  <a:lnTo>
                    <a:pt x="213" y="767"/>
                  </a:lnTo>
                  <a:lnTo>
                    <a:pt x="225" y="773"/>
                  </a:lnTo>
                  <a:lnTo>
                    <a:pt x="239" y="776"/>
                  </a:lnTo>
                  <a:lnTo>
                    <a:pt x="253" y="778"/>
                  </a:lnTo>
                  <a:lnTo>
                    <a:pt x="269" y="780"/>
                  </a:lnTo>
                  <a:lnTo>
                    <a:pt x="269" y="780"/>
                  </a:lnTo>
                  <a:lnTo>
                    <a:pt x="283" y="778"/>
                  </a:lnTo>
                  <a:lnTo>
                    <a:pt x="299" y="776"/>
                  </a:lnTo>
                  <a:lnTo>
                    <a:pt x="313" y="773"/>
                  </a:lnTo>
                  <a:lnTo>
                    <a:pt x="325" y="767"/>
                  </a:lnTo>
                  <a:lnTo>
                    <a:pt x="337" y="762"/>
                  </a:lnTo>
                  <a:lnTo>
                    <a:pt x="350" y="755"/>
                  </a:lnTo>
                  <a:lnTo>
                    <a:pt x="362" y="746"/>
                  </a:lnTo>
                  <a:lnTo>
                    <a:pt x="372" y="737"/>
                  </a:lnTo>
                  <a:lnTo>
                    <a:pt x="381" y="727"/>
                  </a:lnTo>
                  <a:lnTo>
                    <a:pt x="390" y="715"/>
                  </a:lnTo>
                  <a:lnTo>
                    <a:pt x="397" y="702"/>
                  </a:lnTo>
                  <a:lnTo>
                    <a:pt x="402" y="690"/>
                  </a:lnTo>
                  <a:lnTo>
                    <a:pt x="408" y="676"/>
                  </a:lnTo>
                  <a:lnTo>
                    <a:pt x="411" y="662"/>
                  </a:lnTo>
                  <a:lnTo>
                    <a:pt x="415" y="648"/>
                  </a:lnTo>
                  <a:lnTo>
                    <a:pt x="415" y="634"/>
                  </a:lnTo>
                  <a:lnTo>
                    <a:pt x="415" y="492"/>
                  </a:lnTo>
                  <a:lnTo>
                    <a:pt x="415" y="492"/>
                  </a:lnTo>
                  <a:lnTo>
                    <a:pt x="429" y="483"/>
                  </a:lnTo>
                  <a:lnTo>
                    <a:pt x="441" y="472"/>
                  </a:lnTo>
                  <a:lnTo>
                    <a:pt x="465" y="450"/>
                  </a:lnTo>
                  <a:lnTo>
                    <a:pt x="487" y="423"/>
                  </a:lnTo>
                  <a:lnTo>
                    <a:pt x="504" y="395"/>
                  </a:lnTo>
                  <a:lnTo>
                    <a:pt x="518" y="365"/>
                  </a:lnTo>
                  <a:lnTo>
                    <a:pt x="529" y="334"/>
                  </a:lnTo>
                  <a:lnTo>
                    <a:pt x="534" y="302"/>
                  </a:lnTo>
                  <a:lnTo>
                    <a:pt x="536" y="285"/>
                  </a:lnTo>
                  <a:lnTo>
                    <a:pt x="536" y="269"/>
                  </a:lnTo>
                  <a:lnTo>
                    <a:pt x="536" y="269"/>
                  </a:lnTo>
                  <a:lnTo>
                    <a:pt x="536" y="241"/>
                  </a:lnTo>
                  <a:lnTo>
                    <a:pt x="530" y="214"/>
                  </a:lnTo>
                  <a:lnTo>
                    <a:pt x="525" y="188"/>
                  </a:lnTo>
                  <a:lnTo>
                    <a:pt x="515" y="163"/>
                  </a:lnTo>
                  <a:lnTo>
                    <a:pt x="504" y="141"/>
                  </a:lnTo>
                  <a:lnTo>
                    <a:pt x="490" y="120"/>
                  </a:lnTo>
                  <a:lnTo>
                    <a:pt x="474" y="99"/>
                  </a:lnTo>
                  <a:lnTo>
                    <a:pt x="458" y="79"/>
                  </a:lnTo>
                  <a:lnTo>
                    <a:pt x="439" y="62"/>
                  </a:lnTo>
                  <a:lnTo>
                    <a:pt x="418" y="46"/>
                  </a:lnTo>
                  <a:lnTo>
                    <a:pt x="395" y="34"/>
                  </a:lnTo>
                  <a:lnTo>
                    <a:pt x="372" y="21"/>
                  </a:lnTo>
                  <a:lnTo>
                    <a:pt x="348" y="13"/>
                  </a:lnTo>
                  <a:lnTo>
                    <a:pt x="323" y="6"/>
                  </a:lnTo>
                  <a:lnTo>
                    <a:pt x="295" y="2"/>
                  </a:lnTo>
                  <a:lnTo>
                    <a:pt x="269" y="0"/>
                  </a:lnTo>
                  <a:lnTo>
                    <a:pt x="269" y="0"/>
                  </a:lnTo>
                  <a:close/>
                  <a:moveTo>
                    <a:pt x="269" y="730"/>
                  </a:moveTo>
                  <a:lnTo>
                    <a:pt x="269" y="730"/>
                  </a:lnTo>
                  <a:lnTo>
                    <a:pt x="250" y="729"/>
                  </a:lnTo>
                  <a:lnTo>
                    <a:pt x="230" y="723"/>
                  </a:lnTo>
                  <a:lnTo>
                    <a:pt x="214" y="715"/>
                  </a:lnTo>
                  <a:lnTo>
                    <a:pt x="200" y="702"/>
                  </a:lnTo>
                  <a:lnTo>
                    <a:pt x="188" y="688"/>
                  </a:lnTo>
                  <a:lnTo>
                    <a:pt x="179" y="671"/>
                  </a:lnTo>
                  <a:lnTo>
                    <a:pt x="174" y="653"/>
                  </a:lnTo>
                  <a:lnTo>
                    <a:pt x="171" y="634"/>
                  </a:lnTo>
                  <a:lnTo>
                    <a:pt x="171" y="599"/>
                  </a:lnTo>
                  <a:lnTo>
                    <a:pt x="365" y="599"/>
                  </a:lnTo>
                  <a:lnTo>
                    <a:pt x="365" y="634"/>
                  </a:lnTo>
                  <a:lnTo>
                    <a:pt x="365" y="634"/>
                  </a:lnTo>
                  <a:lnTo>
                    <a:pt x="364" y="653"/>
                  </a:lnTo>
                  <a:lnTo>
                    <a:pt x="358" y="671"/>
                  </a:lnTo>
                  <a:lnTo>
                    <a:pt x="350" y="688"/>
                  </a:lnTo>
                  <a:lnTo>
                    <a:pt x="337" y="702"/>
                  </a:lnTo>
                  <a:lnTo>
                    <a:pt x="323" y="715"/>
                  </a:lnTo>
                  <a:lnTo>
                    <a:pt x="306" y="723"/>
                  </a:lnTo>
                  <a:lnTo>
                    <a:pt x="288" y="729"/>
                  </a:lnTo>
                  <a:lnTo>
                    <a:pt x="269" y="730"/>
                  </a:lnTo>
                  <a:lnTo>
                    <a:pt x="269" y="730"/>
                  </a:lnTo>
                  <a:close/>
                  <a:moveTo>
                    <a:pt x="378" y="458"/>
                  </a:moveTo>
                  <a:lnTo>
                    <a:pt x="365" y="465"/>
                  </a:lnTo>
                  <a:lnTo>
                    <a:pt x="365" y="550"/>
                  </a:lnTo>
                  <a:lnTo>
                    <a:pt x="171" y="550"/>
                  </a:lnTo>
                  <a:lnTo>
                    <a:pt x="171" y="465"/>
                  </a:lnTo>
                  <a:lnTo>
                    <a:pt x="158" y="458"/>
                  </a:lnTo>
                  <a:lnTo>
                    <a:pt x="158" y="458"/>
                  </a:lnTo>
                  <a:lnTo>
                    <a:pt x="135" y="441"/>
                  </a:lnTo>
                  <a:lnTo>
                    <a:pt x="113" y="423"/>
                  </a:lnTo>
                  <a:lnTo>
                    <a:pt x="95" y="400"/>
                  </a:lnTo>
                  <a:lnTo>
                    <a:pt x="79" y="378"/>
                  </a:lnTo>
                  <a:lnTo>
                    <a:pt x="67" y="351"/>
                  </a:lnTo>
                  <a:lnTo>
                    <a:pt x="56" y="325"/>
                  </a:lnTo>
                  <a:lnTo>
                    <a:pt x="51" y="297"/>
                  </a:lnTo>
                  <a:lnTo>
                    <a:pt x="49" y="269"/>
                  </a:lnTo>
                  <a:lnTo>
                    <a:pt x="49" y="269"/>
                  </a:lnTo>
                  <a:lnTo>
                    <a:pt x="51" y="246"/>
                  </a:lnTo>
                  <a:lnTo>
                    <a:pt x="55" y="225"/>
                  </a:lnTo>
                  <a:lnTo>
                    <a:pt x="60" y="204"/>
                  </a:lnTo>
                  <a:lnTo>
                    <a:pt x="67" y="183"/>
                  </a:lnTo>
                  <a:lnTo>
                    <a:pt x="76" y="163"/>
                  </a:lnTo>
                  <a:lnTo>
                    <a:pt x="86" y="146"/>
                  </a:lnTo>
                  <a:lnTo>
                    <a:pt x="100" y="128"/>
                  </a:lnTo>
                  <a:lnTo>
                    <a:pt x="114" y="114"/>
                  </a:lnTo>
                  <a:lnTo>
                    <a:pt x="130" y="100"/>
                  </a:lnTo>
                  <a:lnTo>
                    <a:pt x="146" y="86"/>
                  </a:lnTo>
                  <a:lnTo>
                    <a:pt x="163" y="76"/>
                  </a:lnTo>
                  <a:lnTo>
                    <a:pt x="183" y="67"/>
                  </a:lnTo>
                  <a:lnTo>
                    <a:pt x="204" y="60"/>
                  </a:lnTo>
                  <a:lnTo>
                    <a:pt x="225" y="55"/>
                  </a:lnTo>
                  <a:lnTo>
                    <a:pt x="246" y="51"/>
                  </a:lnTo>
                  <a:lnTo>
                    <a:pt x="269" y="49"/>
                  </a:lnTo>
                  <a:lnTo>
                    <a:pt x="269" y="49"/>
                  </a:lnTo>
                  <a:lnTo>
                    <a:pt x="292" y="51"/>
                  </a:lnTo>
                  <a:lnTo>
                    <a:pt x="313" y="55"/>
                  </a:lnTo>
                  <a:lnTo>
                    <a:pt x="334" y="60"/>
                  </a:lnTo>
                  <a:lnTo>
                    <a:pt x="353" y="67"/>
                  </a:lnTo>
                  <a:lnTo>
                    <a:pt x="372" y="76"/>
                  </a:lnTo>
                  <a:lnTo>
                    <a:pt x="392" y="86"/>
                  </a:lnTo>
                  <a:lnTo>
                    <a:pt x="408" y="100"/>
                  </a:lnTo>
                  <a:lnTo>
                    <a:pt x="423" y="114"/>
                  </a:lnTo>
                  <a:lnTo>
                    <a:pt x="437" y="128"/>
                  </a:lnTo>
                  <a:lnTo>
                    <a:pt x="450" y="146"/>
                  </a:lnTo>
                  <a:lnTo>
                    <a:pt x="462" y="163"/>
                  </a:lnTo>
                  <a:lnTo>
                    <a:pt x="471" y="183"/>
                  </a:lnTo>
                  <a:lnTo>
                    <a:pt x="478" y="204"/>
                  </a:lnTo>
                  <a:lnTo>
                    <a:pt x="483" y="225"/>
                  </a:lnTo>
                  <a:lnTo>
                    <a:pt x="487" y="246"/>
                  </a:lnTo>
                  <a:lnTo>
                    <a:pt x="488" y="269"/>
                  </a:lnTo>
                  <a:lnTo>
                    <a:pt x="488" y="269"/>
                  </a:lnTo>
                  <a:lnTo>
                    <a:pt x="487" y="297"/>
                  </a:lnTo>
                  <a:lnTo>
                    <a:pt x="479" y="325"/>
                  </a:lnTo>
                  <a:lnTo>
                    <a:pt x="471" y="351"/>
                  </a:lnTo>
                  <a:lnTo>
                    <a:pt x="458" y="378"/>
                  </a:lnTo>
                  <a:lnTo>
                    <a:pt x="443" y="400"/>
                  </a:lnTo>
                  <a:lnTo>
                    <a:pt x="423" y="423"/>
                  </a:lnTo>
                  <a:lnTo>
                    <a:pt x="402" y="441"/>
                  </a:lnTo>
                  <a:lnTo>
                    <a:pt x="378" y="458"/>
                  </a:lnTo>
                  <a:lnTo>
                    <a:pt x="378" y="4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7" name="Freeform 17"/>
            <p:cNvSpPr>
              <a:spLocks/>
            </p:cNvSpPr>
            <p:nvPr/>
          </p:nvSpPr>
          <p:spPr bwMode="auto">
            <a:xfrm>
              <a:off x="8356600" y="3829050"/>
              <a:ext cx="463550" cy="231775"/>
            </a:xfrm>
            <a:custGeom>
              <a:avLst/>
              <a:gdLst>
                <a:gd name="T0" fmla="*/ 146 w 292"/>
                <a:gd name="T1" fmla="*/ 0 h 146"/>
                <a:gd name="T2" fmla="*/ 146 w 292"/>
                <a:gd name="T3" fmla="*/ 0 h 146"/>
                <a:gd name="T4" fmla="*/ 130 w 292"/>
                <a:gd name="T5" fmla="*/ 0 h 146"/>
                <a:gd name="T6" fmla="*/ 116 w 292"/>
                <a:gd name="T7" fmla="*/ 2 h 146"/>
                <a:gd name="T8" fmla="*/ 102 w 292"/>
                <a:gd name="T9" fmla="*/ 5 h 146"/>
                <a:gd name="T10" fmla="*/ 90 w 292"/>
                <a:gd name="T11" fmla="*/ 11 h 146"/>
                <a:gd name="T12" fmla="*/ 76 w 292"/>
                <a:gd name="T13" fmla="*/ 18 h 146"/>
                <a:gd name="T14" fmla="*/ 63 w 292"/>
                <a:gd name="T15" fmla="*/ 25 h 146"/>
                <a:gd name="T16" fmla="*/ 53 w 292"/>
                <a:gd name="T17" fmla="*/ 33 h 146"/>
                <a:gd name="T18" fmla="*/ 42 w 292"/>
                <a:gd name="T19" fmla="*/ 42 h 146"/>
                <a:gd name="T20" fmla="*/ 33 w 292"/>
                <a:gd name="T21" fmla="*/ 53 h 146"/>
                <a:gd name="T22" fmla="*/ 25 w 292"/>
                <a:gd name="T23" fmla="*/ 63 h 146"/>
                <a:gd name="T24" fmla="*/ 18 w 292"/>
                <a:gd name="T25" fmla="*/ 76 h 146"/>
                <a:gd name="T26" fmla="*/ 11 w 292"/>
                <a:gd name="T27" fmla="*/ 88 h 146"/>
                <a:gd name="T28" fmla="*/ 5 w 292"/>
                <a:gd name="T29" fmla="*/ 102 h 146"/>
                <a:gd name="T30" fmla="*/ 2 w 292"/>
                <a:gd name="T31" fmla="*/ 116 h 146"/>
                <a:gd name="T32" fmla="*/ 0 w 292"/>
                <a:gd name="T33" fmla="*/ 130 h 146"/>
                <a:gd name="T34" fmla="*/ 0 w 292"/>
                <a:gd name="T35" fmla="*/ 146 h 146"/>
                <a:gd name="T36" fmla="*/ 48 w 292"/>
                <a:gd name="T37" fmla="*/ 146 h 146"/>
                <a:gd name="T38" fmla="*/ 48 w 292"/>
                <a:gd name="T39" fmla="*/ 146 h 146"/>
                <a:gd name="T40" fmla="*/ 51 w 292"/>
                <a:gd name="T41" fmla="*/ 127 h 146"/>
                <a:gd name="T42" fmla="*/ 56 w 292"/>
                <a:gd name="T43" fmla="*/ 107 h 146"/>
                <a:gd name="T44" fmla="*/ 65 w 292"/>
                <a:gd name="T45" fmla="*/ 91 h 146"/>
                <a:gd name="T46" fmla="*/ 77 w 292"/>
                <a:gd name="T47" fmla="*/ 77 h 146"/>
                <a:gd name="T48" fmla="*/ 91 w 292"/>
                <a:gd name="T49" fmla="*/ 65 h 146"/>
                <a:gd name="T50" fmla="*/ 107 w 292"/>
                <a:gd name="T51" fmla="*/ 56 h 146"/>
                <a:gd name="T52" fmla="*/ 127 w 292"/>
                <a:gd name="T53" fmla="*/ 49 h 146"/>
                <a:gd name="T54" fmla="*/ 146 w 292"/>
                <a:gd name="T55" fmla="*/ 48 h 146"/>
                <a:gd name="T56" fmla="*/ 146 w 292"/>
                <a:gd name="T57" fmla="*/ 48 h 146"/>
                <a:gd name="T58" fmla="*/ 165 w 292"/>
                <a:gd name="T59" fmla="*/ 49 h 146"/>
                <a:gd name="T60" fmla="*/ 183 w 292"/>
                <a:gd name="T61" fmla="*/ 56 h 146"/>
                <a:gd name="T62" fmla="*/ 200 w 292"/>
                <a:gd name="T63" fmla="*/ 65 h 146"/>
                <a:gd name="T64" fmla="*/ 214 w 292"/>
                <a:gd name="T65" fmla="*/ 77 h 146"/>
                <a:gd name="T66" fmla="*/ 227 w 292"/>
                <a:gd name="T67" fmla="*/ 91 h 146"/>
                <a:gd name="T68" fmla="*/ 235 w 292"/>
                <a:gd name="T69" fmla="*/ 107 h 146"/>
                <a:gd name="T70" fmla="*/ 241 w 292"/>
                <a:gd name="T71" fmla="*/ 127 h 146"/>
                <a:gd name="T72" fmla="*/ 242 w 292"/>
                <a:gd name="T73" fmla="*/ 146 h 146"/>
                <a:gd name="T74" fmla="*/ 292 w 292"/>
                <a:gd name="T75" fmla="*/ 146 h 146"/>
                <a:gd name="T76" fmla="*/ 292 w 292"/>
                <a:gd name="T77" fmla="*/ 146 h 146"/>
                <a:gd name="T78" fmla="*/ 292 w 292"/>
                <a:gd name="T79" fmla="*/ 130 h 146"/>
                <a:gd name="T80" fmla="*/ 288 w 292"/>
                <a:gd name="T81" fmla="*/ 116 h 146"/>
                <a:gd name="T82" fmla="*/ 285 w 292"/>
                <a:gd name="T83" fmla="*/ 102 h 146"/>
                <a:gd name="T84" fmla="*/ 279 w 292"/>
                <a:gd name="T85" fmla="*/ 88 h 146"/>
                <a:gd name="T86" fmla="*/ 274 w 292"/>
                <a:gd name="T87" fmla="*/ 76 h 146"/>
                <a:gd name="T88" fmla="*/ 267 w 292"/>
                <a:gd name="T89" fmla="*/ 63 h 146"/>
                <a:gd name="T90" fmla="*/ 258 w 292"/>
                <a:gd name="T91" fmla="*/ 53 h 146"/>
                <a:gd name="T92" fmla="*/ 249 w 292"/>
                <a:gd name="T93" fmla="*/ 42 h 146"/>
                <a:gd name="T94" fmla="*/ 239 w 292"/>
                <a:gd name="T95" fmla="*/ 33 h 146"/>
                <a:gd name="T96" fmla="*/ 227 w 292"/>
                <a:gd name="T97" fmla="*/ 25 h 146"/>
                <a:gd name="T98" fmla="*/ 214 w 292"/>
                <a:gd name="T99" fmla="*/ 18 h 146"/>
                <a:gd name="T100" fmla="*/ 202 w 292"/>
                <a:gd name="T101" fmla="*/ 11 h 146"/>
                <a:gd name="T102" fmla="*/ 190 w 292"/>
                <a:gd name="T103" fmla="*/ 5 h 146"/>
                <a:gd name="T104" fmla="*/ 176 w 292"/>
                <a:gd name="T105" fmla="*/ 2 h 146"/>
                <a:gd name="T106" fmla="*/ 160 w 292"/>
                <a:gd name="T107" fmla="*/ 0 h 146"/>
                <a:gd name="T108" fmla="*/ 146 w 292"/>
                <a:gd name="T109" fmla="*/ 0 h 146"/>
                <a:gd name="T110" fmla="*/ 146 w 292"/>
                <a:gd name="T11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2" h="146">
                  <a:moveTo>
                    <a:pt x="146" y="0"/>
                  </a:moveTo>
                  <a:lnTo>
                    <a:pt x="146" y="0"/>
                  </a:lnTo>
                  <a:lnTo>
                    <a:pt x="130" y="0"/>
                  </a:lnTo>
                  <a:lnTo>
                    <a:pt x="116" y="2"/>
                  </a:lnTo>
                  <a:lnTo>
                    <a:pt x="102" y="5"/>
                  </a:lnTo>
                  <a:lnTo>
                    <a:pt x="90" y="11"/>
                  </a:lnTo>
                  <a:lnTo>
                    <a:pt x="76" y="18"/>
                  </a:lnTo>
                  <a:lnTo>
                    <a:pt x="63" y="25"/>
                  </a:lnTo>
                  <a:lnTo>
                    <a:pt x="53" y="33"/>
                  </a:lnTo>
                  <a:lnTo>
                    <a:pt x="42" y="42"/>
                  </a:lnTo>
                  <a:lnTo>
                    <a:pt x="33" y="53"/>
                  </a:lnTo>
                  <a:lnTo>
                    <a:pt x="25" y="63"/>
                  </a:lnTo>
                  <a:lnTo>
                    <a:pt x="18" y="76"/>
                  </a:lnTo>
                  <a:lnTo>
                    <a:pt x="11" y="88"/>
                  </a:lnTo>
                  <a:lnTo>
                    <a:pt x="5" y="102"/>
                  </a:lnTo>
                  <a:lnTo>
                    <a:pt x="2" y="116"/>
                  </a:lnTo>
                  <a:lnTo>
                    <a:pt x="0" y="130"/>
                  </a:lnTo>
                  <a:lnTo>
                    <a:pt x="0" y="146"/>
                  </a:lnTo>
                  <a:lnTo>
                    <a:pt x="48" y="146"/>
                  </a:lnTo>
                  <a:lnTo>
                    <a:pt x="48" y="146"/>
                  </a:lnTo>
                  <a:lnTo>
                    <a:pt x="51" y="127"/>
                  </a:lnTo>
                  <a:lnTo>
                    <a:pt x="56" y="107"/>
                  </a:lnTo>
                  <a:lnTo>
                    <a:pt x="65" y="91"/>
                  </a:lnTo>
                  <a:lnTo>
                    <a:pt x="77" y="77"/>
                  </a:lnTo>
                  <a:lnTo>
                    <a:pt x="91" y="65"/>
                  </a:lnTo>
                  <a:lnTo>
                    <a:pt x="107" y="56"/>
                  </a:lnTo>
                  <a:lnTo>
                    <a:pt x="127" y="49"/>
                  </a:lnTo>
                  <a:lnTo>
                    <a:pt x="146" y="48"/>
                  </a:lnTo>
                  <a:lnTo>
                    <a:pt x="146" y="48"/>
                  </a:lnTo>
                  <a:lnTo>
                    <a:pt x="165" y="49"/>
                  </a:lnTo>
                  <a:lnTo>
                    <a:pt x="183" y="56"/>
                  </a:lnTo>
                  <a:lnTo>
                    <a:pt x="200" y="65"/>
                  </a:lnTo>
                  <a:lnTo>
                    <a:pt x="214" y="77"/>
                  </a:lnTo>
                  <a:lnTo>
                    <a:pt x="227" y="91"/>
                  </a:lnTo>
                  <a:lnTo>
                    <a:pt x="235" y="107"/>
                  </a:lnTo>
                  <a:lnTo>
                    <a:pt x="241" y="127"/>
                  </a:lnTo>
                  <a:lnTo>
                    <a:pt x="242" y="146"/>
                  </a:lnTo>
                  <a:lnTo>
                    <a:pt x="292" y="146"/>
                  </a:lnTo>
                  <a:lnTo>
                    <a:pt x="292" y="146"/>
                  </a:lnTo>
                  <a:lnTo>
                    <a:pt x="292" y="130"/>
                  </a:lnTo>
                  <a:lnTo>
                    <a:pt x="288" y="116"/>
                  </a:lnTo>
                  <a:lnTo>
                    <a:pt x="285" y="102"/>
                  </a:lnTo>
                  <a:lnTo>
                    <a:pt x="279" y="88"/>
                  </a:lnTo>
                  <a:lnTo>
                    <a:pt x="274" y="76"/>
                  </a:lnTo>
                  <a:lnTo>
                    <a:pt x="267" y="63"/>
                  </a:lnTo>
                  <a:lnTo>
                    <a:pt x="258" y="53"/>
                  </a:lnTo>
                  <a:lnTo>
                    <a:pt x="249" y="42"/>
                  </a:lnTo>
                  <a:lnTo>
                    <a:pt x="239" y="33"/>
                  </a:lnTo>
                  <a:lnTo>
                    <a:pt x="227" y="25"/>
                  </a:lnTo>
                  <a:lnTo>
                    <a:pt x="214" y="18"/>
                  </a:lnTo>
                  <a:lnTo>
                    <a:pt x="202" y="11"/>
                  </a:lnTo>
                  <a:lnTo>
                    <a:pt x="190" y="5"/>
                  </a:lnTo>
                  <a:lnTo>
                    <a:pt x="176" y="2"/>
                  </a:lnTo>
                  <a:lnTo>
                    <a:pt x="160" y="0"/>
                  </a:lnTo>
                  <a:lnTo>
                    <a:pt x="146" y="0"/>
                  </a:lnTo>
                  <a:lnTo>
                    <a:pt x="1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grpSp>
      <p:sp>
        <p:nvSpPr>
          <p:cNvPr id="2" name="슬라이드 번호 개체 틀 1"/>
          <p:cNvSpPr>
            <a:spLocks noGrp="1"/>
          </p:cNvSpPr>
          <p:nvPr>
            <p:ph type="sldNum" sz="quarter" idx="12"/>
          </p:nvPr>
        </p:nvSpPr>
        <p:spPr/>
        <p:txBody>
          <a:bodyPr/>
          <a:lstStyle/>
          <a:p>
            <a:fld id="{2F943411-7C57-481C-BA3E-8A56C2B72D05}" type="slidenum">
              <a:rPr lang="ko-KR" altLang="en-US" smtClean="0">
                <a:solidFill>
                  <a:prstClr val="white">
                    <a:lumMod val="50000"/>
                  </a:prstClr>
                </a:solidFill>
              </a:rPr>
              <a:pPr/>
              <a:t>13</a:t>
            </a:fld>
            <a:endParaRPr lang="ko-KR" altLang="en-US" dirty="0">
              <a:solidFill>
                <a:prstClr val="white">
                  <a:lumMod val="50000"/>
                </a:prstClr>
              </a:solidFill>
            </a:endParaRPr>
          </a:p>
        </p:txBody>
      </p:sp>
      <p:sp>
        <p:nvSpPr>
          <p:cNvPr id="3" name="제목 2"/>
          <p:cNvSpPr>
            <a:spLocks noGrp="1"/>
          </p:cNvSpPr>
          <p:nvPr>
            <p:ph type="title"/>
          </p:nvPr>
        </p:nvSpPr>
        <p:spPr>
          <a:xfrm>
            <a:off x="539999" y="720000"/>
            <a:ext cx="10208212" cy="646331"/>
          </a:xfrm>
        </p:spPr>
        <p:txBody>
          <a:bodyPr/>
          <a:lstStyle/>
          <a:p>
            <a:r>
              <a:rPr lang="en-US" altLang="ko-KR" dirty="0"/>
              <a:t>Which category is the most competitive?</a:t>
            </a:r>
            <a:endParaRPr lang="ko-KR" altLang="en-US" dirty="0"/>
          </a:p>
        </p:txBody>
      </p:sp>
      <p:pic>
        <p:nvPicPr>
          <p:cNvPr id="13" name="Picture 12">
            <a:extLst>
              <a:ext uri="{FF2B5EF4-FFF2-40B4-BE49-F238E27FC236}">
                <a16:creationId xmlns:a16="http://schemas.microsoft.com/office/drawing/2014/main" id="{06F9FE3D-3CDA-4CB0-8280-196929F86652}"/>
              </a:ext>
            </a:extLst>
          </p:cNvPr>
          <p:cNvPicPr/>
          <p:nvPr/>
        </p:nvPicPr>
        <p:blipFill rotWithShape="1">
          <a:blip r:embed="rId3"/>
          <a:srcRect l="6869" t="6108" b="4080"/>
          <a:stretch/>
        </p:blipFill>
        <p:spPr>
          <a:xfrm>
            <a:off x="2323246" y="2177229"/>
            <a:ext cx="8285167" cy="4367950"/>
          </a:xfrm>
          <a:prstGeom prst="rect">
            <a:avLst/>
          </a:prstGeom>
        </p:spPr>
      </p:pic>
      <p:sp>
        <p:nvSpPr>
          <p:cNvPr id="14" name="Rectangle 13">
            <a:extLst>
              <a:ext uri="{FF2B5EF4-FFF2-40B4-BE49-F238E27FC236}">
                <a16:creationId xmlns:a16="http://schemas.microsoft.com/office/drawing/2014/main" id="{D74924DD-5109-447A-BCD6-81E575B78604}"/>
              </a:ext>
            </a:extLst>
          </p:cNvPr>
          <p:cNvSpPr/>
          <p:nvPr/>
        </p:nvSpPr>
        <p:spPr>
          <a:xfrm>
            <a:off x="539999" y="1474424"/>
            <a:ext cx="8643200" cy="461665"/>
          </a:xfrm>
          <a:prstGeom prst="rect">
            <a:avLst/>
          </a:prstGeom>
        </p:spPr>
        <p:txBody>
          <a:bodyPr wrap="none">
            <a:spAutoFit/>
          </a:bodyPr>
          <a:lstStyle/>
          <a:p>
            <a:r>
              <a:rPr lang="en-US" altLang="ko-KR" sz="2400" b="1" dirty="0">
                <a:solidFill>
                  <a:schemeClr val="bg1">
                    <a:lumMod val="50000"/>
                  </a:schemeClr>
                </a:solidFill>
              </a:rPr>
              <a:t>The number of trending video / The number of Channels</a:t>
            </a:r>
            <a:endParaRPr lang="ko-KR" altLang="en-US" sz="2400" b="1" dirty="0">
              <a:solidFill>
                <a:schemeClr val="bg1">
                  <a:lumMod val="50000"/>
                </a:schemeClr>
              </a:solidFill>
            </a:endParaRPr>
          </a:p>
        </p:txBody>
      </p:sp>
      <p:sp>
        <p:nvSpPr>
          <p:cNvPr id="15" name="Rectangle 14">
            <a:extLst>
              <a:ext uri="{FF2B5EF4-FFF2-40B4-BE49-F238E27FC236}">
                <a16:creationId xmlns:a16="http://schemas.microsoft.com/office/drawing/2014/main" id="{D4FACC50-DB4C-4C59-93AE-252DD453FADF}"/>
              </a:ext>
            </a:extLst>
          </p:cNvPr>
          <p:cNvSpPr/>
          <p:nvPr/>
        </p:nvSpPr>
        <p:spPr>
          <a:xfrm>
            <a:off x="2142636" y="4751808"/>
            <a:ext cx="4973053" cy="1604544"/>
          </a:xfrm>
          <a:prstGeom prst="rect">
            <a:avLst/>
          </a:prstGeom>
          <a:noFill/>
          <a:ln w="412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9506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12192000" cy="14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grpSp>
        <p:nvGrpSpPr>
          <p:cNvPr id="5" name="그룹 4"/>
          <p:cNvGrpSpPr/>
          <p:nvPr/>
        </p:nvGrpSpPr>
        <p:grpSpPr>
          <a:xfrm>
            <a:off x="199098" y="223911"/>
            <a:ext cx="681804" cy="992178"/>
            <a:chOff x="8161338" y="3633788"/>
            <a:chExt cx="850900" cy="1238250"/>
          </a:xfrm>
          <a:solidFill>
            <a:schemeClr val="bg1">
              <a:alpha val="20000"/>
            </a:schemeClr>
          </a:solidFill>
        </p:grpSpPr>
        <p:sp>
          <p:nvSpPr>
            <p:cNvPr id="6" name="Freeform 16"/>
            <p:cNvSpPr>
              <a:spLocks noEditPoints="1"/>
            </p:cNvSpPr>
            <p:nvPr/>
          </p:nvSpPr>
          <p:spPr bwMode="auto">
            <a:xfrm>
              <a:off x="8161338" y="3633788"/>
              <a:ext cx="850900" cy="1238250"/>
            </a:xfrm>
            <a:custGeom>
              <a:avLst/>
              <a:gdLst>
                <a:gd name="T0" fmla="*/ 241 w 536"/>
                <a:gd name="T1" fmla="*/ 2 h 780"/>
                <a:gd name="T2" fmla="*/ 165 w 536"/>
                <a:gd name="T3" fmla="*/ 21 h 780"/>
                <a:gd name="T4" fmla="*/ 99 w 536"/>
                <a:gd name="T5" fmla="*/ 62 h 780"/>
                <a:gd name="T6" fmla="*/ 46 w 536"/>
                <a:gd name="T7" fmla="*/ 120 h 780"/>
                <a:gd name="T8" fmla="*/ 12 w 536"/>
                <a:gd name="T9" fmla="*/ 188 h 780"/>
                <a:gd name="T10" fmla="*/ 0 w 536"/>
                <a:gd name="T11" fmla="*/ 269 h 780"/>
                <a:gd name="T12" fmla="*/ 4 w 536"/>
                <a:gd name="T13" fmla="*/ 302 h 780"/>
                <a:gd name="T14" fmla="*/ 34 w 536"/>
                <a:gd name="T15" fmla="*/ 395 h 780"/>
                <a:gd name="T16" fmla="*/ 95 w 536"/>
                <a:gd name="T17" fmla="*/ 472 h 780"/>
                <a:gd name="T18" fmla="*/ 123 w 536"/>
                <a:gd name="T19" fmla="*/ 634 h 780"/>
                <a:gd name="T20" fmla="*/ 125 w 536"/>
                <a:gd name="T21" fmla="*/ 662 h 780"/>
                <a:gd name="T22" fmla="*/ 141 w 536"/>
                <a:gd name="T23" fmla="*/ 702 h 780"/>
                <a:gd name="T24" fmla="*/ 165 w 536"/>
                <a:gd name="T25" fmla="*/ 737 h 780"/>
                <a:gd name="T26" fmla="*/ 199 w 536"/>
                <a:gd name="T27" fmla="*/ 762 h 780"/>
                <a:gd name="T28" fmla="*/ 239 w 536"/>
                <a:gd name="T29" fmla="*/ 776 h 780"/>
                <a:gd name="T30" fmla="*/ 269 w 536"/>
                <a:gd name="T31" fmla="*/ 780 h 780"/>
                <a:gd name="T32" fmla="*/ 313 w 536"/>
                <a:gd name="T33" fmla="*/ 773 h 780"/>
                <a:gd name="T34" fmla="*/ 350 w 536"/>
                <a:gd name="T35" fmla="*/ 755 h 780"/>
                <a:gd name="T36" fmla="*/ 381 w 536"/>
                <a:gd name="T37" fmla="*/ 727 h 780"/>
                <a:gd name="T38" fmla="*/ 402 w 536"/>
                <a:gd name="T39" fmla="*/ 690 h 780"/>
                <a:gd name="T40" fmla="*/ 415 w 536"/>
                <a:gd name="T41" fmla="*/ 648 h 780"/>
                <a:gd name="T42" fmla="*/ 415 w 536"/>
                <a:gd name="T43" fmla="*/ 492 h 780"/>
                <a:gd name="T44" fmla="*/ 465 w 536"/>
                <a:gd name="T45" fmla="*/ 450 h 780"/>
                <a:gd name="T46" fmla="*/ 518 w 536"/>
                <a:gd name="T47" fmla="*/ 365 h 780"/>
                <a:gd name="T48" fmla="*/ 536 w 536"/>
                <a:gd name="T49" fmla="*/ 285 h 780"/>
                <a:gd name="T50" fmla="*/ 536 w 536"/>
                <a:gd name="T51" fmla="*/ 241 h 780"/>
                <a:gd name="T52" fmla="*/ 515 w 536"/>
                <a:gd name="T53" fmla="*/ 163 h 780"/>
                <a:gd name="T54" fmla="*/ 474 w 536"/>
                <a:gd name="T55" fmla="*/ 99 h 780"/>
                <a:gd name="T56" fmla="*/ 418 w 536"/>
                <a:gd name="T57" fmla="*/ 46 h 780"/>
                <a:gd name="T58" fmla="*/ 348 w 536"/>
                <a:gd name="T59" fmla="*/ 13 h 780"/>
                <a:gd name="T60" fmla="*/ 269 w 536"/>
                <a:gd name="T61" fmla="*/ 0 h 780"/>
                <a:gd name="T62" fmla="*/ 269 w 536"/>
                <a:gd name="T63" fmla="*/ 730 h 780"/>
                <a:gd name="T64" fmla="*/ 214 w 536"/>
                <a:gd name="T65" fmla="*/ 715 h 780"/>
                <a:gd name="T66" fmla="*/ 179 w 536"/>
                <a:gd name="T67" fmla="*/ 671 h 780"/>
                <a:gd name="T68" fmla="*/ 171 w 536"/>
                <a:gd name="T69" fmla="*/ 599 h 780"/>
                <a:gd name="T70" fmla="*/ 365 w 536"/>
                <a:gd name="T71" fmla="*/ 634 h 780"/>
                <a:gd name="T72" fmla="*/ 350 w 536"/>
                <a:gd name="T73" fmla="*/ 688 h 780"/>
                <a:gd name="T74" fmla="*/ 306 w 536"/>
                <a:gd name="T75" fmla="*/ 723 h 780"/>
                <a:gd name="T76" fmla="*/ 269 w 536"/>
                <a:gd name="T77" fmla="*/ 730 h 780"/>
                <a:gd name="T78" fmla="*/ 365 w 536"/>
                <a:gd name="T79" fmla="*/ 550 h 780"/>
                <a:gd name="T80" fmla="*/ 158 w 536"/>
                <a:gd name="T81" fmla="*/ 458 h 780"/>
                <a:gd name="T82" fmla="*/ 113 w 536"/>
                <a:gd name="T83" fmla="*/ 423 h 780"/>
                <a:gd name="T84" fmla="*/ 67 w 536"/>
                <a:gd name="T85" fmla="*/ 351 h 780"/>
                <a:gd name="T86" fmla="*/ 49 w 536"/>
                <a:gd name="T87" fmla="*/ 269 h 780"/>
                <a:gd name="T88" fmla="*/ 55 w 536"/>
                <a:gd name="T89" fmla="*/ 225 h 780"/>
                <a:gd name="T90" fmla="*/ 76 w 536"/>
                <a:gd name="T91" fmla="*/ 163 h 780"/>
                <a:gd name="T92" fmla="*/ 114 w 536"/>
                <a:gd name="T93" fmla="*/ 114 h 780"/>
                <a:gd name="T94" fmla="*/ 163 w 536"/>
                <a:gd name="T95" fmla="*/ 76 h 780"/>
                <a:gd name="T96" fmla="*/ 225 w 536"/>
                <a:gd name="T97" fmla="*/ 55 h 780"/>
                <a:gd name="T98" fmla="*/ 269 w 536"/>
                <a:gd name="T99" fmla="*/ 49 h 780"/>
                <a:gd name="T100" fmla="*/ 334 w 536"/>
                <a:gd name="T101" fmla="*/ 60 h 780"/>
                <a:gd name="T102" fmla="*/ 392 w 536"/>
                <a:gd name="T103" fmla="*/ 86 h 780"/>
                <a:gd name="T104" fmla="*/ 437 w 536"/>
                <a:gd name="T105" fmla="*/ 128 h 780"/>
                <a:gd name="T106" fmla="*/ 471 w 536"/>
                <a:gd name="T107" fmla="*/ 183 h 780"/>
                <a:gd name="T108" fmla="*/ 487 w 536"/>
                <a:gd name="T109" fmla="*/ 246 h 780"/>
                <a:gd name="T110" fmla="*/ 487 w 536"/>
                <a:gd name="T111" fmla="*/ 297 h 780"/>
                <a:gd name="T112" fmla="*/ 458 w 536"/>
                <a:gd name="T113" fmla="*/ 378 h 780"/>
                <a:gd name="T114" fmla="*/ 402 w 536"/>
                <a:gd name="T115" fmla="*/ 441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6" h="780">
                  <a:moveTo>
                    <a:pt x="269" y="0"/>
                  </a:moveTo>
                  <a:lnTo>
                    <a:pt x="269" y="0"/>
                  </a:lnTo>
                  <a:lnTo>
                    <a:pt x="241" y="2"/>
                  </a:lnTo>
                  <a:lnTo>
                    <a:pt x="214" y="6"/>
                  </a:lnTo>
                  <a:lnTo>
                    <a:pt x="190" y="13"/>
                  </a:lnTo>
                  <a:lnTo>
                    <a:pt x="165" y="21"/>
                  </a:lnTo>
                  <a:lnTo>
                    <a:pt x="141" y="34"/>
                  </a:lnTo>
                  <a:lnTo>
                    <a:pt x="120" y="46"/>
                  </a:lnTo>
                  <a:lnTo>
                    <a:pt x="99" y="62"/>
                  </a:lnTo>
                  <a:lnTo>
                    <a:pt x="79" y="79"/>
                  </a:lnTo>
                  <a:lnTo>
                    <a:pt x="62" y="99"/>
                  </a:lnTo>
                  <a:lnTo>
                    <a:pt x="46" y="120"/>
                  </a:lnTo>
                  <a:lnTo>
                    <a:pt x="34" y="141"/>
                  </a:lnTo>
                  <a:lnTo>
                    <a:pt x="21" y="163"/>
                  </a:lnTo>
                  <a:lnTo>
                    <a:pt x="12" y="188"/>
                  </a:lnTo>
                  <a:lnTo>
                    <a:pt x="5" y="214"/>
                  </a:lnTo>
                  <a:lnTo>
                    <a:pt x="2" y="241"/>
                  </a:lnTo>
                  <a:lnTo>
                    <a:pt x="0" y="269"/>
                  </a:lnTo>
                  <a:lnTo>
                    <a:pt x="0" y="269"/>
                  </a:lnTo>
                  <a:lnTo>
                    <a:pt x="2" y="285"/>
                  </a:lnTo>
                  <a:lnTo>
                    <a:pt x="4" y="302"/>
                  </a:lnTo>
                  <a:lnTo>
                    <a:pt x="9" y="334"/>
                  </a:lnTo>
                  <a:lnTo>
                    <a:pt x="20" y="365"/>
                  </a:lnTo>
                  <a:lnTo>
                    <a:pt x="34" y="395"/>
                  </a:lnTo>
                  <a:lnTo>
                    <a:pt x="51" y="423"/>
                  </a:lnTo>
                  <a:lnTo>
                    <a:pt x="72" y="450"/>
                  </a:lnTo>
                  <a:lnTo>
                    <a:pt x="95" y="472"/>
                  </a:lnTo>
                  <a:lnTo>
                    <a:pt x="109" y="483"/>
                  </a:lnTo>
                  <a:lnTo>
                    <a:pt x="123" y="492"/>
                  </a:lnTo>
                  <a:lnTo>
                    <a:pt x="123" y="634"/>
                  </a:lnTo>
                  <a:lnTo>
                    <a:pt x="123" y="634"/>
                  </a:lnTo>
                  <a:lnTo>
                    <a:pt x="123" y="648"/>
                  </a:lnTo>
                  <a:lnTo>
                    <a:pt x="125" y="662"/>
                  </a:lnTo>
                  <a:lnTo>
                    <a:pt x="128" y="676"/>
                  </a:lnTo>
                  <a:lnTo>
                    <a:pt x="134" y="690"/>
                  </a:lnTo>
                  <a:lnTo>
                    <a:pt x="141" y="702"/>
                  </a:lnTo>
                  <a:lnTo>
                    <a:pt x="148" y="715"/>
                  </a:lnTo>
                  <a:lnTo>
                    <a:pt x="156" y="727"/>
                  </a:lnTo>
                  <a:lnTo>
                    <a:pt x="165" y="737"/>
                  </a:lnTo>
                  <a:lnTo>
                    <a:pt x="176" y="746"/>
                  </a:lnTo>
                  <a:lnTo>
                    <a:pt x="186" y="755"/>
                  </a:lnTo>
                  <a:lnTo>
                    <a:pt x="199" y="762"/>
                  </a:lnTo>
                  <a:lnTo>
                    <a:pt x="213" y="767"/>
                  </a:lnTo>
                  <a:lnTo>
                    <a:pt x="225" y="773"/>
                  </a:lnTo>
                  <a:lnTo>
                    <a:pt x="239" y="776"/>
                  </a:lnTo>
                  <a:lnTo>
                    <a:pt x="253" y="778"/>
                  </a:lnTo>
                  <a:lnTo>
                    <a:pt x="269" y="780"/>
                  </a:lnTo>
                  <a:lnTo>
                    <a:pt x="269" y="780"/>
                  </a:lnTo>
                  <a:lnTo>
                    <a:pt x="283" y="778"/>
                  </a:lnTo>
                  <a:lnTo>
                    <a:pt x="299" y="776"/>
                  </a:lnTo>
                  <a:lnTo>
                    <a:pt x="313" y="773"/>
                  </a:lnTo>
                  <a:lnTo>
                    <a:pt x="325" y="767"/>
                  </a:lnTo>
                  <a:lnTo>
                    <a:pt x="337" y="762"/>
                  </a:lnTo>
                  <a:lnTo>
                    <a:pt x="350" y="755"/>
                  </a:lnTo>
                  <a:lnTo>
                    <a:pt x="362" y="746"/>
                  </a:lnTo>
                  <a:lnTo>
                    <a:pt x="372" y="737"/>
                  </a:lnTo>
                  <a:lnTo>
                    <a:pt x="381" y="727"/>
                  </a:lnTo>
                  <a:lnTo>
                    <a:pt x="390" y="715"/>
                  </a:lnTo>
                  <a:lnTo>
                    <a:pt x="397" y="702"/>
                  </a:lnTo>
                  <a:lnTo>
                    <a:pt x="402" y="690"/>
                  </a:lnTo>
                  <a:lnTo>
                    <a:pt x="408" y="676"/>
                  </a:lnTo>
                  <a:lnTo>
                    <a:pt x="411" y="662"/>
                  </a:lnTo>
                  <a:lnTo>
                    <a:pt x="415" y="648"/>
                  </a:lnTo>
                  <a:lnTo>
                    <a:pt x="415" y="634"/>
                  </a:lnTo>
                  <a:lnTo>
                    <a:pt x="415" y="492"/>
                  </a:lnTo>
                  <a:lnTo>
                    <a:pt x="415" y="492"/>
                  </a:lnTo>
                  <a:lnTo>
                    <a:pt x="429" y="483"/>
                  </a:lnTo>
                  <a:lnTo>
                    <a:pt x="441" y="472"/>
                  </a:lnTo>
                  <a:lnTo>
                    <a:pt x="465" y="450"/>
                  </a:lnTo>
                  <a:lnTo>
                    <a:pt x="487" y="423"/>
                  </a:lnTo>
                  <a:lnTo>
                    <a:pt x="504" y="395"/>
                  </a:lnTo>
                  <a:lnTo>
                    <a:pt x="518" y="365"/>
                  </a:lnTo>
                  <a:lnTo>
                    <a:pt x="529" y="334"/>
                  </a:lnTo>
                  <a:lnTo>
                    <a:pt x="534" y="302"/>
                  </a:lnTo>
                  <a:lnTo>
                    <a:pt x="536" y="285"/>
                  </a:lnTo>
                  <a:lnTo>
                    <a:pt x="536" y="269"/>
                  </a:lnTo>
                  <a:lnTo>
                    <a:pt x="536" y="269"/>
                  </a:lnTo>
                  <a:lnTo>
                    <a:pt x="536" y="241"/>
                  </a:lnTo>
                  <a:lnTo>
                    <a:pt x="530" y="214"/>
                  </a:lnTo>
                  <a:lnTo>
                    <a:pt x="525" y="188"/>
                  </a:lnTo>
                  <a:lnTo>
                    <a:pt x="515" y="163"/>
                  </a:lnTo>
                  <a:lnTo>
                    <a:pt x="504" y="141"/>
                  </a:lnTo>
                  <a:lnTo>
                    <a:pt x="490" y="120"/>
                  </a:lnTo>
                  <a:lnTo>
                    <a:pt x="474" y="99"/>
                  </a:lnTo>
                  <a:lnTo>
                    <a:pt x="458" y="79"/>
                  </a:lnTo>
                  <a:lnTo>
                    <a:pt x="439" y="62"/>
                  </a:lnTo>
                  <a:lnTo>
                    <a:pt x="418" y="46"/>
                  </a:lnTo>
                  <a:lnTo>
                    <a:pt x="395" y="34"/>
                  </a:lnTo>
                  <a:lnTo>
                    <a:pt x="372" y="21"/>
                  </a:lnTo>
                  <a:lnTo>
                    <a:pt x="348" y="13"/>
                  </a:lnTo>
                  <a:lnTo>
                    <a:pt x="323" y="6"/>
                  </a:lnTo>
                  <a:lnTo>
                    <a:pt x="295" y="2"/>
                  </a:lnTo>
                  <a:lnTo>
                    <a:pt x="269" y="0"/>
                  </a:lnTo>
                  <a:lnTo>
                    <a:pt x="269" y="0"/>
                  </a:lnTo>
                  <a:close/>
                  <a:moveTo>
                    <a:pt x="269" y="730"/>
                  </a:moveTo>
                  <a:lnTo>
                    <a:pt x="269" y="730"/>
                  </a:lnTo>
                  <a:lnTo>
                    <a:pt x="250" y="729"/>
                  </a:lnTo>
                  <a:lnTo>
                    <a:pt x="230" y="723"/>
                  </a:lnTo>
                  <a:lnTo>
                    <a:pt x="214" y="715"/>
                  </a:lnTo>
                  <a:lnTo>
                    <a:pt x="200" y="702"/>
                  </a:lnTo>
                  <a:lnTo>
                    <a:pt x="188" y="688"/>
                  </a:lnTo>
                  <a:lnTo>
                    <a:pt x="179" y="671"/>
                  </a:lnTo>
                  <a:lnTo>
                    <a:pt x="174" y="653"/>
                  </a:lnTo>
                  <a:lnTo>
                    <a:pt x="171" y="634"/>
                  </a:lnTo>
                  <a:lnTo>
                    <a:pt x="171" y="599"/>
                  </a:lnTo>
                  <a:lnTo>
                    <a:pt x="365" y="599"/>
                  </a:lnTo>
                  <a:lnTo>
                    <a:pt x="365" y="634"/>
                  </a:lnTo>
                  <a:lnTo>
                    <a:pt x="365" y="634"/>
                  </a:lnTo>
                  <a:lnTo>
                    <a:pt x="364" y="653"/>
                  </a:lnTo>
                  <a:lnTo>
                    <a:pt x="358" y="671"/>
                  </a:lnTo>
                  <a:lnTo>
                    <a:pt x="350" y="688"/>
                  </a:lnTo>
                  <a:lnTo>
                    <a:pt x="337" y="702"/>
                  </a:lnTo>
                  <a:lnTo>
                    <a:pt x="323" y="715"/>
                  </a:lnTo>
                  <a:lnTo>
                    <a:pt x="306" y="723"/>
                  </a:lnTo>
                  <a:lnTo>
                    <a:pt x="288" y="729"/>
                  </a:lnTo>
                  <a:lnTo>
                    <a:pt x="269" y="730"/>
                  </a:lnTo>
                  <a:lnTo>
                    <a:pt x="269" y="730"/>
                  </a:lnTo>
                  <a:close/>
                  <a:moveTo>
                    <a:pt x="378" y="458"/>
                  </a:moveTo>
                  <a:lnTo>
                    <a:pt x="365" y="465"/>
                  </a:lnTo>
                  <a:lnTo>
                    <a:pt x="365" y="550"/>
                  </a:lnTo>
                  <a:lnTo>
                    <a:pt x="171" y="550"/>
                  </a:lnTo>
                  <a:lnTo>
                    <a:pt x="171" y="465"/>
                  </a:lnTo>
                  <a:lnTo>
                    <a:pt x="158" y="458"/>
                  </a:lnTo>
                  <a:lnTo>
                    <a:pt x="158" y="458"/>
                  </a:lnTo>
                  <a:lnTo>
                    <a:pt x="135" y="441"/>
                  </a:lnTo>
                  <a:lnTo>
                    <a:pt x="113" y="423"/>
                  </a:lnTo>
                  <a:lnTo>
                    <a:pt x="95" y="400"/>
                  </a:lnTo>
                  <a:lnTo>
                    <a:pt x="79" y="378"/>
                  </a:lnTo>
                  <a:lnTo>
                    <a:pt x="67" y="351"/>
                  </a:lnTo>
                  <a:lnTo>
                    <a:pt x="56" y="325"/>
                  </a:lnTo>
                  <a:lnTo>
                    <a:pt x="51" y="297"/>
                  </a:lnTo>
                  <a:lnTo>
                    <a:pt x="49" y="269"/>
                  </a:lnTo>
                  <a:lnTo>
                    <a:pt x="49" y="269"/>
                  </a:lnTo>
                  <a:lnTo>
                    <a:pt x="51" y="246"/>
                  </a:lnTo>
                  <a:lnTo>
                    <a:pt x="55" y="225"/>
                  </a:lnTo>
                  <a:lnTo>
                    <a:pt x="60" y="204"/>
                  </a:lnTo>
                  <a:lnTo>
                    <a:pt x="67" y="183"/>
                  </a:lnTo>
                  <a:lnTo>
                    <a:pt x="76" y="163"/>
                  </a:lnTo>
                  <a:lnTo>
                    <a:pt x="86" y="146"/>
                  </a:lnTo>
                  <a:lnTo>
                    <a:pt x="100" y="128"/>
                  </a:lnTo>
                  <a:lnTo>
                    <a:pt x="114" y="114"/>
                  </a:lnTo>
                  <a:lnTo>
                    <a:pt x="130" y="100"/>
                  </a:lnTo>
                  <a:lnTo>
                    <a:pt x="146" y="86"/>
                  </a:lnTo>
                  <a:lnTo>
                    <a:pt x="163" y="76"/>
                  </a:lnTo>
                  <a:lnTo>
                    <a:pt x="183" y="67"/>
                  </a:lnTo>
                  <a:lnTo>
                    <a:pt x="204" y="60"/>
                  </a:lnTo>
                  <a:lnTo>
                    <a:pt x="225" y="55"/>
                  </a:lnTo>
                  <a:lnTo>
                    <a:pt x="246" y="51"/>
                  </a:lnTo>
                  <a:lnTo>
                    <a:pt x="269" y="49"/>
                  </a:lnTo>
                  <a:lnTo>
                    <a:pt x="269" y="49"/>
                  </a:lnTo>
                  <a:lnTo>
                    <a:pt x="292" y="51"/>
                  </a:lnTo>
                  <a:lnTo>
                    <a:pt x="313" y="55"/>
                  </a:lnTo>
                  <a:lnTo>
                    <a:pt x="334" y="60"/>
                  </a:lnTo>
                  <a:lnTo>
                    <a:pt x="353" y="67"/>
                  </a:lnTo>
                  <a:lnTo>
                    <a:pt x="372" y="76"/>
                  </a:lnTo>
                  <a:lnTo>
                    <a:pt x="392" y="86"/>
                  </a:lnTo>
                  <a:lnTo>
                    <a:pt x="408" y="100"/>
                  </a:lnTo>
                  <a:lnTo>
                    <a:pt x="423" y="114"/>
                  </a:lnTo>
                  <a:lnTo>
                    <a:pt x="437" y="128"/>
                  </a:lnTo>
                  <a:lnTo>
                    <a:pt x="450" y="146"/>
                  </a:lnTo>
                  <a:lnTo>
                    <a:pt x="462" y="163"/>
                  </a:lnTo>
                  <a:lnTo>
                    <a:pt x="471" y="183"/>
                  </a:lnTo>
                  <a:lnTo>
                    <a:pt x="478" y="204"/>
                  </a:lnTo>
                  <a:lnTo>
                    <a:pt x="483" y="225"/>
                  </a:lnTo>
                  <a:lnTo>
                    <a:pt x="487" y="246"/>
                  </a:lnTo>
                  <a:lnTo>
                    <a:pt x="488" y="269"/>
                  </a:lnTo>
                  <a:lnTo>
                    <a:pt x="488" y="269"/>
                  </a:lnTo>
                  <a:lnTo>
                    <a:pt x="487" y="297"/>
                  </a:lnTo>
                  <a:lnTo>
                    <a:pt x="479" y="325"/>
                  </a:lnTo>
                  <a:lnTo>
                    <a:pt x="471" y="351"/>
                  </a:lnTo>
                  <a:lnTo>
                    <a:pt x="458" y="378"/>
                  </a:lnTo>
                  <a:lnTo>
                    <a:pt x="443" y="400"/>
                  </a:lnTo>
                  <a:lnTo>
                    <a:pt x="423" y="423"/>
                  </a:lnTo>
                  <a:lnTo>
                    <a:pt x="402" y="441"/>
                  </a:lnTo>
                  <a:lnTo>
                    <a:pt x="378" y="458"/>
                  </a:lnTo>
                  <a:lnTo>
                    <a:pt x="378" y="4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7" name="Freeform 17"/>
            <p:cNvSpPr>
              <a:spLocks/>
            </p:cNvSpPr>
            <p:nvPr/>
          </p:nvSpPr>
          <p:spPr bwMode="auto">
            <a:xfrm>
              <a:off x="8356600" y="3829050"/>
              <a:ext cx="463550" cy="231775"/>
            </a:xfrm>
            <a:custGeom>
              <a:avLst/>
              <a:gdLst>
                <a:gd name="T0" fmla="*/ 146 w 292"/>
                <a:gd name="T1" fmla="*/ 0 h 146"/>
                <a:gd name="T2" fmla="*/ 146 w 292"/>
                <a:gd name="T3" fmla="*/ 0 h 146"/>
                <a:gd name="T4" fmla="*/ 130 w 292"/>
                <a:gd name="T5" fmla="*/ 0 h 146"/>
                <a:gd name="T6" fmla="*/ 116 w 292"/>
                <a:gd name="T7" fmla="*/ 2 h 146"/>
                <a:gd name="T8" fmla="*/ 102 w 292"/>
                <a:gd name="T9" fmla="*/ 5 h 146"/>
                <a:gd name="T10" fmla="*/ 90 w 292"/>
                <a:gd name="T11" fmla="*/ 11 h 146"/>
                <a:gd name="T12" fmla="*/ 76 w 292"/>
                <a:gd name="T13" fmla="*/ 18 h 146"/>
                <a:gd name="T14" fmla="*/ 63 w 292"/>
                <a:gd name="T15" fmla="*/ 25 h 146"/>
                <a:gd name="T16" fmla="*/ 53 w 292"/>
                <a:gd name="T17" fmla="*/ 33 h 146"/>
                <a:gd name="T18" fmla="*/ 42 w 292"/>
                <a:gd name="T19" fmla="*/ 42 h 146"/>
                <a:gd name="T20" fmla="*/ 33 w 292"/>
                <a:gd name="T21" fmla="*/ 53 h 146"/>
                <a:gd name="T22" fmla="*/ 25 w 292"/>
                <a:gd name="T23" fmla="*/ 63 h 146"/>
                <a:gd name="T24" fmla="*/ 18 w 292"/>
                <a:gd name="T25" fmla="*/ 76 h 146"/>
                <a:gd name="T26" fmla="*/ 11 w 292"/>
                <a:gd name="T27" fmla="*/ 88 h 146"/>
                <a:gd name="T28" fmla="*/ 5 w 292"/>
                <a:gd name="T29" fmla="*/ 102 h 146"/>
                <a:gd name="T30" fmla="*/ 2 w 292"/>
                <a:gd name="T31" fmla="*/ 116 h 146"/>
                <a:gd name="T32" fmla="*/ 0 w 292"/>
                <a:gd name="T33" fmla="*/ 130 h 146"/>
                <a:gd name="T34" fmla="*/ 0 w 292"/>
                <a:gd name="T35" fmla="*/ 146 h 146"/>
                <a:gd name="T36" fmla="*/ 48 w 292"/>
                <a:gd name="T37" fmla="*/ 146 h 146"/>
                <a:gd name="T38" fmla="*/ 48 w 292"/>
                <a:gd name="T39" fmla="*/ 146 h 146"/>
                <a:gd name="T40" fmla="*/ 51 w 292"/>
                <a:gd name="T41" fmla="*/ 127 h 146"/>
                <a:gd name="T42" fmla="*/ 56 w 292"/>
                <a:gd name="T43" fmla="*/ 107 h 146"/>
                <a:gd name="T44" fmla="*/ 65 w 292"/>
                <a:gd name="T45" fmla="*/ 91 h 146"/>
                <a:gd name="T46" fmla="*/ 77 w 292"/>
                <a:gd name="T47" fmla="*/ 77 h 146"/>
                <a:gd name="T48" fmla="*/ 91 w 292"/>
                <a:gd name="T49" fmla="*/ 65 h 146"/>
                <a:gd name="T50" fmla="*/ 107 w 292"/>
                <a:gd name="T51" fmla="*/ 56 h 146"/>
                <a:gd name="T52" fmla="*/ 127 w 292"/>
                <a:gd name="T53" fmla="*/ 49 h 146"/>
                <a:gd name="T54" fmla="*/ 146 w 292"/>
                <a:gd name="T55" fmla="*/ 48 h 146"/>
                <a:gd name="T56" fmla="*/ 146 w 292"/>
                <a:gd name="T57" fmla="*/ 48 h 146"/>
                <a:gd name="T58" fmla="*/ 165 w 292"/>
                <a:gd name="T59" fmla="*/ 49 h 146"/>
                <a:gd name="T60" fmla="*/ 183 w 292"/>
                <a:gd name="T61" fmla="*/ 56 h 146"/>
                <a:gd name="T62" fmla="*/ 200 w 292"/>
                <a:gd name="T63" fmla="*/ 65 h 146"/>
                <a:gd name="T64" fmla="*/ 214 w 292"/>
                <a:gd name="T65" fmla="*/ 77 h 146"/>
                <a:gd name="T66" fmla="*/ 227 w 292"/>
                <a:gd name="T67" fmla="*/ 91 h 146"/>
                <a:gd name="T68" fmla="*/ 235 w 292"/>
                <a:gd name="T69" fmla="*/ 107 h 146"/>
                <a:gd name="T70" fmla="*/ 241 w 292"/>
                <a:gd name="T71" fmla="*/ 127 h 146"/>
                <a:gd name="T72" fmla="*/ 242 w 292"/>
                <a:gd name="T73" fmla="*/ 146 h 146"/>
                <a:gd name="T74" fmla="*/ 292 w 292"/>
                <a:gd name="T75" fmla="*/ 146 h 146"/>
                <a:gd name="T76" fmla="*/ 292 w 292"/>
                <a:gd name="T77" fmla="*/ 146 h 146"/>
                <a:gd name="T78" fmla="*/ 292 w 292"/>
                <a:gd name="T79" fmla="*/ 130 h 146"/>
                <a:gd name="T80" fmla="*/ 288 w 292"/>
                <a:gd name="T81" fmla="*/ 116 h 146"/>
                <a:gd name="T82" fmla="*/ 285 w 292"/>
                <a:gd name="T83" fmla="*/ 102 h 146"/>
                <a:gd name="T84" fmla="*/ 279 w 292"/>
                <a:gd name="T85" fmla="*/ 88 h 146"/>
                <a:gd name="T86" fmla="*/ 274 w 292"/>
                <a:gd name="T87" fmla="*/ 76 h 146"/>
                <a:gd name="T88" fmla="*/ 267 w 292"/>
                <a:gd name="T89" fmla="*/ 63 h 146"/>
                <a:gd name="T90" fmla="*/ 258 w 292"/>
                <a:gd name="T91" fmla="*/ 53 h 146"/>
                <a:gd name="T92" fmla="*/ 249 w 292"/>
                <a:gd name="T93" fmla="*/ 42 h 146"/>
                <a:gd name="T94" fmla="*/ 239 w 292"/>
                <a:gd name="T95" fmla="*/ 33 h 146"/>
                <a:gd name="T96" fmla="*/ 227 w 292"/>
                <a:gd name="T97" fmla="*/ 25 h 146"/>
                <a:gd name="T98" fmla="*/ 214 w 292"/>
                <a:gd name="T99" fmla="*/ 18 h 146"/>
                <a:gd name="T100" fmla="*/ 202 w 292"/>
                <a:gd name="T101" fmla="*/ 11 h 146"/>
                <a:gd name="T102" fmla="*/ 190 w 292"/>
                <a:gd name="T103" fmla="*/ 5 h 146"/>
                <a:gd name="T104" fmla="*/ 176 w 292"/>
                <a:gd name="T105" fmla="*/ 2 h 146"/>
                <a:gd name="T106" fmla="*/ 160 w 292"/>
                <a:gd name="T107" fmla="*/ 0 h 146"/>
                <a:gd name="T108" fmla="*/ 146 w 292"/>
                <a:gd name="T109" fmla="*/ 0 h 146"/>
                <a:gd name="T110" fmla="*/ 146 w 292"/>
                <a:gd name="T11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2" h="146">
                  <a:moveTo>
                    <a:pt x="146" y="0"/>
                  </a:moveTo>
                  <a:lnTo>
                    <a:pt x="146" y="0"/>
                  </a:lnTo>
                  <a:lnTo>
                    <a:pt x="130" y="0"/>
                  </a:lnTo>
                  <a:lnTo>
                    <a:pt x="116" y="2"/>
                  </a:lnTo>
                  <a:lnTo>
                    <a:pt x="102" y="5"/>
                  </a:lnTo>
                  <a:lnTo>
                    <a:pt x="90" y="11"/>
                  </a:lnTo>
                  <a:lnTo>
                    <a:pt x="76" y="18"/>
                  </a:lnTo>
                  <a:lnTo>
                    <a:pt x="63" y="25"/>
                  </a:lnTo>
                  <a:lnTo>
                    <a:pt x="53" y="33"/>
                  </a:lnTo>
                  <a:lnTo>
                    <a:pt x="42" y="42"/>
                  </a:lnTo>
                  <a:lnTo>
                    <a:pt x="33" y="53"/>
                  </a:lnTo>
                  <a:lnTo>
                    <a:pt x="25" y="63"/>
                  </a:lnTo>
                  <a:lnTo>
                    <a:pt x="18" y="76"/>
                  </a:lnTo>
                  <a:lnTo>
                    <a:pt x="11" y="88"/>
                  </a:lnTo>
                  <a:lnTo>
                    <a:pt x="5" y="102"/>
                  </a:lnTo>
                  <a:lnTo>
                    <a:pt x="2" y="116"/>
                  </a:lnTo>
                  <a:lnTo>
                    <a:pt x="0" y="130"/>
                  </a:lnTo>
                  <a:lnTo>
                    <a:pt x="0" y="146"/>
                  </a:lnTo>
                  <a:lnTo>
                    <a:pt x="48" y="146"/>
                  </a:lnTo>
                  <a:lnTo>
                    <a:pt x="48" y="146"/>
                  </a:lnTo>
                  <a:lnTo>
                    <a:pt x="51" y="127"/>
                  </a:lnTo>
                  <a:lnTo>
                    <a:pt x="56" y="107"/>
                  </a:lnTo>
                  <a:lnTo>
                    <a:pt x="65" y="91"/>
                  </a:lnTo>
                  <a:lnTo>
                    <a:pt x="77" y="77"/>
                  </a:lnTo>
                  <a:lnTo>
                    <a:pt x="91" y="65"/>
                  </a:lnTo>
                  <a:lnTo>
                    <a:pt x="107" y="56"/>
                  </a:lnTo>
                  <a:lnTo>
                    <a:pt x="127" y="49"/>
                  </a:lnTo>
                  <a:lnTo>
                    <a:pt x="146" y="48"/>
                  </a:lnTo>
                  <a:lnTo>
                    <a:pt x="146" y="48"/>
                  </a:lnTo>
                  <a:lnTo>
                    <a:pt x="165" y="49"/>
                  </a:lnTo>
                  <a:lnTo>
                    <a:pt x="183" y="56"/>
                  </a:lnTo>
                  <a:lnTo>
                    <a:pt x="200" y="65"/>
                  </a:lnTo>
                  <a:lnTo>
                    <a:pt x="214" y="77"/>
                  </a:lnTo>
                  <a:lnTo>
                    <a:pt x="227" y="91"/>
                  </a:lnTo>
                  <a:lnTo>
                    <a:pt x="235" y="107"/>
                  </a:lnTo>
                  <a:lnTo>
                    <a:pt x="241" y="127"/>
                  </a:lnTo>
                  <a:lnTo>
                    <a:pt x="242" y="146"/>
                  </a:lnTo>
                  <a:lnTo>
                    <a:pt x="292" y="146"/>
                  </a:lnTo>
                  <a:lnTo>
                    <a:pt x="292" y="146"/>
                  </a:lnTo>
                  <a:lnTo>
                    <a:pt x="292" y="130"/>
                  </a:lnTo>
                  <a:lnTo>
                    <a:pt x="288" y="116"/>
                  </a:lnTo>
                  <a:lnTo>
                    <a:pt x="285" y="102"/>
                  </a:lnTo>
                  <a:lnTo>
                    <a:pt x="279" y="88"/>
                  </a:lnTo>
                  <a:lnTo>
                    <a:pt x="274" y="76"/>
                  </a:lnTo>
                  <a:lnTo>
                    <a:pt x="267" y="63"/>
                  </a:lnTo>
                  <a:lnTo>
                    <a:pt x="258" y="53"/>
                  </a:lnTo>
                  <a:lnTo>
                    <a:pt x="249" y="42"/>
                  </a:lnTo>
                  <a:lnTo>
                    <a:pt x="239" y="33"/>
                  </a:lnTo>
                  <a:lnTo>
                    <a:pt x="227" y="25"/>
                  </a:lnTo>
                  <a:lnTo>
                    <a:pt x="214" y="18"/>
                  </a:lnTo>
                  <a:lnTo>
                    <a:pt x="202" y="11"/>
                  </a:lnTo>
                  <a:lnTo>
                    <a:pt x="190" y="5"/>
                  </a:lnTo>
                  <a:lnTo>
                    <a:pt x="176" y="2"/>
                  </a:lnTo>
                  <a:lnTo>
                    <a:pt x="160" y="0"/>
                  </a:lnTo>
                  <a:lnTo>
                    <a:pt x="146" y="0"/>
                  </a:lnTo>
                  <a:lnTo>
                    <a:pt x="1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grpSp>
      <p:sp>
        <p:nvSpPr>
          <p:cNvPr id="3" name="제목 2"/>
          <p:cNvSpPr>
            <a:spLocks noGrp="1"/>
          </p:cNvSpPr>
          <p:nvPr>
            <p:ph type="title"/>
          </p:nvPr>
        </p:nvSpPr>
        <p:spPr>
          <a:xfrm>
            <a:off x="539999" y="720000"/>
            <a:ext cx="11652001" cy="590931"/>
          </a:xfrm>
        </p:spPr>
        <p:txBody>
          <a:bodyPr/>
          <a:lstStyle/>
          <a:p>
            <a:r>
              <a:rPr lang="en-US" altLang="ko-KR" sz="3600" dirty="0"/>
              <a:t>What categories’ users are most actively interacting</a:t>
            </a:r>
            <a:endParaRPr lang="ko-KR" altLang="en-US" sz="3600" dirty="0"/>
          </a:p>
        </p:txBody>
      </p:sp>
      <p:graphicFrame>
        <p:nvGraphicFramePr>
          <p:cNvPr id="10" name="차트 28">
            <a:extLst>
              <a:ext uri="{FF2B5EF4-FFF2-40B4-BE49-F238E27FC236}">
                <a16:creationId xmlns:a16="http://schemas.microsoft.com/office/drawing/2014/main" id="{15963AEE-6106-4330-A509-8F02B9718476}"/>
              </a:ext>
            </a:extLst>
          </p:cNvPr>
          <p:cNvGraphicFramePr/>
          <p:nvPr>
            <p:extLst>
              <p:ext uri="{D42A27DB-BD31-4B8C-83A1-F6EECF244321}">
                <p14:modId xmlns:p14="http://schemas.microsoft.com/office/powerpoint/2010/main" val="3882751939"/>
              </p:ext>
            </p:extLst>
          </p:nvPr>
        </p:nvGraphicFramePr>
        <p:xfrm>
          <a:off x="3077542" y="2284644"/>
          <a:ext cx="1721165" cy="335546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차트 28">
            <a:extLst>
              <a:ext uri="{FF2B5EF4-FFF2-40B4-BE49-F238E27FC236}">
                <a16:creationId xmlns:a16="http://schemas.microsoft.com/office/drawing/2014/main" id="{93A63230-5CC3-4F4C-A499-56023755CAE3}"/>
              </a:ext>
            </a:extLst>
          </p:cNvPr>
          <p:cNvGraphicFramePr/>
          <p:nvPr>
            <p:extLst>
              <p:ext uri="{D42A27DB-BD31-4B8C-83A1-F6EECF244321}">
                <p14:modId xmlns:p14="http://schemas.microsoft.com/office/powerpoint/2010/main" val="3497548535"/>
              </p:ext>
            </p:extLst>
          </p:nvPr>
        </p:nvGraphicFramePr>
        <p:xfrm>
          <a:off x="5266493" y="2332770"/>
          <a:ext cx="1721165" cy="335546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차트 28">
            <a:extLst>
              <a:ext uri="{FF2B5EF4-FFF2-40B4-BE49-F238E27FC236}">
                <a16:creationId xmlns:a16="http://schemas.microsoft.com/office/drawing/2014/main" id="{C059D5CA-8B62-489B-9700-5ED6BD236AB5}"/>
              </a:ext>
            </a:extLst>
          </p:cNvPr>
          <p:cNvGraphicFramePr/>
          <p:nvPr>
            <p:extLst>
              <p:ext uri="{D42A27DB-BD31-4B8C-83A1-F6EECF244321}">
                <p14:modId xmlns:p14="http://schemas.microsoft.com/office/powerpoint/2010/main" val="3765219332"/>
              </p:ext>
            </p:extLst>
          </p:nvPr>
        </p:nvGraphicFramePr>
        <p:xfrm>
          <a:off x="7455444" y="2306702"/>
          <a:ext cx="1721165" cy="335546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차트 28">
            <a:extLst>
              <a:ext uri="{FF2B5EF4-FFF2-40B4-BE49-F238E27FC236}">
                <a16:creationId xmlns:a16="http://schemas.microsoft.com/office/drawing/2014/main" id="{181D17B3-8009-46B3-9D7D-4F1F2B07404A}"/>
              </a:ext>
            </a:extLst>
          </p:cNvPr>
          <p:cNvGraphicFramePr/>
          <p:nvPr>
            <p:extLst>
              <p:ext uri="{D42A27DB-BD31-4B8C-83A1-F6EECF244321}">
                <p14:modId xmlns:p14="http://schemas.microsoft.com/office/powerpoint/2010/main" val="183905783"/>
              </p:ext>
            </p:extLst>
          </p:nvPr>
        </p:nvGraphicFramePr>
        <p:xfrm>
          <a:off x="9644395" y="2332770"/>
          <a:ext cx="1721165" cy="3355469"/>
        </p:xfrm>
        <a:graphic>
          <a:graphicData uri="http://schemas.openxmlformats.org/drawingml/2006/chart">
            <c:chart xmlns:c="http://schemas.openxmlformats.org/drawingml/2006/chart" xmlns:r="http://schemas.openxmlformats.org/officeDocument/2006/relationships" r:id="rId6"/>
          </a:graphicData>
        </a:graphic>
      </p:graphicFrame>
      <p:sp>
        <p:nvSpPr>
          <p:cNvPr id="16" name="Rectangle 15">
            <a:extLst>
              <a:ext uri="{FF2B5EF4-FFF2-40B4-BE49-F238E27FC236}">
                <a16:creationId xmlns:a16="http://schemas.microsoft.com/office/drawing/2014/main" id="{65FBAAFA-AADD-454A-AAAD-EA00EFAFB908}"/>
              </a:ext>
            </a:extLst>
          </p:cNvPr>
          <p:cNvSpPr/>
          <p:nvPr/>
        </p:nvSpPr>
        <p:spPr>
          <a:xfrm>
            <a:off x="539999" y="1474424"/>
            <a:ext cx="11044305" cy="461665"/>
          </a:xfrm>
          <a:prstGeom prst="rect">
            <a:avLst/>
          </a:prstGeom>
        </p:spPr>
        <p:txBody>
          <a:bodyPr wrap="none">
            <a:spAutoFit/>
          </a:bodyPr>
          <a:lstStyle/>
          <a:p>
            <a:r>
              <a:rPr lang="en-US" altLang="ko-KR" sz="2400" b="1" dirty="0">
                <a:solidFill>
                  <a:schemeClr val="bg1">
                    <a:lumMod val="50000"/>
                  </a:schemeClr>
                </a:solidFill>
              </a:rPr>
              <a:t>The categories that has the most subscribers, views, likes and comments.</a:t>
            </a:r>
            <a:endParaRPr lang="ko-KR" altLang="en-US" sz="2400" b="1" dirty="0">
              <a:solidFill>
                <a:schemeClr val="bg1">
                  <a:lumMod val="50000"/>
                </a:schemeClr>
              </a:solidFill>
            </a:endParaRPr>
          </a:p>
        </p:txBody>
      </p:sp>
      <p:sp>
        <p:nvSpPr>
          <p:cNvPr id="9" name="TextBox 8">
            <a:extLst>
              <a:ext uri="{FF2B5EF4-FFF2-40B4-BE49-F238E27FC236}">
                <a16:creationId xmlns:a16="http://schemas.microsoft.com/office/drawing/2014/main" id="{60857D89-7445-418D-AA1B-8B40EE0BDB3A}"/>
              </a:ext>
            </a:extLst>
          </p:cNvPr>
          <p:cNvSpPr txBox="1"/>
          <p:nvPr/>
        </p:nvSpPr>
        <p:spPr>
          <a:xfrm>
            <a:off x="3681175" y="5581961"/>
            <a:ext cx="686278" cy="369332"/>
          </a:xfrm>
          <a:prstGeom prst="rect">
            <a:avLst/>
          </a:prstGeom>
          <a:noFill/>
        </p:spPr>
        <p:txBody>
          <a:bodyPr wrap="none" rtlCol="0">
            <a:spAutoFit/>
          </a:bodyPr>
          <a:lstStyle/>
          <a:p>
            <a:r>
              <a:rPr lang="en-US" altLang="ko-KR" dirty="0">
                <a:solidFill>
                  <a:schemeClr val="bg1">
                    <a:lumMod val="50000"/>
                  </a:schemeClr>
                </a:solidFill>
              </a:rPr>
              <a:t>Likes</a:t>
            </a:r>
            <a:endParaRPr lang="ko-KR" altLang="en-US" dirty="0">
              <a:solidFill>
                <a:schemeClr val="bg1">
                  <a:lumMod val="50000"/>
                </a:schemeClr>
              </a:solidFill>
            </a:endParaRPr>
          </a:p>
        </p:txBody>
      </p:sp>
      <p:sp>
        <p:nvSpPr>
          <p:cNvPr id="29" name="TextBox 28">
            <a:extLst>
              <a:ext uri="{FF2B5EF4-FFF2-40B4-BE49-F238E27FC236}">
                <a16:creationId xmlns:a16="http://schemas.microsoft.com/office/drawing/2014/main" id="{06881318-10EE-4FBA-9704-AA16A86F4A07}"/>
              </a:ext>
            </a:extLst>
          </p:cNvPr>
          <p:cNvSpPr txBox="1"/>
          <p:nvPr/>
        </p:nvSpPr>
        <p:spPr>
          <a:xfrm>
            <a:off x="5653605" y="5608029"/>
            <a:ext cx="952377" cy="369332"/>
          </a:xfrm>
          <a:prstGeom prst="rect">
            <a:avLst/>
          </a:prstGeom>
          <a:noFill/>
        </p:spPr>
        <p:txBody>
          <a:bodyPr wrap="none" rtlCol="0">
            <a:spAutoFit/>
          </a:bodyPr>
          <a:lstStyle/>
          <a:p>
            <a:r>
              <a:rPr lang="en-US" altLang="ko-KR" dirty="0">
                <a:solidFill>
                  <a:schemeClr val="bg1">
                    <a:lumMod val="50000"/>
                  </a:schemeClr>
                </a:solidFill>
              </a:rPr>
              <a:t>Dislikes</a:t>
            </a:r>
            <a:endParaRPr lang="ko-KR" altLang="en-US" dirty="0">
              <a:solidFill>
                <a:schemeClr val="bg1">
                  <a:lumMod val="50000"/>
                </a:schemeClr>
              </a:solidFill>
            </a:endParaRPr>
          </a:p>
        </p:txBody>
      </p:sp>
      <p:sp>
        <p:nvSpPr>
          <p:cNvPr id="30" name="TextBox 29">
            <a:extLst>
              <a:ext uri="{FF2B5EF4-FFF2-40B4-BE49-F238E27FC236}">
                <a16:creationId xmlns:a16="http://schemas.microsoft.com/office/drawing/2014/main" id="{60672883-6666-413B-81D7-DC9F0C561A0F}"/>
              </a:ext>
            </a:extLst>
          </p:cNvPr>
          <p:cNvSpPr txBox="1"/>
          <p:nvPr/>
        </p:nvSpPr>
        <p:spPr>
          <a:xfrm>
            <a:off x="7956302" y="5608029"/>
            <a:ext cx="779381" cy="369332"/>
          </a:xfrm>
          <a:prstGeom prst="rect">
            <a:avLst/>
          </a:prstGeom>
          <a:noFill/>
        </p:spPr>
        <p:txBody>
          <a:bodyPr wrap="none" rtlCol="0">
            <a:spAutoFit/>
          </a:bodyPr>
          <a:lstStyle/>
          <a:p>
            <a:r>
              <a:rPr lang="en-US" altLang="ko-KR" dirty="0">
                <a:solidFill>
                  <a:schemeClr val="bg1">
                    <a:lumMod val="50000"/>
                  </a:schemeClr>
                </a:solidFill>
              </a:rPr>
              <a:t>Views</a:t>
            </a:r>
            <a:endParaRPr lang="ko-KR" altLang="en-US" dirty="0">
              <a:solidFill>
                <a:schemeClr val="bg1">
                  <a:lumMod val="50000"/>
                </a:schemeClr>
              </a:solidFill>
            </a:endParaRPr>
          </a:p>
        </p:txBody>
      </p:sp>
      <p:sp>
        <p:nvSpPr>
          <p:cNvPr id="31" name="TextBox 30">
            <a:extLst>
              <a:ext uri="{FF2B5EF4-FFF2-40B4-BE49-F238E27FC236}">
                <a16:creationId xmlns:a16="http://schemas.microsoft.com/office/drawing/2014/main" id="{36E47305-C521-4766-A5D9-F0DA3382C318}"/>
              </a:ext>
            </a:extLst>
          </p:cNvPr>
          <p:cNvSpPr txBox="1"/>
          <p:nvPr/>
        </p:nvSpPr>
        <p:spPr>
          <a:xfrm>
            <a:off x="9813289" y="5559903"/>
            <a:ext cx="1311578" cy="369332"/>
          </a:xfrm>
          <a:prstGeom prst="rect">
            <a:avLst/>
          </a:prstGeom>
          <a:noFill/>
        </p:spPr>
        <p:txBody>
          <a:bodyPr wrap="none" rtlCol="0">
            <a:spAutoFit/>
          </a:bodyPr>
          <a:lstStyle/>
          <a:p>
            <a:r>
              <a:rPr lang="en-US" altLang="ko-KR" dirty="0">
                <a:solidFill>
                  <a:schemeClr val="bg1">
                    <a:lumMod val="50000"/>
                  </a:schemeClr>
                </a:solidFill>
              </a:rPr>
              <a:t>Comments</a:t>
            </a:r>
            <a:endParaRPr lang="ko-KR" altLang="en-US" dirty="0">
              <a:solidFill>
                <a:schemeClr val="bg1">
                  <a:lumMod val="50000"/>
                </a:schemeClr>
              </a:solidFill>
            </a:endParaRPr>
          </a:p>
        </p:txBody>
      </p:sp>
      <p:graphicFrame>
        <p:nvGraphicFramePr>
          <p:cNvPr id="32" name="차트 28">
            <a:extLst>
              <a:ext uri="{FF2B5EF4-FFF2-40B4-BE49-F238E27FC236}">
                <a16:creationId xmlns:a16="http://schemas.microsoft.com/office/drawing/2014/main" id="{78E323BD-F5B3-4ED5-B711-2EB2DC919587}"/>
              </a:ext>
            </a:extLst>
          </p:cNvPr>
          <p:cNvGraphicFramePr/>
          <p:nvPr>
            <p:extLst>
              <p:ext uri="{D42A27DB-BD31-4B8C-83A1-F6EECF244321}">
                <p14:modId xmlns:p14="http://schemas.microsoft.com/office/powerpoint/2010/main" val="703943817"/>
              </p:ext>
            </p:extLst>
          </p:nvPr>
        </p:nvGraphicFramePr>
        <p:xfrm>
          <a:off x="888591" y="2332770"/>
          <a:ext cx="1721165" cy="3355469"/>
        </p:xfrm>
        <a:graphic>
          <a:graphicData uri="http://schemas.openxmlformats.org/drawingml/2006/chart">
            <c:chart xmlns:c="http://schemas.openxmlformats.org/drawingml/2006/chart" xmlns:r="http://schemas.openxmlformats.org/officeDocument/2006/relationships" r:id="rId7"/>
          </a:graphicData>
        </a:graphic>
      </p:graphicFrame>
      <p:sp>
        <p:nvSpPr>
          <p:cNvPr id="33" name="TextBox 32">
            <a:extLst>
              <a:ext uri="{FF2B5EF4-FFF2-40B4-BE49-F238E27FC236}">
                <a16:creationId xmlns:a16="http://schemas.microsoft.com/office/drawing/2014/main" id="{2933E82F-E779-4C34-AB37-746BA60AFB40}"/>
              </a:ext>
            </a:extLst>
          </p:cNvPr>
          <p:cNvSpPr txBox="1"/>
          <p:nvPr/>
        </p:nvSpPr>
        <p:spPr>
          <a:xfrm>
            <a:off x="1072196" y="5608029"/>
            <a:ext cx="1370953" cy="369332"/>
          </a:xfrm>
          <a:prstGeom prst="rect">
            <a:avLst/>
          </a:prstGeom>
          <a:noFill/>
        </p:spPr>
        <p:txBody>
          <a:bodyPr wrap="none" rtlCol="0">
            <a:spAutoFit/>
          </a:bodyPr>
          <a:lstStyle/>
          <a:p>
            <a:r>
              <a:rPr lang="en-US" altLang="ko-KR" dirty="0">
                <a:solidFill>
                  <a:schemeClr val="bg1">
                    <a:lumMod val="50000"/>
                  </a:schemeClr>
                </a:solidFill>
              </a:rPr>
              <a:t>Subscribers</a:t>
            </a:r>
            <a:endParaRPr lang="ko-KR" altLang="en-US" dirty="0">
              <a:solidFill>
                <a:schemeClr val="bg1">
                  <a:lumMod val="50000"/>
                </a:schemeClr>
              </a:solidFill>
            </a:endParaRPr>
          </a:p>
        </p:txBody>
      </p:sp>
      <p:sp>
        <p:nvSpPr>
          <p:cNvPr id="35" name="TextBox 34">
            <a:extLst>
              <a:ext uri="{FF2B5EF4-FFF2-40B4-BE49-F238E27FC236}">
                <a16:creationId xmlns:a16="http://schemas.microsoft.com/office/drawing/2014/main" id="{80F518B1-422A-4F5B-9143-DD2C2F835126}"/>
              </a:ext>
            </a:extLst>
          </p:cNvPr>
          <p:cNvSpPr txBox="1"/>
          <p:nvPr/>
        </p:nvSpPr>
        <p:spPr>
          <a:xfrm rot="16200000">
            <a:off x="821235" y="4932691"/>
            <a:ext cx="861133" cy="369332"/>
          </a:xfrm>
          <a:prstGeom prst="rect">
            <a:avLst/>
          </a:prstGeom>
          <a:noFill/>
        </p:spPr>
        <p:txBody>
          <a:bodyPr wrap="none" rtlCol="0">
            <a:spAutoFit/>
          </a:bodyPr>
          <a:lstStyle/>
          <a:p>
            <a:r>
              <a:rPr lang="en-US" altLang="ko-KR" b="1" dirty="0">
                <a:solidFill>
                  <a:schemeClr val="bg1"/>
                </a:solidFill>
              </a:rPr>
              <a:t>GAME</a:t>
            </a:r>
            <a:endParaRPr lang="ko-KR" altLang="en-US" b="1" dirty="0">
              <a:solidFill>
                <a:schemeClr val="bg1"/>
              </a:solidFill>
            </a:endParaRPr>
          </a:p>
        </p:txBody>
      </p:sp>
      <p:sp>
        <p:nvSpPr>
          <p:cNvPr id="36" name="TextBox 35">
            <a:extLst>
              <a:ext uri="{FF2B5EF4-FFF2-40B4-BE49-F238E27FC236}">
                <a16:creationId xmlns:a16="http://schemas.microsoft.com/office/drawing/2014/main" id="{97174163-8ED2-4550-BFB4-A0C8CE2831A3}"/>
              </a:ext>
            </a:extLst>
          </p:cNvPr>
          <p:cNvSpPr txBox="1"/>
          <p:nvPr/>
        </p:nvSpPr>
        <p:spPr>
          <a:xfrm rot="16200000">
            <a:off x="1135840" y="4788314"/>
            <a:ext cx="1167499" cy="369332"/>
          </a:xfrm>
          <a:prstGeom prst="rect">
            <a:avLst/>
          </a:prstGeom>
          <a:noFill/>
        </p:spPr>
        <p:txBody>
          <a:bodyPr wrap="none" rtlCol="0">
            <a:spAutoFit/>
          </a:bodyPr>
          <a:lstStyle/>
          <a:p>
            <a:r>
              <a:rPr lang="en-US" altLang="ko-KR" b="1" dirty="0">
                <a:solidFill>
                  <a:schemeClr val="bg1"/>
                </a:solidFill>
              </a:rPr>
              <a:t>COMEDY</a:t>
            </a:r>
            <a:endParaRPr lang="ko-KR" altLang="en-US" b="1" dirty="0">
              <a:solidFill>
                <a:schemeClr val="bg1"/>
              </a:solidFill>
            </a:endParaRPr>
          </a:p>
        </p:txBody>
      </p:sp>
      <p:sp>
        <p:nvSpPr>
          <p:cNvPr id="37" name="TextBox 36">
            <a:extLst>
              <a:ext uri="{FF2B5EF4-FFF2-40B4-BE49-F238E27FC236}">
                <a16:creationId xmlns:a16="http://schemas.microsoft.com/office/drawing/2014/main" id="{95998AED-289C-4C6E-BC93-D86CFD355AEC}"/>
              </a:ext>
            </a:extLst>
          </p:cNvPr>
          <p:cNvSpPr txBox="1"/>
          <p:nvPr/>
        </p:nvSpPr>
        <p:spPr>
          <a:xfrm rot="16200000">
            <a:off x="1768014" y="4900606"/>
            <a:ext cx="916982" cy="369332"/>
          </a:xfrm>
          <a:prstGeom prst="rect">
            <a:avLst/>
          </a:prstGeom>
          <a:noFill/>
        </p:spPr>
        <p:txBody>
          <a:bodyPr wrap="none" rtlCol="0">
            <a:spAutoFit/>
          </a:bodyPr>
          <a:lstStyle/>
          <a:p>
            <a:r>
              <a:rPr lang="en-US" altLang="ko-KR" b="1" dirty="0">
                <a:solidFill>
                  <a:schemeClr val="bg1"/>
                </a:solidFill>
              </a:rPr>
              <a:t>SPORT</a:t>
            </a:r>
            <a:endParaRPr lang="ko-KR" altLang="en-US" b="1" dirty="0">
              <a:solidFill>
                <a:schemeClr val="bg1"/>
              </a:solidFill>
            </a:endParaRPr>
          </a:p>
        </p:txBody>
      </p:sp>
      <p:sp>
        <p:nvSpPr>
          <p:cNvPr id="38" name="TextBox 37">
            <a:extLst>
              <a:ext uri="{FF2B5EF4-FFF2-40B4-BE49-F238E27FC236}">
                <a16:creationId xmlns:a16="http://schemas.microsoft.com/office/drawing/2014/main" id="{5387479F-1027-47AE-B0BD-D15A4855BA51}"/>
              </a:ext>
            </a:extLst>
          </p:cNvPr>
          <p:cNvSpPr txBox="1"/>
          <p:nvPr/>
        </p:nvSpPr>
        <p:spPr>
          <a:xfrm rot="16200000">
            <a:off x="3021076" y="4862029"/>
            <a:ext cx="861133" cy="369332"/>
          </a:xfrm>
          <a:prstGeom prst="rect">
            <a:avLst/>
          </a:prstGeom>
          <a:noFill/>
        </p:spPr>
        <p:txBody>
          <a:bodyPr wrap="none" rtlCol="0">
            <a:spAutoFit/>
          </a:bodyPr>
          <a:lstStyle/>
          <a:p>
            <a:r>
              <a:rPr lang="en-US" altLang="ko-KR" b="1" dirty="0">
                <a:solidFill>
                  <a:schemeClr val="bg1"/>
                </a:solidFill>
              </a:rPr>
              <a:t>GAME</a:t>
            </a:r>
            <a:endParaRPr lang="ko-KR" altLang="en-US" b="1" dirty="0">
              <a:solidFill>
                <a:schemeClr val="bg1"/>
              </a:solidFill>
            </a:endParaRPr>
          </a:p>
        </p:txBody>
      </p:sp>
      <p:sp>
        <p:nvSpPr>
          <p:cNvPr id="39" name="TextBox 38">
            <a:extLst>
              <a:ext uri="{FF2B5EF4-FFF2-40B4-BE49-F238E27FC236}">
                <a16:creationId xmlns:a16="http://schemas.microsoft.com/office/drawing/2014/main" id="{EEADFAE3-FC0D-472E-907A-3195C90F1212}"/>
              </a:ext>
            </a:extLst>
          </p:cNvPr>
          <p:cNvSpPr txBox="1"/>
          <p:nvPr/>
        </p:nvSpPr>
        <p:spPr>
          <a:xfrm rot="16200000">
            <a:off x="3456805" y="4829946"/>
            <a:ext cx="925253" cy="369332"/>
          </a:xfrm>
          <a:prstGeom prst="rect">
            <a:avLst/>
          </a:prstGeom>
          <a:noFill/>
        </p:spPr>
        <p:txBody>
          <a:bodyPr wrap="none" rtlCol="0">
            <a:spAutoFit/>
          </a:bodyPr>
          <a:lstStyle/>
          <a:p>
            <a:r>
              <a:rPr lang="en-US" altLang="ko-KR" b="1" dirty="0">
                <a:solidFill>
                  <a:schemeClr val="bg1"/>
                </a:solidFill>
              </a:rPr>
              <a:t>MUSIC</a:t>
            </a:r>
            <a:endParaRPr lang="ko-KR" altLang="en-US" b="1" dirty="0">
              <a:solidFill>
                <a:schemeClr val="bg1"/>
              </a:solidFill>
            </a:endParaRPr>
          </a:p>
        </p:txBody>
      </p:sp>
      <p:sp>
        <p:nvSpPr>
          <p:cNvPr id="40" name="TextBox 39">
            <a:extLst>
              <a:ext uri="{FF2B5EF4-FFF2-40B4-BE49-F238E27FC236}">
                <a16:creationId xmlns:a16="http://schemas.microsoft.com/office/drawing/2014/main" id="{85F68481-5408-45C7-B5DC-ACDF7D8373C3}"/>
              </a:ext>
            </a:extLst>
          </p:cNvPr>
          <p:cNvSpPr txBox="1"/>
          <p:nvPr/>
        </p:nvSpPr>
        <p:spPr>
          <a:xfrm rot="16200000">
            <a:off x="4066312" y="4942238"/>
            <a:ext cx="720069" cy="369332"/>
          </a:xfrm>
          <a:prstGeom prst="rect">
            <a:avLst/>
          </a:prstGeom>
          <a:noFill/>
        </p:spPr>
        <p:txBody>
          <a:bodyPr wrap="none" rtlCol="0">
            <a:spAutoFit/>
          </a:bodyPr>
          <a:lstStyle/>
          <a:p>
            <a:r>
              <a:rPr lang="en-US" altLang="ko-KR" b="1" dirty="0">
                <a:solidFill>
                  <a:schemeClr val="bg1"/>
                </a:solidFill>
              </a:rPr>
              <a:t>FILM</a:t>
            </a:r>
            <a:endParaRPr lang="ko-KR" altLang="en-US" b="1" dirty="0">
              <a:solidFill>
                <a:schemeClr val="bg1"/>
              </a:solidFill>
            </a:endParaRPr>
          </a:p>
        </p:txBody>
      </p:sp>
      <p:sp>
        <p:nvSpPr>
          <p:cNvPr id="41" name="TextBox 40">
            <a:extLst>
              <a:ext uri="{FF2B5EF4-FFF2-40B4-BE49-F238E27FC236}">
                <a16:creationId xmlns:a16="http://schemas.microsoft.com/office/drawing/2014/main" id="{8EEC6F68-E36F-4951-88AB-494A99B73BED}"/>
              </a:ext>
            </a:extLst>
          </p:cNvPr>
          <p:cNvSpPr txBox="1"/>
          <p:nvPr/>
        </p:nvSpPr>
        <p:spPr>
          <a:xfrm rot="16200000">
            <a:off x="5210026" y="4931820"/>
            <a:ext cx="861133" cy="369332"/>
          </a:xfrm>
          <a:prstGeom prst="rect">
            <a:avLst/>
          </a:prstGeom>
          <a:noFill/>
        </p:spPr>
        <p:txBody>
          <a:bodyPr wrap="none" rtlCol="0">
            <a:spAutoFit/>
          </a:bodyPr>
          <a:lstStyle/>
          <a:p>
            <a:r>
              <a:rPr lang="en-US" altLang="ko-KR" b="1" dirty="0">
                <a:solidFill>
                  <a:schemeClr val="bg1"/>
                </a:solidFill>
              </a:rPr>
              <a:t>GAME</a:t>
            </a:r>
            <a:endParaRPr lang="ko-KR" altLang="en-US" b="1" dirty="0">
              <a:solidFill>
                <a:schemeClr val="bg1"/>
              </a:solidFill>
            </a:endParaRPr>
          </a:p>
        </p:txBody>
      </p:sp>
      <p:sp>
        <p:nvSpPr>
          <p:cNvPr id="42" name="TextBox 41">
            <a:extLst>
              <a:ext uri="{FF2B5EF4-FFF2-40B4-BE49-F238E27FC236}">
                <a16:creationId xmlns:a16="http://schemas.microsoft.com/office/drawing/2014/main" id="{277B5EE0-398B-4BC7-83F4-D9B62645F1A8}"/>
              </a:ext>
            </a:extLst>
          </p:cNvPr>
          <p:cNvSpPr txBox="1"/>
          <p:nvPr/>
        </p:nvSpPr>
        <p:spPr>
          <a:xfrm rot="16200000">
            <a:off x="5645755" y="4899737"/>
            <a:ext cx="925253" cy="369332"/>
          </a:xfrm>
          <a:prstGeom prst="rect">
            <a:avLst/>
          </a:prstGeom>
          <a:noFill/>
        </p:spPr>
        <p:txBody>
          <a:bodyPr wrap="none" rtlCol="0">
            <a:spAutoFit/>
          </a:bodyPr>
          <a:lstStyle/>
          <a:p>
            <a:r>
              <a:rPr lang="en-US" altLang="ko-KR" b="1" dirty="0">
                <a:solidFill>
                  <a:schemeClr val="bg1"/>
                </a:solidFill>
              </a:rPr>
              <a:t>MUSIC</a:t>
            </a:r>
            <a:endParaRPr lang="ko-KR" altLang="en-US" b="1" dirty="0">
              <a:solidFill>
                <a:schemeClr val="bg1"/>
              </a:solidFill>
            </a:endParaRPr>
          </a:p>
        </p:txBody>
      </p:sp>
      <p:sp>
        <p:nvSpPr>
          <p:cNvPr id="43" name="TextBox 42">
            <a:extLst>
              <a:ext uri="{FF2B5EF4-FFF2-40B4-BE49-F238E27FC236}">
                <a16:creationId xmlns:a16="http://schemas.microsoft.com/office/drawing/2014/main" id="{FE2788DA-5C03-4262-9239-892025BBB45A}"/>
              </a:ext>
            </a:extLst>
          </p:cNvPr>
          <p:cNvSpPr txBox="1"/>
          <p:nvPr/>
        </p:nvSpPr>
        <p:spPr>
          <a:xfrm rot="16200000">
            <a:off x="6255262" y="5012029"/>
            <a:ext cx="720069" cy="369332"/>
          </a:xfrm>
          <a:prstGeom prst="rect">
            <a:avLst/>
          </a:prstGeom>
          <a:noFill/>
        </p:spPr>
        <p:txBody>
          <a:bodyPr wrap="none" rtlCol="0">
            <a:spAutoFit/>
          </a:bodyPr>
          <a:lstStyle/>
          <a:p>
            <a:r>
              <a:rPr lang="en-US" altLang="ko-KR" b="1" dirty="0">
                <a:solidFill>
                  <a:schemeClr val="bg1"/>
                </a:solidFill>
              </a:rPr>
              <a:t>FILM</a:t>
            </a:r>
            <a:endParaRPr lang="ko-KR" altLang="en-US" b="1" dirty="0">
              <a:solidFill>
                <a:schemeClr val="bg1"/>
              </a:solidFill>
            </a:endParaRPr>
          </a:p>
        </p:txBody>
      </p:sp>
      <p:sp>
        <p:nvSpPr>
          <p:cNvPr id="44" name="TextBox 43">
            <a:extLst>
              <a:ext uri="{FF2B5EF4-FFF2-40B4-BE49-F238E27FC236}">
                <a16:creationId xmlns:a16="http://schemas.microsoft.com/office/drawing/2014/main" id="{1634231D-7BA4-461A-9332-B7B10BF5F484}"/>
              </a:ext>
            </a:extLst>
          </p:cNvPr>
          <p:cNvSpPr txBox="1"/>
          <p:nvPr/>
        </p:nvSpPr>
        <p:spPr>
          <a:xfrm rot="16200000">
            <a:off x="7411011" y="4862030"/>
            <a:ext cx="861133" cy="369332"/>
          </a:xfrm>
          <a:prstGeom prst="rect">
            <a:avLst/>
          </a:prstGeom>
          <a:noFill/>
        </p:spPr>
        <p:txBody>
          <a:bodyPr wrap="none" rtlCol="0">
            <a:spAutoFit/>
          </a:bodyPr>
          <a:lstStyle/>
          <a:p>
            <a:r>
              <a:rPr lang="en-US" altLang="ko-KR" b="1" dirty="0">
                <a:solidFill>
                  <a:schemeClr val="bg1"/>
                </a:solidFill>
              </a:rPr>
              <a:t>GAME</a:t>
            </a:r>
            <a:endParaRPr lang="ko-KR" altLang="en-US" b="1" dirty="0">
              <a:solidFill>
                <a:schemeClr val="bg1"/>
              </a:solidFill>
            </a:endParaRPr>
          </a:p>
        </p:txBody>
      </p:sp>
      <p:sp>
        <p:nvSpPr>
          <p:cNvPr id="45" name="TextBox 44">
            <a:extLst>
              <a:ext uri="{FF2B5EF4-FFF2-40B4-BE49-F238E27FC236}">
                <a16:creationId xmlns:a16="http://schemas.microsoft.com/office/drawing/2014/main" id="{737C6A78-2BDB-40D1-B259-A97262C33C81}"/>
              </a:ext>
            </a:extLst>
          </p:cNvPr>
          <p:cNvSpPr txBox="1"/>
          <p:nvPr/>
        </p:nvSpPr>
        <p:spPr>
          <a:xfrm rot="16200000">
            <a:off x="7846740" y="4829947"/>
            <a:ext cx="925253" cy="369332"/>
          </a:xfrm>
          <a:prstGeom prst="rect">
            <a:avLst/>
          </a:prstGeom>
          <a:noFill/>
        </p:spPr>
        <p:txBody>
          <a:bodyPr wrap="none" rtlCol="0">
            <a:spAutoFit/>
          </a:bodyPr>
          <a:lstStyle/>
          <a:p>
            <a:r>
              <a:rPr lang="en-US" altLang="ko-KR" b="1" dirty="0">
                <a:solidFill>
                  <a:schemeClr val="bg1"/>
                </a:solidFill>
              </a:rPr>
              <a:t>MUSIC</a:t>
            </a:r>
            <a:endParaRPr lang="ko-KR" altLang="en-US" b="1" dirty="0">
              <a:solidFill>
                <a:schemeClr val="bg1"/>
              </a:solidFill>
            </a:endParaRPr>
          </a:p>
        </p:txBody>
      </p:sp>
      <p:sp>
        <p:nvSpPr>
          <p:cNvPr id="46" name="TextBox 45">
            <a:extLst>
              <a:ext uri="{FF2B5EF4-FFF2-40B4-BE49-F238E27FC236}">
                <a16:creationId xmlns:a16="http://schemas.microsoft.com/office/drawing/2014/main" id="{E387D291-54E0-4325-A986-4FF3A73B7BA1}"/>
              </a:ext>
            </a:extLst>
          </p:cNvPr>
          <p:cNvSpPr txBox="1"/>
          <p:nvPr/>
        </p:nvSpPr>
        <p:spPr>
          <a:xfrm rot="16200000">
            <a:off x="8456247" y="4942239"/>
            <a:ext cx="720069" cy="369332"/>
          </a:xfrm>
          <a:prstGeom prst="rect">
            <a:avLst/>
          </a:prstGeom>
          <a:noFill/>
        </p:spPr>
        <p:txBody>
          <a:bodyPr wrap="none" rtlCol="0">
            <a:spAutoFit/>
          </a:bodyPr>
          <a:lstStyle/>
          <a:p>
            <a:r>
              <a:rPr lang="en-US" altLang="ko-KR" b="1" dirty="0">
                <a:solidFill>
                  <a:schemeClr val="bg1"/>
                </a:solidFill>
              </a:rPr>
              <a:t>FILM</a:t>
            </a:r>
            <a:endParaRPr lang="ko-KR" altLang="en-US" b="1" dirty="0">
              <a:solidFill>
                <a:schemeClr val="bg1"/>
              </a:solidFill>
            </a:endParaRPr>
          </a:p>
        </p:txBody>
      </p:sp>
      <p:sp>
        <p:nvSpPr>
          <p:cNvPr id="47" name="TextBox 46">
            <a:extLst>
              <a:ext uri="{FF2B5EF4-FFF2-40B4-BE49-F238E27FC236}">
                <a16:creationId xmlns:a16="http://schemas.microsoft.com/office/drawing/2014/main" id="{6DBD9BC3-45F4-46C1-81E2-B4D830852FD0}"/>
              </a:ext>
            </a:extLst>
          </p:cNvPr>
          <p:cNvSpPr txBox="1"/>
          <p:nvPr/>
        </p:nvSpPr>
        <p:spPr>
          <a:xfrm rot="16200000">
            <a:off x="9584758" y="4918853"/>
            <a:ext cx="861133" cy="369332"/>
          </a:xfrm>
          <a:prstGeom prst="rect">
            <a:avLst/>
          </a:prstGeom>
          <a:noFill/>
        </p:spPr>
        <p:txBody>
          <a:bodyPr wrap="none" rtlCol="0">
            <a:spAutoFit/>
          </a:bodyPr>
          <a:lstStyle/>
          <a:p>
            <a:r>
              <a:rPr lang="en-US" altLang="ko-KR" b="1" dirty="0">
                <a:solidFill>
                  <a:schemeClr val="bg1"/>
                </a:solidFill>
              </a:rPr>
              <a:t>GAME</a:t>
            </a:r>
            <a:endParaRPr lang="ko-KR" altLang="en-US" b="1" dirty="0">
              <a:solidFill>
                <a:schemeClr val="bg1"/>
              </a:solidFill>
            </a:endParaRPr>
          </a:p>
        </p:txBody>
      </p:sp>
      <p:sp>
        <p:nvSpPr>
          <p:cNvPr id="48" name="TextBox 47">
            <a:extLst>
              <a:ext uri="{FF2B5EF4-FFF2-40B4-BE49-F238E27FC236}">
                <a16:creationId xmlns:a16="http://schemas.microsoft.com/office/drawing/2014/main" id="{E7C0A475-C385-4FA8-8BB9-246F02C9A62E}"/>
              </a:ext>
            </a:extLst>
          </p:cNvPr>
          <p:cNvSpPr txBox="1"/>
          <p:nvPr/>
        </p:nvSpPr>
        <p:spPr>
          <a:xfrm rot="16200000">
            <a:off x="10020487" y="4886770"/>
            <a:ext cx="925253" cy="369332"/>
          </a:xfrm>
          <a:prstGeom prst="rect">
            <a:avLst/>
          </a:prstGeom>
          <a:noFill/>
        </p:spPr>
        <p:txBody>
          <a:bodyPr wrap="none" rtlCol="0">
            <a:spAutoFit/>
          </a:bodyPr>
          <a:lstStyle/>
          <a:p>
            <a:r>
              <a:rPr lang="en-US" altLang="ko-KR" b="1" dirty="0">
                <a:solidFill>
                  <a:schemeClr val="bg1"/>
                </a:solidFill>
              </a:rPr>
              <a:t>MUSIC</a:t>
            </a:r>
            <a:endParaRPr lang="ko-KR" altLang="en-US" b="1" dirty="0">
              <a:solidFill>
                <a:schemeClr val="bg1"/>
              </a:solidFill>
            </a:endParaRPr>
          </a:p>
        </p:txBody>
      </p:sp>
      <p:sp>
        <p:nvSpPr>
          <p:cNvPr id="49" name="TextBox 48">
            <a:extLst>
              <a:ext uri="{FF2B5EF4-FFF2-40B4-BE49-F238E27FC236}">
                <a16:creationId xmlns:a16="http://schemas.microsoft.com/office/drawing/2014/main" id="{378D30A1-0BEF-4279-A12F-AB8D045A6A1A}"/>
              </a:ext>
            </a:extLst>
          </p:cNvPr>
          <p:cNvSpPr txBox="1"/>
          <p:nvPr/>
        </p:nvSpPr>
        <p:spPr>
          <a:xfrm rot="16200000">
            <a:off x="10629994" y="4999062"/>
            <a:ext cx="720069" cy="369332"/>
          </a:xfrm>
          <a:prstGeom prst="rect">
            <a:avLst/>
          </a:prstGeom>
          <a:noFill/>
        </p:spPr>
        <p:txBody>
          <a:bodyPr wrap="none" rtlCol="0">
            <a:spAutoFit/>
          </a:bodyPr>
          <a:lstStyle/>
          <a:p>
            <a:r>
              <a:rPr lang="en-US" altLang="ko-KR" b="1" dirty="0">
                <a:solidFill>
                  <a:schemeClr val="bg1"/>
                </a:solidFill>
              </a:rPr>
              <a:t>FILM</a:t>
            </a:r>
            <a:endParaRPr lang="ko-KR" altLang="en-US" b="1" dirty="0">
              <a:solidFill>
                <a:schemeClr val="bg1"/>
              </a:solidFill>
            </a:endParaRPr>
          </a:p>
        </p:txBody>
      </p:sp>
    </p:spTree>
    <p:extLst>
      <p:ext uri="{BB962C8B-B14F-4D97-AF65-F5344CB8AC3E}">
        <p14:creationId xmlns:p14="http://schemas.microsoft.com/office/powerpoint/2010/main" val="4102305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12192000" cy="14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grpSp>
        <p:nvGrpSpPr>
          <p:cNvPr id="5" name="그룹 4"/>
          <p:cNvGrpSpPr/>
          <p:nvPr/>
        </p:nvGrpSpPr>
        <p:grpSpPr>
          <a:xfrm>
            <a:off x="199098" y="223911"/>
            <a:ext cx="681804" cy="992178"/>
            <a:chOff x="8161338" y="3633788"/>
            <a:chExt cx="850900" cy="1238250"/>
          </a:xfrm>
          <a:solidFill>
            <a:schemeClr val="bg1">
              <a:alpha val="20000"/>
            </a:schemeClr>
          </a:solidFill>
        </p:grpSpPr>
        <p:sp>
          <p:nvSpPr>
            <p:cNvPr id="6" name="Freeform 16"/>
            <p:cNvSpPr>
              <a:spLocks noEditPoints="1"/>
            </p:cNvSpPr>
            <p:nvPr/>
          </p:nvSpPr>
          <p:spPr bwMode="auto">
            <a:xfrm>
              <a:off x="8161338" y="3633788"/>
              <a:ext cx="850900" cy="1238250"/>
            </a:xfrm>
            <a:custGeom>
              <a:avLst/>
              <a:gdLst>
                <a:gd name="T0" fmla="*/ 241 w 536"/>
                <a:gd name="T1" fmla="*/ 2 h 780"/>
                <a:gd name="T2" fmla="*/ 165 w 536"/>
                <a:gd name="T3" fmla="*/ 21 h 780"/>
                <a:gd name="T4" fmla="*/ 99 w 536"/>
                <a:gd name="T5" fmla="*/ 62 h 780"/>
                <a:gd name="T6" fmla="*/ 46 w 536"/>
                <a:gd name="T7" fmla="*/ 120 h 780"/>
                <a:gd name="T8" fmla="*/ 12 w 536"/>
                <a:gd name="T9" fmla="*/ 188 h 780"/>
                <a:gd name="T10" fmla="*/ 0 w 536"/>
                <a:gd name="T11" fmla="*/ 269 h 780"/>
                <a:gd name="T12" fmla="*/ 4 w 536"/>
                <a:gd name="T13" fmla="*/ 302 h 780"/>
                <a:gd name="T14" fmla="*/ 34 w 536"/>
                <a:gd name="T15" fmla="*/ 395 h 780"/>
                <a:gd name="T16" fmla="*/ 95 w 536"/>
                <a:gd name="T17" fmla="*/ 472 h 780"/>
                <a:gd name="T18" fmla="*/ 123 w 536"/>
                <a:gd name="T19" fmla="*/ 634 h 780"/>
                <a:gd name="T20" fmla="*/ 125 w 536"/>
                <a:gd name="T21" fmla="*/ 662 h 780"/>
                <a:gd name="T22" fmla="*/ 141 w 536"/>
                <a:gd name="T23" fmla="*/ 702 h 780"/>
                <a:gd name="T24" fmla="*/ 165 w 536"/>
                <a:gd name="T25" fmla="*/ 737 h 780"/>
                <a:gd name="T26" fmla="*/ 199 w 536"/>
                <a:gd name="T27" fmla="*/ 762 h 780"/>
                <a:gd name="T28" fmla="*/ 239 w 536"/>
                <a:gd name="T29" fmla="*/ 776 h 780"/>
                <a:gd name="T30" fmla="*/ 269 w 536"/>
                <a:gd name="T31" fmla="*/ 780 h 780"/>
                <a:gd name="T32" fmla="*/ 313 w 536"/>
                <a:gd name="T33" fmla="*/ 773 h 780"/>
                <a:gd name="T34" fmla="*/ 350 w 536"/>
                <a:gd name="T35" fmla="*/ 755 h 780"/>
                <a:gd name="T36" fmla="*/ 381 w 536"/>
                <a:gd name="T37" fmla="*/ 727 h 780"/>
                <a:gd name="T38" fmla="*/ 402 w 536"/>
                <a:gd name="T39" fmla="*/ 690 h 780"/>
                <a:gd name="T40" fmla="*/ 415 w 536"/>
                <a:gd name="T41" fmla="*/ 648 h 780"/>
                <a:gd name="T42" fmla="*/ 415 w 536"/>
                <a:gd name="T43" fmla="*/ 492 h 780"/>
                <a:gd name="T44" fmla="*/ 465 w 536"/>
                <a:gd name="T45" fmla="*/ 450 h 780"/>
                <a:gd name="T46" fmla="*/ 518 w 536"/>
                <a:gd name="T47" fmla="*/ 365 h 780"/>
                <a:gd name="T48" fmla="*/ 536 w 536"/>
                <a:gd name="T49" fmla="*/ 285 h 780"/>
                <a:gd name="T50" fmla="*/ 536 w 536"/>
                <a:gd name="T51" fmla="*/ 241 h 780"/>
                <a:gd name="T52" fmla="*/ 515 w 536"/>
                <a:gd name="T53" fmla="*/ 163 h 780"/>
                <a:gd name="T54" fmla="*/ 474 w 536"/>
                <a:gd name="T55" fmla="*/ 99 h 780"/>
                <a:gd name="T56" fmla="*/ 418 w 536"/>
                <a:gd name="T57" fmla="*/ 46 h 780"/>
                <a:gd name="T58" fmla="*/ 348 w 536"/>
                <a:gd name="T59" fmla="*/ 13 h 780"/>
                <a:gd name="T60" fmla="*/ 269 w 536"/>
                <a:gd name="T61" fmla="*/ 0 h 780"/>
                <a:gd name="T62" fmla="*/ 269 w 536"/>
                <a:gd name="T63" fmla="*/ 730 h 780"/>
                <a:gd name="T64" fmla="*/ 214 w 536"/>
                <a:gd name="T65" fmla="*/ 715 h 780"/>
                <a:gd name="T66" fmla="*/ 179 w 536"/>
                <a:gd name="T67" fmla="*/ 671 h 780"/>
                <a:gd name="T68" fmla="*/ 171 w 536"/>
                <a:gd name="T69" fmla="*/ 599 h 780"/>
                <a:gd name="T70" fmla="*/ 365 w 536"/>
                <a:gd name="T71" fmla="*/ 634 h 780"/>
                <a:gd name="T72" fmla="*/ 350 w 536"/>
                <a:gd name="T73" fmla="*/ 688 h 780"/>
                <a:gd name="T74" fmla="*/ 306 w 536"/>
                <a:gd name="T75" fmla="*/ 723 h 780"/>
                <a:gd name="T76" fmla="*/ 269 w 536"/>
                <a:gd name="T77" fmla="*/ 730 h 780"/>
                <a:gd name="T78" fmla="*/ 365 w 536"/>
                <a:gd name="T79" fmla="*/ 550 h 780"/>
                <a:gd name="T80" fmla="*/ 158 w 536"/>
                <a:gd name="T81" fmla="*/ 458 h 780"/>
                <a:gd name="T82" fmla="*/ 113 w 536"/>
                <a:gd name="T83" fmla="*/ 423 h 780"/>
                <a:gd name="T84" fmla="*/ 67 w 536"/>
                <a:gd name="T85" fmla="*/ 351 h 780"/>
                <a:gd name="T86" fmla="*/ 49 w 536"/>
                <a:gd name="T87" fmla="*/ 269 h 780"/>
                <a:gd name="T88" fmla="*/ 55 w 536"/>
                <a:gd name="T89" fmla="*/ 225 h 780"/>
                <a:gd name="T90" fmla="*/ 76 w 536"/>
                <a:gd name="T91" fmla="*/ 163 h 780"/>
                <a:gd name="T92" fmla="*/ 114 w 536"/>
                <a:gd name="T93" fmla="*/ 114 h 780"/>
                <a:gd name="T94" fmla="*/ 163 w 536"/>
                <a:gd name="T95" fmla="*/ 76 h 780"/>
                <a:gd name="T96" fmla="*/ 225 w 536"/>
                <a:gd name="T97" fmla="*/ 55 h 780"/>
                <a:gd name="T98" fmla="*/ 269 w 536"/>
                <a:gd name="T99" fmla="*/ 49 h 780"/>
                <a:gd name="T100" fmla="*/ 334 w 536"/>
                <a:gd name="T101" fmla="*/ 60 h 780"/>
                <a:gd name="T102" fmla="*/ 392 w 536"/>
                <a:gd name="T103" fmla="*/ 86 h 780"/>
                <a:gd name="T104" fmla="*/ 437 w 536"/>
                <a:gd name="T105" fmla="*/ 128 h 780"/>
                <a:gd name="T106" fmla="*/ 471 w 536"/>
                <a:gd name="T107" fmla="*/ 183 h 780"/>
                <a:gd name="T108" fmla="*/ 487 w 536"/>
                <a:gd name="T109" fmla="*/ 246 h 780"/>
                <a:gd name="T110" fmla="*/ 487 w 536"/>
                <a:gd name="T111" fmla="*/ 297 h 780"/>
                <a:gd name="T112" fmla="*/ 458 w 536"/>
                <a:gd name="T113" fmla="*/ 378 h 780"/>
                <a:gd name="T114" fmla="*/ 402 w 536"/>
                <a:gd name="T115" fmla="*/ 441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6" h="780">
                  <a:moveTo>
                    <a:pt x="269" y="0"/>
                  </a:moveTo>
                  <a:lnTo>
                    <a:pt x="269" y="0"/>
                  </a:lnTo>
                  <a:lnTo>
                    <a:pt x="241" y="2"/>
                  </a:lnTo>
                  <a:lnTo>
                    <a:pt x="214" y="6"/>
                  </a:lnTo>
                  <a:lnTo>
                    <a:pt x="190" y="13"/>
                  </a:lnTo>
                  <a:lnTo>
                    <a:pt x="165" y="21"/>
                  </a:lnTo>
                  <a:lnTo>
                    <a:pt x="141" y="34"/>
                  </a:lnTo>
                  <a:lnTo>
                    <a:pt x="120" y="46"/>
                  </a:lnTo>
                  <a:lnTo>
                    <a:pt x="99" y="62"/>
                  </a:lnTo>
                  <a:lnTo>
                    <a:pt x="79" y="79"/>
                  </a:lnTo>
                  <a:lnTo>
                    <a:pt x="62" y="99"/>
                  </a:lnTo>
                  <a:lnTo>
                    <a:pt x="46" y="120"/>
                  </a:lnTo>
                  <a:lnTo>
                    <a:pt x="34" y="141"/>
                  </a:lnTo>
                  <a:lnTo>
                    <a:pt x="21" y="163"/>
                  </a:lnTo>
                  <a:lnTo>
                    <a:pt x="12" y="188"/>
                  </a:lnTo>
                  <a:lnTo>
                    <a:pt x="5" y="214"/>
                  </a:lnTo>
                  <a:lnTo>
                    <a:pt x="2" y="241"/>
                  </a:lnTo>
                  <a:lnTo>
                    <a:pt x="0" y="269"/>
                  </a:lnTo>
                  <a:lnTo>
                    <a:pt x="0" y="269"/>
                  </a:lnTo>
                  <a:lnTo>
                    <a:pt x="2" y="285"/>
                  </a:lnTo>
                  <a:lnTo>
                    <a:pt x="4" y="302"/>
                  </a:lnTo>
                  <a:lnTo>
                    <a:pt x="9" y="334"/>
                  </a:lnTo>
                  <a:lnTo>
                    <a:pt x="20" y="365"/>
                  </a:lnTo>
                  <a:lnTo>
                    <a:pt x="34" y="395"/>
                  </a:lnTo>
                  <a:lnTo>
                    <a:pt x="51" y="423"/>
                  </a:lnTo>
                  <a:lnTo>
                    <a:pt x="72" y="450"/>
                  </a:lnTo>
                  <a:lnTo>
                    <a:pt x="95" y="472"/>
                  </a:lnTo>
                  <a:lnTo>
                    <a:pt x="109" y="483"/>
                  </a:lnTo>
                  <a:lnTo>
                    <a:pt x="123" y="492"/>
                  </a:lnTo>
                  <a:lnTo>
                    <a:pt x="123" y="634"/>
                  </a:lnTo>
                  <a:lnTo>
                    <a:pt x="123" y="634"/>
                  </a:lnTo>
                  <a:lnTo>
                    <a:pt x="123" y="648"/>
                  </a:lnTo>
                  <a:lnTo>
                    <a:pt x="125" y="662"/>
                  </a:lnTo>
                  <a:lnTo>
                    <a:pt x="128" y="676"/>
                  </a:lnTo>
                  <a:lnTo>
                    <a:pt x="134" y="690"/>
                  </a:lnTo>
                  <a:lnTo>
                    <a:pt x="141" y="702"/>
                  </a:lnTo>
                  <a:lnTo>
                    <a:pt x="148" y="715"/>
                  </a:lnTo>
                  <a:lnTo>
                    <a:pt x="156" y="727"/>
                  </a:lnTo>
                  <a:lnTo>
                    <a:pt x="165" y="737"/>
                  </a:lnTo>
                  <a:lnTo>
                    <a:pt x="176" y="746"/>
                  </a:lnTo>
                  <a:lnTo>
                    <a:pt x="186" y="755"/>
                  </a:lnTo>
                  <a:lnTo>
                    <a:pt x="199" y="762"/>
                  </a:lnTo>
                  <a:lnTo>
                    <a:pt x="213" y="767"/>
                  </a:lnTo>
                  <a:lnTo>
                    <a:pt x="225" y="773"/>
                  </a:lnTo>
                  <a:lnTo>
                    <a:pt x="239" y="776"/>
                  </a:lnTo>
                  <a:lnTo>
                    <a:pt x="253" y="778"/>
                  </a:lnTo>
                  <a:lnTo>
                    <a:pt x="269" y="780"/>
                  </a:lnTo>
                  <a:lnTo>
                    <a:pt x="269" y="780"/>
                  </a:lnTo>
                  <a:lnTo>
                    <a:pt x="283" y="778"/>
                  </a:lnTo>
                  <a:lnTo>
                    <a:pt x="299" y="776"/>
                  </a:lnTo>
                  <a:lnTo>
                    <a:pt x="313" y="773"/>
                  </a:lnTo>
                  <a:lnTo>
                    <a:pt x="325" y="767"/>
                  </a:lnTo>
                  <a:lnTo>
                    <a:pt x="337" y="762"/>
                  </a:lnTo>
                  <a:lnTo>
                    <a:pt x="350" y="755"/>
                  </a:lnTo>
                  <a:lnTo>
                    <a:pt x="362" y="746"/>
                  </a:lnTo>
                  <a:lnTo>
                    <a:pt x="372" y="737"/>
                  </a:lnTo>
                  <a:lnTo>
                    <a:pt x="381" y="727"/>
                  </a:lnTo>
                  <a:lnTo>
                    <a:pt x="390" y="715"/>
                  </a:lnTo>
                  <a:lnTo>
                    <a:pt x="397" y="702"/>
                  </a:lnTo>
                  <a:lnTo>
                    <a:pt x="402" y="690"/>
                  </a:lnTo>
                  <a:lnTo>
                    <a:pt x="408" y="676"/>
                  </a:lnTo>
                  <a:lnTo>
                    <a:pt x="411" y="662"/>
                  </a:lnTo>
                  <a:lnTo>
                    <a:pt x="415" y="648"/>
                  </a:lnTo>
                  <a:lnTo>
                    <a:pt x="415" y="634"/>
                  </a:lnTo>
                  <a:lnTo>
                    <a:pt x="415" y="492"/>
                  </a:lnTo>
                  <a:lnTo>
                    <a:pt x="415" y="492"/>
                  </a:lnTo>
                  <a:lnTo>
                    <a:pt x="429" y="483"/>
                  </a:lnTo>
                  <a:lnTo>
                    <a:pt x="441" y="472"/>
                  </a:lnTo>
                  <a:lnTo>
                    <a:pt x="465" y="450"/>
                  </a:lnTo>
                  <a:lnTo>
                    <a:pt x="487" y="423"/>
                  </a:lnTo>
                  <a:lnTo>
                    <a:pt x="504" y="395"/>
                  </a:lnTo>
                  <a:lnTo>
                    <a:pt x="518" y="365"/>
                  </a:lnTo>
                  <a:lnTo>
                    <a:pt x="529" y="334"/>
                  </a:lnTo>
                  <a:lnTo>
                    <a:pt x="534" y="302"/>
                  </a:lnTo>
                  <a:lnTo>
                    <a:pt x="536" y="285"/>
                  </a:lnTo>
                  <a:lnTo>
                    <a:pt x="536" y="269"/>
                  </a:lnTo>
                  <a:lnTo>
                    <a:pt x="536" y="269"/>
                  </a:lnTo>
                  <a:lnTo>
                    <a:pt x="536" y="241"/>
                  </a:lnTo>
                  <a:lnTo>
                    <a:pt x="530" y="214"/>
                  </a:lnTo>
                  <a:lnTo>
                    <a:pt x="525" y="188"/>
                  </a:lnTo>
                  <a:lnTo>
                    <a:pt x="515" y="163"/>
                  </a:lnTo>
                  <a:lnTo>
                    <a:pt x="504" y="141"/>
                  </a:lnTo>
                  <a:lnTo>
                    <a:pt x="490" y="120"/>
                  </a:lnTo>
                  <a:lnTo>
                    <a:pt x="474" y="99"/>
                  </a:lnTo>
                  <a:lnTo>
                    <a:pt x="458" y="79"/>
                  </a:lnTo>
                  <a:lnTo>
                    <a:pt x="439" y="62"/>
                  </a:lnTo>
                  <a:lnTo>
                    <a:pt x="418" y="46"/>
                  </a:lnTo>
                  <a:lnTo>
                    <a:pt x="395" y="34"/>
                  </a:lnTo>
                  <a:lnTo>
                    <a:pt x="372" y="21"/>
                  </a:lnTo>
                  <a:lnTo>
                    <a:pt x="348" y="13"/>
                  </a:lnTo>
                  <a:lnTo>
                    <a:pt x="323" y="6"/>
                  </a:lnTo>
                  <a:lnTo>
                    <a:pt x="295" y="2"/>
                  </a:lnTo>
                  <a:lnTo>
                    <a:pt x="269" y="0"/>
                  </a:lnTo>
                  <a:lnTo>
                    <a:pt x="269" y="0"/>
                  </a:lnTo>
                  <a:close/>
                  <a:moveTo>
                    <a:pt x="269" y="730"/>
                  </a:moveTo>
                  <a:lnTo>
                    <a:pt x="269" y="730"/>
                  </a:lnTo>
                  <a:lnTo>
                    <a:pt x="250" y="729"/>
                  </a:lnTo>
                  <a:lnTo>
                    <a:pt x="230" y="723"/>
                  </a:lnTo>
                  <a:lnTo>
                    <a:pt x="214" y="715"/>
                  </a:lnTo>
                  <a:lnTo>
                    <a:pt x="200" y="702"/>
                  </a:lnTo>
                  <a:lnTo>
                    <a:pt x="188" y="688"/>
                  </a:lnTo>
                  <a:lnTo>
                    <a:pt x="179" y="671"/>
                  </a:lnTo>
                  <a:lnTo>
                    <a:pt x="174" y="653"/>
                  </a:lnTo>
                  <a:lnTo>
                    <a:pt x="171" y="634"/>
                  </a:lnTo>
                  <a:lnTo>
                    <a:pt x="171" y="599"/>
                  </a:lnTo>
                  <a:lnTo>
                    <a:pt x="365" y="599"/>
                  </a:lnTo>
                  <a:lnTo>
                    <a:pt x="365" y="634"/>
                  </a:lnTo>
                  <a:lnTo>
                    <a:pt x="365" y="634"/>
                  </a:lnTo>
                  <a:lnTo>
                    <a:pt x="364" y="653"/>
                  </a:lnTo>
                  <a:lnTo>
                    <a:pt x="358" y="671"/>
                  </a:lnTo>
                  <a:lnTo>
                    <a:pt x="350" y="688"/>
                  </a:lnTo>
                  <a:lnTo>
                    <a:pt x="337" y="702"/>
                  </a:lnTo>
                  <a:lnTo>
                    <a:pt x="323" y="715"/>
                  </a:lnTo>
                  <a:lnTo>
                    <a:pt x="306" y="723"/>
                  </a:lnTo>
                  <a:lnTo>
                    <a:pt x="288" y="729"/>
                  </a:lnTo>
                  <a:lnTo>
                    <a:pt x="269" y="730"/>
                  </a:lnTo>
                  <a:lnTo>
                    <a:pt x="269" y="730"/>
                  </a:lnTo>
                  <a:close/>
                  <a:moveTo>
                    <a:pt x="378" y="458"/>
                  </a:moveTo>
                  <a:lnTo>
                    <a:pt x="365" y="465"/>
                  </a:lnTo>
                  <a:lnTo>
                    <a:pt x="365" y="550"/>
                  </a:lnTo>
                  <a:lnTo>
                    <a:pt x="171" y="550"/>
                  </a:lnTo>
                  <a:lnTo>
                    <a:pt x="171" y="465"/>
                  </a:lnTo>
                  <a:lnTo>
                    <a:pt x="158" y="458"/>
                  </a:lnTo>
                  <a:lnTo>
                    <a:pt x="158" y="458"/>
                  </a:lnTo>
                  <a:lnTo>
                    <a:pt x="135" y="441"/>
                  </a:lnTo>
                  <a:lnTo>
                    <a:pt x="113" y="423"/>
                  </a:lnTo>
                  <a:lnTo>
                    <a:pt x="95" y="400"/>
                  </a:lnTo>
                  <a:lnTo>
                    <a:pt x="79" y="378"/>
                  </a:lnTo>
                  <a:lnTo>
                    <a:pt x="67" y="351"/>
                  </a:lnTo>
                  <a:lnTo>
                    <a:pt x="56" y="325"/>
                  </a:lnTo>
                  <a:lnTo>
                    <a:pt x="51" y="297"/>
                  </a:lnTo>
                  <a:lnTo>
                    <a:pt x="49" y="269"/>
                  </a:lnTo>
                  <a:lnTo>
                    <a:pt x="49" y="269"/>
                  </a:lnTo>
                  <a:lnTo>
                    <a:pt x="51" y="246"/>
                  </a:lnTo>
                  <a:lnTo>
                    <a:pt x="55" y="225"/>
                  </a:lnTo>
                  <a:lnTo>
                    <a:pt x="60" y="204"/>
                  </a:lnTo>
                  <a:lnTo>
                    <a:pt x="67" y="183"/>
                  </a:lnTo>
                  <a:lnTo>
                    <a:pt x="76" y="163"/>
                  </a:lnTo>
                  <a:lnTo>
                    <a:pt x="86" y="146"/>
                  </a:lnTo>
                  <a:lnTo>
                    <a:pt x="100" y="128"/>
                  </a:lnTo>
                  <a:lnTo>
                    <a:pt x="114" y="114"/>
                  </a:lnTo>
                  <a:lnTo>
                    <a:pt x="130" y="100"/>
                  </a:lnTo>
                  <a:lnTo>
                    <a:pt x="146" y="86"/>
                  </a:lnTo>
                  <a:lnTo>
                    <a:pt x="163" y="76"/>
                  </a:lnTo>
                  <a:lnTo>
                    <a:pt x="183" y="67"/>
                  </a:lnTo>
                  <a:lnTo>
                    <a:pt x="204" y="60"/>
                  </a:lnTo>
                  <a:lnTo>
                    <a:pt x="225" y="55"/>
                  </a:lnTo>
                  <a:lnTo>
                    <a:pt x="246" y="51"/>
                  </a:lnTo>
                  <a:lnTo>
                    <a:pt x="269" y="49"/>
                  </a:lnTo>
                  <a:lnTo>
                    <a:pt x="269" y="49"/>
                  </a:lnTo>
                  <a:lnTo>
                    <a:pt x="292" y="51"/>
                  </a:lnTo>
                  <a:lnTo>
                    <a:pt x="313" y="55"/>
                  </a:lnTo>
                  <a:lnTo>
                    <a:pt x="334" y="60"/>
                  </a:lnTo>
                  <a:lnTo>
                    <a:pt x="353" y="67"/>
                  </a:lnTo>
                  <a:lnTo>
                    <a:pt x="372" y="76"/>
                  </a:lnTo>
                  <a:lnTo>
                    <a:pt x="392" y="86"/>
                  </a:lnTo>
                  <a:lnTo>
                    <a:pt x="408" y="100"/>
                  </a:lnTo>
                  <a:lnTo>
                    <a:pt x="423" y="114"/>
                  </a:lnTo>
                  <a:lnTo>
                    <a:pt x="437" y="128"/>
                  </a:lnTo>
                  <a:lnTo>
                    <a:pt x="450" y="146"/>
                  </a:lnTo>
                  <a:lnTo>
                    <a:pt x="462" y="163"/>
                  </a:lnTo>
                  <a:lnTo>
                    <a:pt x="471" y="183"/>
                  </a:lnTo>
                  <a:lnTo>
                    <a:pt x="478" y="204"/>
                  </a:lnTo>
                  <a:lnTo>
                    <a:pt x="483" y="225"/>
                  </a:lnTo>
                  <a:lnTo>
                    <a:pt x="487" y="246"/>
                  </a:lnTo>
                  <a:lnTo>
                    <a:pt x="488" y="269"/>
                  </a:lnTo>
                  <a:lnTo>
                    <a:pt x="488" y="269"/>
                  </a:lnTo>
                  <a:lnTo>
                    <a:pt x="487" y="297"/>
                  </a:lnTo>
                  <a:lnTo>
                    <a:pt x="479" y="325"/>
                  </a:lnTo>
                  <a:lnTo>
                    <a:pt x="471" y="351"/>
                  </a:lnTo>
                  <a:lnTo>
                    <a:pt x="458" y="378"/>
                  </a:lnTo>
                  <a:lnTo>
                    <a:pt x="443" y="400"/>
                  </a:lnTo>
                  <a:lnTo>
                    <a:pt x="423" y="423"/>
                  </a:lnTo>
                  <a:lnTo>
                    <a:pt x="402" y="441"/>
                  </a:lnTo>
                  <a:lnTo>
                    <a:pt x="378" y="458"/>
                  </a:lnTo>
                  <a:lnTo>
                    <a:pt x="378" y="4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7" name="Freeform 17"/>
            <p:cNvSpPr>
              <a:spLocks/>
            </p:cNvSpPr>
            <p:nvPr/>
          </p:nvSpPr>
          <p:spPr bwMode="auto">
            <a:xfrm>
              <a:off x="8356600" y="3829050"/>
              <a:ext cx="463550" cy="231775"/>
            </a:xfrm>
            <a:custGeom>
              <a:avLst/>
              <a:gdLst>
                <a:gd name="T0" fmla="*/ 146 w 292"/>
                <a:gd name="T1" fmla="*/ 0 h 146"/>
                <a:gd name="T2" fmla="*/ 146 w 292"/>
                <a:gd name="T3" fmla="*/ 0 h 146"/>
                <a:gd name="T4" fmla="*/ 130 w 292"/>
                <a:gd name="T5" fmla="*/ 0 h 146"/>
                <a:gd name="T6" fmla="*/ 116 w 292"/>
                <a:gd name="T7" fmla="*/ 2 h 146"/>
                <a:gd name="T8" fmla="*/ 102 w 292"/>
                <a:gd name="T9" fmla="*/ 5 h 146"/>
                <a:gd name="T10" fmla="*/ 90 w 292"/>
                <a:gd name="T11" fmla="*/ 11 h 146"/>
                <a:gd name="T12" fmla="*/ 76 w 292"/>
                <a:gd name="T13" fmla="*/ 18 h 146"/>
                <a:gd name="T14" fmla="*/ 63 w 292"/>
                <a:gd name="T15" fmla="*/ 25 h 146"/>
                <a:gd name="T16" fmla="*/ 53 w 292"/>
                <a:gd name="T17" fmla="*/ 33 h 146"/>
                <a:gd name="T18" fmla="*/ 42 w 292"/>
                <a:gd name="T19" fmla="*/ 42 h 146"/>
                <a:gd name="T20" fmla="*/ 33 w 292"/>
                <a:gd name="T21" fmla="*/ 53 h 146"/>
                <a:gd name="T22" fmla="*/ 25 w 292"/>
                <a:gd name="T23" fmla="*/ 63 h 146"/>
                <a:gd name="T24" fmla="*/ 18 w 292"/>
                <a:gd name="T25" fmla="*/ 76 h 146"/>
                <a:gd name="T26" fmla="*/ 11 w 292"/>
                <a:gd name="T27" fmla="*/ 88 h 146"/>
                <a:gd name="T28" fmla="*/ 5 w 292"/>
                <a:gd name="T29" fmla="*/ 102 h 146"/>
                <a:gd name="T30" fmla="*/ 2 w 292"/>
                <a:gd name="T31" fmla="*/ 116 h 146"/>
                <a:gd name="T32" fmla="*/ 0 w 292"/>
                <a:gd name="T33" fmla="*/ 130 h 146"/>
                <a:gd name="T34" fmla="*/ 0 w 292"/>
                <a:gd name="T35" fmla="*/ 146 h 146"/>
                <a:gd name="T36" fmla="*/ 48 w 292"/>
                <a:gd name="T37" fmla="*/ 146 h 146"/>
                <a:gd name="T38" fmla="*/ 48 w 292"/>
                <a:gd name="T39" fmla="*/ 146 h 146"/>
                <a:gd name="T40" fmla="*/ 51 w 292"/>
                <a:gd name="T41" fmla="*/ 127 h 146"/>
                <a:gd name="T42" fmla="*/ 56 w 292"/>
                <a:gd name="T43" fmla="*/ 107 h 146"/>
                <a:gd name="T44" fmla="*/ 65 w 292"/>
                <a:gd name="T45" fmla="*/ 91 h 146"/>
                <a:gd name="T46" fmla="*/ 77 w 292"/>
                <a:gd name="T47" fmla="*/ 77 h 146"/>
                <a:gd name="T48" fmla="*/ 91 w 292"/>
                <a:gd name="T49" fmla="*/ 65 h 146"/>
                <a:gd name="T50" fmla="*/ 107 w 292"/>
                <a:gd name="T51" fmla="*/ 56 h 146"/>
                <a:gd name="T52" fmla="*/ 127 w 292"/>
                <a:gd name="T53" fmla="*/ 49 h 146"/>
                <a:gd name="T54" fmla="*/ 146 w 292"/>
                <a:gd name="T55" fmla="*/ 48 h 146"/>
                <a:gd name="T56" fmla="*/ 146 w 292"/>
                <a:gd name="T57" fmla="*/ 48 h 146"/>
                <a:gd name="T58" fmla="*/ 165 w 292"/>
                <a:gd name="T59" fmla="*/ 49 h 146"/>
                <a:gd name="T60" fmla="*/ 183 w 292"/>
                <a:gd name="T61" fmla="*/ 56 h 146"/>
                <a:gd name="T62" fmla="*/ 200 w 292"/>
                <a:gd name="T63" fmla="*/ 65 h 146"/>
                <a:gd name="T64" fmla="*/ 214 w 292"/>
                <a:gd name="T65" fmla="*/ 77 h 146"/>
                <a:gd name="T66" fmla="*/ 227 w 292"/>
                <a:gd name="T67" fmla="*/ 91 h 146"/>
                <a:gd name="T68" fmla="*/ 235 w 292"/>
                <a:gd name="T69" fmla="*/ 107 h 146"/>
                <a:gd name="T70" fmla="*/ 241 w 292"/>
                <a:gd name="T71" fmla="*/ 127 h 146"/>
                <a:gd name="T72" fmla="*/ 242 w 292"/>
                <a:gd name="T73" fmla="*/ 146 h 146"/>
                <a:gd name="T74" fmla="*/ 292 w 292"/>
                <a:gd name="T75" fmla="*/ 146 h 146"/>
                <a:gd name="T76" fmla="*/ 292 w 292"/>
                <a:gd name="T77" fmla="*/ 146 h 146"/>
                <a:gd name="T78" fmla="*/ 292 w 292"/>
                <a:gd name="T79" fmla="*/ 130 h 146"/>
                <a:gd name="T80" fmla="*/ 288 w 292"/>
                <a:gd name="T81" fmla="*/ 116 h 146"/>
                <a:gd name="T82" fmla="*/ 285 w 292"/>
                <a:gd name="T83" fmla="*/ 102 h 146"/>
                <a:gd name="T84" fmla="*/ 279 w 292"/>
                <a:gd name="T85" fmla="*/ 88 h 146"/>
                <a:gd name="T86" fmla="*/ 274 w 292"/>
                <a:gd name="T87" fmla="*/ 76 h 146"/>
                <a:gd name="T88" fmla="*/ 267 w 292"/>
                <a:gd name="T89" fmla="*/ 63 h 146"/>
                <a:gd name="T90" fmla="*/ 258 w 292"/>
                <a:gd name="T91" fmla="*/ 53 h 146"/>
                <a:gd name="T92" fmla="*/ 249 w 292"/>
                <a:gd name="T93" fmla="*/ 42 h 146"/>
                <a:gd name="T94" fmla="*/ 239 w 292"/>
                <a:gd name="T95" fmla="*/ 33 h 146"/>
                <a:gd name="T96" fmla="*/ 227 w 292"/>
                <a:gd name="T97" fmla="*/ 25 h 146"/>
                <a:gd name="T98" fmla="*/ 214 w 292"/>
                <a:gd name="T99" fmla="*/ 18 h 146"/>
                <a:gd name="T100" fmla="*/ 202 w 292"/>
                <a:gd name="T101" fmla="*/ 11 h 146"/>
                <a:gd name="T102" fmla="*/ 190 w 292"/>
                <a:gd name="T103" fmla="*/ 5 h 146"/>
                <a:gd name="T104" fmla="*/ 176 w 292"/>
                <a:gd name="T105" fmla="*/ 2 h 146"/>
                <a:gd name="T106" fmla="*/ 160 w 292"/>
                <a:gd name="T107" fmla="*/ 0 h 146"/>
                <a:gd name="T108" fmla="*/ 146 w 292"/>
                <a:gd name="T109" fmla="*/ 0 h 146"/>
                <a:gd name="T110" fmla="*/ 146 w 292"/>
                <a:gd name="T11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2" h="146">
                  <a:moveTo>
                    <a:pt x="146" y="0"/>
                  </a:moveTo>
                  <a:lnTo>
                    <a:pt x="146" y="0"/>
                  </a:lnTo>
                  <a:lnTo>
                    <a:pt x="130" y="0"/>
                  </a:lnTo>
                  <a:lnTo>
                    <a:pt x="116" y="2"/>
                  </a:lnTo>
                  <a:lnTo>
                    <a:pt x="102" y="5"/>
                  </a:lnTo>
                  <a:lnTo>
                    <a:pt x="90" y="11"/>
                  </a:lnTo>
                  <a:lnTo>
                    <a:pt x="76" y="18"/>
                  </a:lnTo>
                  <a:lnTo>
                    <a:pt x="63" y="25"/>
                  </a:lnTo>
                  <a:lnTo>
                    <a:pt x="53" y="33"/>
                  </a:lnTo>
                  <a:lnTo>
                    <a:pt x="42" y="42"/>
                  </a:lnTo>
                  <a:lnTo>
                    <a:pt x="33" y="53"/>
                  </a:lnTo>
                  <a:lnTo>
                    <a:pt x="25" y="63"/>
                  </a:lnTo>
                  <a:lnTo>
                    <a:pt x="18" y="76"/>
                  </a:lnTo>
                  <a:lnTo>
                    <a:pt x="11" y="88"/>
                  </a:lnTo>
                  <a:lnTo>
                    <a:pt x="5" y="102"/>
                  </a:lnTo>
                  <a:lnTo>
                    <a:pt x="2" y="116"/>
                  </a:lnTo>
                  <a:lnTo>
                    <a:pt x="0" y="130"/>
                  </a:lnTo>
                  <a:lnTo>
                    <a:pt x="0" y="146"/>
                  </a:lnTo>
                  <a:lnTo>
                    <a:pt x="48" y="146"/>
                  </a:lnTo>
                  <a:lnTo>
                    <a:pt x="48" y="146"/>
                  </a:lnTo>
                  <a:lnTo>
                    <a:pt x="51" y="127"/>
                  </a:lnTo>
                  <a:lnTo>
                    <a:pt x="56" y="107"/>
                  </a:lnTo>
                  <a:lnTo>
                    <a:pt x="65" y="91"/>
                  </a:lnTo>
                  <a:lnTo>
                    <a:pt x="77" y="77"/>
                  </a:lnTo>
                  <a:lnTo>
                    <a:pt x="91" y="65"/>
                  </a:lnTo>
                  <a:lnTo>
                    <a:pt x="107" y="56"/>
                  </a:lnTo>
                  <a:lnTo>
                    <a:pt x="127" y="49"/>
                  </a:lnTo>
                  <a:lnTo>
                    <a:pt x="146" y="48"/>
                  </a:lnTo>
                  <a:lnTo>
                    <a:pt x="146" y="48"/>
                  </a:lnTo>
                  <a:lnTo>
                    <a:pt x="165" y="49"/>
                  </a:lnTo>
                  <a:lnTo>
                    <a:pt x="183" y="56"/>
                  </a:lnTo>
                  <a:lnTo>
                    <a:pt x="200" y="65"/>
                  </a:lnTo>
                  <a:lnTo>
                    <a:pt x="214" y="77"/>
                  </a:lnTo>
                  <a:lnTo>
                    <a:pt x="227" y="91"/>
                  </a:lnTo>
                  <a:lnTo>
                    <a:pt x="235" y="107"/>
                  </a:lnTo>
                  <a:lnTo>
                    <a:pt x="241" y="127"/>
                  </a:lnTo>
                  <a:lnTo>
                    <a:pt x="242" y="146"/>
                  </a:lnTo>
                  <a:lnTo>
                    <a:pt x="292" y="146"/>
                  </a:lnTo>
                  <a:lnTo>
                    <a:pt x="292" y="146"/>
                  </a:lnTo>
                  <a:lnTo>
                    <a:pt x="292" y="130"/>
                  </a:lnTo>
                  <a:lnTo>
                    <a:pt x="288" y="116"/>
                  </a:lnTo>
                  <a:lnTo>
                    <a:pt x="285" y="102"/>
                  </a:lnTo>
                  <a:lnTo>
                    <a:pt x="279" y="88"/>
                  </a:lnTo>
                  <a:lnTo>
                    <a:pt x="274" y="76"/>
                  </a:lnTo>
                  <a:lnTo>
                    <a:pt x="267" y="63"/>
                  </a:lnTo>
                  <a:lnTo>
                    <a:pt x="258" y="53"/>
                  </a:lnTo>
                  <a:lnTo>
                    <a:pt x="249" y="42"/>
                  </a:lnTo>
                  <a:lnTo>
                    <a:pt x="239" y="33"/>
                  </a:lnTo>
                  <a:lnTo>
                    <a:pt x="227" y="25"/>
                  </a:lnTo>
                  <a:lnTo>
                    <a:pt x="214" y="18"/>
                  </a:lnTo>
                  <a:lnTo>
                    <a:pt x="202" y="11"/>
                  </a:lnTo>
                  <a:lnTo>
                    <a:pt x="190" y="5"/>
                  </a:lnTo>
                  <a:lnTo>
                    <a:pt x="176" y="2"/>
                  </a:lnTo>
                  <a:lnTo>
                    <a:pt x="160" y="0"/>
                  </a:lnTo>
                  <a:lnTo>
                    <a:pt x="146" y="0"/>
                  </a:lnTo>
                  <a:lnTo>
                    <a:pt x="1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grpSp>
      <p:sp>
        <p:nvSpPr>
          <p:cNvPr id="3" name="제목 2"/>
          <p:cNvSpPr>
            <a:spLocks noGrp="1"/>
          </p:cNvSpPr>
          <p:nvPr>
            <p:ph type="title"/>
          </p:nvPr>
        </p:nvSpPr>
        <p:spPr>
          <a:xfrm>
            <a:off x="416905" y="790339"/>
            <a:ext cx="11575998" cy="646331"/>
          </a:xfrm>
        </p:spPr>
        <p:txBody>
          <a:bodyPr/>
          <a:lstStyle/>
          <a:p>
            <a:r>
              <a:rPr lang="en-US" altLang="ko-KR" dirty="0"/>
              <a:t>How</a:t>
            </a:r>
            <a:r>
              <a:rPr lang="ko-KR" altLang="en-US" dirty="0"/>
              <a:t> </a:t>
            </a:r>
            <a:r>
              <a:rPr lang="en-US" altLang="ko-KR" dirty="0"/>
              <a:t>can</a:t>
            </a:r>
            <a:r>
              <a:rPr lang="ko-KR" altLang="en-US" dirty="0"/>
              <a:t> </a:t>
            </a:r>
            <a:r>
              <a:rPr lang="en-US" altLang="ko-KR" dirty="0"/>
              <a:t>we</a:t>
            </a:r>
            <a:r>
              <a:rPr lang="ko-KR" altLang="en-US" dirty="0"/>
              <a:t> </a:t>
            </a:r>
            <a:r>
              <a:rPr lang="en-US" altLang="ko-KR" dirty="0"/>
              <a:t>create</a:t>
            </a:r>
            <a:r>
              <a:rPr lang="ko-KR" altLang="en-US" dirty="0"/>
              <a:t> </a:t>
            </a:r>
            <a:r>
              <a:rPr lang="en-US" altLang="ko-KR" dirty="0"/>
              <a:t>a strategy</a:t>
            </a:r>
            <a:endParaRPr lang="ko-KR" altLang="en-US" dirty="0"/>
          </a:p>
        </p:txBody>
      </p:sp>
      <p:sp>
        <p:nvSpPr>
          <p:cNvPr id="61" name="Freeform 8">
            <a:extLst>
              <a:ext uri="{FF2B5EF4-FFF2-40B4-BE49-F238E27FC236}">
                <a16:creationId xmlns:a16="http://schemas.microsoft.com/office/drawing/2014/main" id="{1C2D5B00-18DE-4571-9EB4-153B40374647}"/>
              </a:ext>
            </a:extLst>
          </p:cNvPr>
          <p:cNvSpPr>
            <a:spLocks noChangeAspect="1"/>
          </p:cNvSpPr>
          <p:nvPr/>
        </p:nvSpPr>
        <p:spPr bwMode="auto">
          <a:xfrm rot="1523978">
            <a:off x="5771529" y="2197844"/>
            <a:ext cx="1238984" cy="1231804"/>
          </a:xfrm>
          <a:custGeom>
            <a:avLst/>
            <a:gdLst>
              <a:gd name="T0" fmla="*/ 845 w 863"/>
              <a:gd name="T1" fmla="*/ 22 h 858"/>
              <a:gd name="T2" fmla="*/ 824 w 863"/>
              <a:gd name="T3" fmla="*/ 24 h 858"/>
              <a:gd name="T4" fmla="*/ 670 w 863"/>
              <a:gd name="T5" fmla="*/ 74 h 858"/>
              <a:gd name="T6" fmla="*/ 573 w 863"/>
              <a:gd name="T7" fmla="*/ 26 h 858"/>
              <a:gd name="T8" fmla="*/ 464 w 863"/>
              <a:gd name="T9" fmla="*/ 2 h 858"/>
              <a:gd name="T10" fmla="*/ 405 w 863"/>
              <a:gd name="T11" fmla="*/ 2 h 858"/>
              <a:gd name="T12" fmla="*/ 340 w 863"/>
              <a:gd name="T13" fmla="*/ 9 h 858"/>
              <a:gd name="T14" fmla="*/ 275 w 863"/>
              <a:gd name="T15" fmla="*/ 29 h 858"/>
              <a:gd name="T16" fmla="*/ 215 w 863"/>
              <a:gd name="T17" fmla="*/ 58 h 858"/>
              <a:gd name="T18" fmla="*/ 117 w 863"/>
              <a:gd name="T19" fmla="*/ 136 h 858"/>
              <a:gd name="T20" fmla="*/ 45 w 863"/>
              <a:gd name="T21" fmla="*/ 239 h 858"/>
              <a:gd name="T22" fmla="*/ 14 w 863"/>
              <a:gd name="T23" fmla="*/ 318 h 858"/>
              <a:gd name="T24" fmla="*/ 0 w 863"/>
              <a:gd name="T25" fmla="*/ 443 h 858"/>
              <a:gd name="T26" fmla="*/ 22 w 863"/>
              <a:gd name="T27" fmla="*/ 566 h 858"/>
              <a:gd name="T28" fmla="*/ 52 w 863"/>
              <a:gd name="T29" fmla="*/ 632 h 858"/>
              <a:gd name="T30" fmla="*/ 105 w 863"/>
              <a:gd name="T31" fmla="*/ 710 h 858"/>
              <a:gd name="T32" fmla="*/ 172 w 863"/>
              <a:gd name="T33" fmla="*/ 771 h 858"/>
              <a:gd name="T34" fmla="*/ 249 w 863"/>
              <a:gd name="T35" fmla="*/ 818 h 858"/>
              <a:gd name="T36" fmla="*/ 336 w 863"/>
              <a:gd name="T37" fmla="*/ 847 h 858"/>
              <a:gd name="T38" fmla="*/ 430 w 863"/>
              <a:gd name="T39" fmla="*/ 858 h 858"/>
              <a:gd name="T40" fmla="*/ 475 w 863"/>
              <a:gd name="T41" fmla="*/ 856 h 858"/>
              <a:gd name="T42" fmla="*/ 542 w 863"/>
              <a:gd name="T43" fmla="*/ 844 h 858"/>
              <a:gd name="T44" fmla="*/ 605 w 863"/>
              <a:gd name="T45" fmla="*/ 820 h 858"/>
              <a:gd name="T46" fmla="*/ 665 w 863"/>
              <a:gd name="T47" fmla="*/ 788 h 858"/>
              <a:gd name="T48" fmla="*/ 717 w 863"/>
              <a:gd name="T49" fmla="*/ 746 h 858"/>
              <a:gd name="T50" fmla="*/ 726 w 863"/>
              <a:gd name="T51" fmla="*/ 728 h 858"/>
              <a:gd name="T52" fmla="*/ 670 w 863"/>
              <a:gd name="T53" fmla="*/ 656 h 858"/>
              <a:gd name="T54" fmla="*/ 652 w 863"/>
              <a:gd name="T55" fmla="*/ 647 h 858"/>
              <a:gd name="T56" fmla="*/ 634 w 863"/>
              <a:gd name="T57" fmla="*/ 654 h 858"/>
              <a:gd name="T58" fmla="*/ 596 w 863"/>
              <a:gd name="T59" fmla="*/ 683 h 858"/>
              <a:gd name="T60" fmla="*/ 554 w 863"/>
              <a:gd name="T61" fmla="*/ 706 h 858"/>
              <a:gd name="T62" fmla="*/ 462 w 863"/>
              <a:gd name="T63" fmla="*/ 730 h 858"/>
              <a:gd name="T64" fmla="*/ 408 w 863"/>
              <a:gd name="T65" fmla="*/ 732 h 858"/>
              <a:gd name="T66" fmla="*/ 343 w 863"/>
              <a:gd name="T67" fmla="*/ 719 h 858"/>
              <a:gd name="T68" fmla="*/ 284 w 863"/>
              <a:gd name="T69" fmla="*/ 694 h 858"/>
              <a:gd name="T70" fmla="*/ 231 w 863"/>
              <a:gd name="T71" fmla="*/ 658 h 858"/>
              <a:gd name="T72" fmla="*/ 186 w 863"/>
              <a:gd name="T73" fmla="*/ 611 h 858"/>
              <a:gd name="T74" fmla="*/ 152 w 863"/>
              <a:gd name="T75" fmla="*/ 553 h 858"/>
              <a:gd name="T76" fmla="*/ 134 w 863"/>
              <a:gd name="T77" fmla="*/ 497 h 858"/>
              <a:gd name="T78" fmla="*/ 126 w 863"/>
              <a:gd name="T79" fmla="*/ 408 h 858"/>
              <a:gd name="T80" fmla="*/ 146 w 863"/>
              <a:gd name="T81" fmla="*/ 322 h 858"/>
              <a:gd name="T82" fmla="*/ 172 w 863"/>
              <a:gd name="T83" fmla="*/ 268 h 858"/>
              <a:gd name="T84" fmla="*/ 229 w 863"/>
              <a:gd name="T85" fmla="*/ 201 h 858"/>
              <a:gd name="T86" fmla="*/ 305 w 863"/>
              <a:gd name="T87" fmla="*/ 152 h 858"/>
              <a:gd name="T88" fmla="*/ 368 w 863"/>
              <a:gd name="T89" fmla="*/ 132 h 858"/>
              <a:gd name="T90" fmla="*/ 470 w 863"/>
              <a:gd name="T91" fmla="*/ 130 h 858"/>
              <a:gd name="T92" fmla="*/ 565 w 863"/>
              <a:gd name="T93" fmla="*/ 159 h 858"/>
              <a:gd name="T94" fmla="*/ 448 w 863"/>
              <a:gd name="T95" fmla="*/ 222 h 858"/>
              <a:gd name="T96" fmla="*/ 439 w 863"/>
              <a:gd name="T97" fmla="*/ 242 h 858"/>
              <a:gd name="T98" fmla="*/ 443 w 863"/>
              <a:gd name="T99" fmla="*/ 255 h 858"/>
              <a:gd name="T100" fmla="*/ 787 w 863"/>
              <a:gd name="T101" fmla="*/ 452 h 858"/>
              <a:gd name="T102" fmla="*/ 798 w 863"/>
              <a:gd name="T103" fmla="*/ 455 h 858"/>
              <a:gd name="T104" fmla="*/ 811 w 863"/>
              <a:gd name="T105" fmla="*/ 452 h 858"/>
              <a:gd name="T106" fmla="*/ 824 w 863"/>
              <a:gd name="T107" fmla="*/ 437 h 858"/>
              <a:gd name="T108" fmla="*/ 863 w 863"/>
              <a:gd name="T109" fmla="*/ 49 h 858"/>
              <a:gd name="T110" fmla="*/ 856 w 863"/>
              <a:gd name="T111" fmla="*/ 29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3" h="858">
                <a:moveTo>
                  <a:pt x="851" y="24"/>
                </a:moveTo>
                <a:lnTo>
                  <a:pt x="851" y="24"/>
                </a:lnTo>
                <a:lnTo>
                  <a:pt x="845" y="22"/>
                </a:lnTo>
                <a:lnTo>
                  <a:pt x="838" y="20"/>
                </a:lnTo>
                <a:lnTo>
                  <a:pt x="831" y="20"/>
                </a:lnTo>
                <a:lnTo>
                  <a:pt x="824" y="24"/>
                </a:lnTo>
                <a:lnTo>
                  <a:pt x="699" y="96"/>
                </a:lnTo>
                <a:lnTo>
                  <a:pt x="699" y="96"/>
                </a:lnTo>
                <a:lnTo>
                  <a:pt x="670" y="74"/>
                </a:lnTo>
                <a:lnTo>
                  <a:pt x="638" y="56"/>
                </a:lnTo>
                <a:lnTo>
                  <a:pt x="605" y="38"/>
                </a:lnTo>
                <a:lnTo>
                  <a:pt x="573" y="26"/>
                </a:lnTo>
                <a:lnTo>
                  <a:pt x="536" y="15"/>
                </a:lnTo>
                <a:lnTo>
                  <a:pt x="502" y="8"/>
                </a:lnTo>
                <a:lnTo>
                  <a:pt x="464" y="2"/>
                </a:lnTo>
                <a:lnTo>
                  <a:pt x="428" y="0"/>
                </a:lnTo>
                <a:lnTo>
                  <a:pt x="428" y="0"/>
                </a:lnTo>
                <a:lnTo>
                  <a:pt x="405" y="2"/>
                </a:lnTo>
                <a:lnTo>
                  <a:pt x="383" y="4"/>
                </a:lnTo>
                <a:lnTo>
                  <a:pt x="361" y="6"/>
                </a:lnTo>
                <a:lnTo>
                  <a:pt x="340" y="9"/>
                </a:lnTo>
                <a:lnTo>
                  <a:pt x="316" y="15"/>
                </a:lnTo>
                <a:lnTo>
                  <a:pt x="296" y="22"/>
                </a:lnTo>
                <a:lnTo>
                  <a:pt x="275" y="29"/>
                </a:lnTo>
                <a:lnTo>
                  <a:pt x="253" y="38"/>
                </a:lnTo>
                <a:lnTo>
                  <a:pt x="253" y="38"/>
                </a:lnTo>
                <a:lnTo>
                  <a:pt x="215" y="58"/>
                </a:lnTo>
                <a:lnTo>
                  <a:pt x="181" y="80"/>
                </a:lnTo>
                <a:lnTo>
                  <a:pt x="146" y="107"/>
                </a:lnTo>
                <a:lnTo>
                  <a:pt x="117" y="136"/>
                </a:lnTo>
                <a:lnTo>
                  <a:pt x="90" y="166"/>
                </a:lnTo>
                <a:lnTo>
                  <a:pt x="67" y="201"/>
                </a:lnTo>
                <a:lnTo>
                  <a:pt x="45" y="239"/>
                </a:lnTo>
                <a:lnTo>
                  <a:pt x="29" y="277"/>
                </a:lnTo>
                <a:lnTo>
                  <a:pt x="29" y="277"/>
                </a:lnTo>
                <a:lnTo>
                  <a:pt x="14" y="318"/>
                </a:lnTo>
                <a:lnTo>
                  <a:pt x="5" y="360"/>
                </a:lnTo>
                <a:lnTo>
                  <a:pt x="2" y="401"/>
                </a:lnTo>
                <a:lnTo>
                  <a:pt x="0" y="443"/>
                </a:lnTo>
                <a:lnTo>
                  <a:pt x="4" y="484"/>
                </a:lnTo>
                <a:lnTo>
                  <a:pt x="11" y="526"/>
                </a:lnTo>
                <a:lnTo>
                  <a:pt x="22" y="566"/>
                </a:lnTo>
                <a:lnTo>
                  <a:pt x="38" y="605"/>
                </a:lnTo>
                <a:lnTo>
                  <a:pt x="38" y="605"/>
                </a:lnTo>
                <a:lnTo>
                  <a:pt x="52" y="632"/>
                </a:lnTo>
                <a:lnTo>
                  <a:pt x="69" y="659"/>
                </a:lnTo>
                <a:lnTo>
                  <a:pt x="85" y="685"/>
                </a:lnTo>
                <a:lnTo>
                  <a:pt x="105" y="710"/>
                </a:lnTo>
                <a:lnTo>
                  <a:pt x="126" y="732"/>
                </a:lnTo>
                <a:lnTo>
                  <a:pt x="148" y="753"/>
                </a:lnTo>
                <a:lnTo>
                  <a:pt x="172" y="771"/>
                </a:lnTo>
                <a:lnTo>
                  <a:pt x="197" y="789"/>
                </a:lnTo>
                <a:lnTo>
                  <a:pt x="222" y="804"/>
                </a:lnTo>
                <a:lnTo>
                  <a:pt x="249" y="818"/>
                </a:lnTo>
                <a:lnTo>
                  <a:pt x="278" y="829"/>
                </a:lnTo>
                <a:lnTo>
                  <a:pt x="307" y="840"/>
                </a:lnTo>
                <a:lnTo>
                  <a:pt x="336" y="847"/>
                </a:lnTo>
                <a:lnTo>
                  <a:pt x="367" y="853"/>
                </a:lnTo>
                <a:lnTo>
                  <a:pt x="397" y="856"/>
                </a:lnTo>
                <a:lnTo>
                  <a:pt x="430" y="858"/>
                </a:lnTo>
                <a:lnTo>
                  <a:pt x="430" y="858"/>
                </a:lnTo>
                <a:lnTo>
                  <a:pt x="452" y="856"/>
                </a:lnTo>
                <a:lnTo>
                  <a:pt x="475" y="856"/>
                </a:lnTo>
                <a:lnTo>
                  <a:pt x="497" y="853"/>
                </a:lnTo>
                <a:lnTo>
                  <a:pt x="518" y="849"/>
                </a:lnTo>
                <a:lnTo>
                  <a:pt x="542" y="844"/>
                </a:lnTo>
                <a:lnTo>
                  <a:pt x="562" y="836"/>
                </a:lnTo>
                <a:lnTo>
                  <a:pt x="583" y="829"/>
                </a:lnTo>
                <a:lnTo>
                  <a:pt x="605" y="820"/>
                </a:lnTo>
                <a:lnTo>
                  <a:pt x="605" y="820"/>
                </a:lnTo>
                <a:lnTo>
                  <a:pt x="636" y="806"/>
                </a:lnTo>
                <a:lnTo>
                  <a:pt x="665" y="788"/>
                </a:lnTo>
                <a:lnTo>
                  <a:pt x="692" y="768"/>
                </a:lnTo>
                <a:lnTo>
                  <a:pt x="717" y="746"/>
                </a:lnTo>
                <a:lnTo>
                  <a:pt x="717" y="746"/>
                </a:lnTo>
                <a:lnTo>
                  <a:pt x="724" y="737"/>
                </a:lnTo>
                <a:lnTo>
                  <a:pt x="726" y="728"/>
                </a:lnTo>
                <a:lnTo>
                  <a:pt x="726" y="728"/>
                </a:lnTo>
                <a:lnTo>
                  <a:pt x="724" y="717"/>
                </a:lnTo>
                <a:lnTo>
                  <a:pt x="719" y="710"/>
                </a:lnTo>
                <a:lnTo>
                  <a:pt x="670" y="656"/>
                </a:lnTo>
                <a:lnTo>
                  <a:pt x="670" y="656"/>
                </a:lnTo>
                <a:lnTo>
                  <a:pt x="661" y="649"/>
                </a:lnTo>
                <a:lnTo>
                  <a:pt x="652" y="647"/>
                </a:lnTo>
                <a:lnTo>
                  <a:pt x="652" y="647"/>
                </a:lnTo>
                <a:lnTo>
                  <a:pt x="641" y="649"/>
                </a:lnTo>
                <a:lnTo>
                  <a:pt x="634" y="654"/>
                </a:lnTo>
                <a:lnTo>
                  <a:pt x="634" y="654"/>
                </a:lnTo>
                <a:lnTo>
                  <a:pt x="614" y="668"/>
                </a:lnTo>
                <a:lnTo>
                  <a:pt x="596" y="683"/>
                </a:lnTo>
                <a:lnTo>
                  <a:pt x="574" y="696"/>
                </a:lnTo>
                <a:lnTo>
                  <a:pt x="554" y="706"/>
                </a:lnTo>
                <a:lnTo>
                  <a:pt x="554" y="706"/>
                </a:lnTo>
                <a:lnTo>
                  <a:pt x="524" y="717"/>
                </a:lnTo>
                <a:lnTo>
                  <a:pt x="493" y="726"/>
                </a:lnTo>
                <a:lnTo>
                  <a:pt x="462" y="730"/>
                </a:lnTo>
                <a:lnTo>
                  <a:pt x="430" y="732"/>
                </a:lnTo>
                <a:lnTo>
                  <a:pt x="430" y="732"/>
                </a:lnTo>
                <a:lnTo>
                  <a:pt x="408" y="732"/>
                </a:lnTo>
                <a:lnTo>
                  <a:pt x="385" y="730"/>
                </a:lnTo>
                <a:lnTo>
                  <a:pt x="365" y="724"/>
                </a:lnTo>
                <a:lnTo>
                  <a:pt x="343" y="719"/>
                </a:lnTo>
                <a:lnTo>
                  <a:pt x="323" y="712"/>
                </a:lnTo>
                <a:lnTo>
                  <a:pt x="302" y="705"/>
                </a:lnTo>
                <a:lnTo>
                  <a:pt x="284" y="694"/>
                </a:lnTo>
                <a:lnTo>
                  <a:pt x="266" y="683"/>
                </a:lnTo>
                <a:lnTo>
                  <a:pt x="247" y="672"/>
                </a:lnTo>
                <a:lnTo>
                  <a:pt x="231" y="658"/>
                </a:lnTo>
                <a:lnTo>
                  <a:pt x="215" y="643"/>
                </a:lnTo>
                <a:lnTo>
                  <a:pt x="200" y="627"/>
                </a:lnTo>
                <a:lnTo>
                  <a:pt x="186" y="611"/>
                </a:lnTo>
                <a:lnTo>
                  <a:pt x="173" y="593"/>
                </a:lnTo>
                <a:lnTo>
                  <a:pt x="163" y="573"/>
                </a:lnTo>
                <a:lnTo>
                  <a:pt x="152" y="553"/>
                </a:lnTo>
                <a:lnTo>
                  <a:pt x="152" y="553"/>
                </a:lnTo>
                <a:lnTo>
                  <a:pt x="141" y="526"/>
                </a:lnTo>
                <a:lnTo>
                  <a:pt x="134" y="497"/>
                </a:lnTo>
                <a:lnTo>
                  <a:pt x="128" y="468"/>
                </a:lnTo>
                <a:lnTo>
                  <a:pt x="126" y="439"/>
                </a:lnTo>
                <a:lnTo>
                  <a:pt x="126" y="408"/>
                </a:lnTo>
                <a:lnTo>
                  <a:pt x="130" y="380"/>
                </a:lnTo>
                <a:lnTo>
                  <a:pt x="135" y="351"/>
                </a:lnTo>
                <a:lnTo>
                  <a:pt x="146" y="322"/>
                </a:lnTo>
                <a:lnTo>
                  <a:pt x="146" y="322"/>
                </a:lnTo>
                <a:lnTo>
                  <a:pt x="157" y="295"/>
                </a:lnTo>
                <a:lnTo>
                  <a:pt x="172" y="268"/>
                </a:lnTo>
                <a:lnTo>
                  <a:pt x="190" y="244"/>
                </a:lnTo>
                <a:lnTo>
                  <a:pt x="208" y="221"/>
                </a:lnTo>
                <a:lnTo>
                  <a:pt x="229" y="201"/>
                </a:lnTo>
                <a:lnTo>
                  <a:pt x="253" y="183"/>
                </a:lnTo>
                <a:lnTo>
                  <a:pt x="278" y="166"/>
                </a:lnTo>
                <a:lnTo>
                  <a:pt x="305" y="152"/>
                </a:lnTo>
                <a:lnTo>
                  <a:pt x="305" y="152"/>
                </a:lnTo>
                <a:lnTo>
                  <a:pt x="336" y="141"/>
                </a:lnTo>
                <a:lnTo>
                  <a:pt x="368" y="132"/>
                </a:lnTo>
                <a:lnTo>
                  <a:pt x="403" y="129"/>
                </a:lnTo>
                <a:lnTo>
                  <a:pt x="435" y="127"/>
                </a:lnTo>
                <a:lnTo>
                  <a:pt x="470" y="130"/>
                </a:lnTo>
                <a:lnTo>
                  <a:pt x="502" y="136"/>
                </a:lnTo>
                <a:lnTo>
                  <a:pt x="535" y="147"/>
                </a:lnTo>
                <a:lnTo>
                  <a:pt x="565" y="159"/>
                </a:lnTo>
                <a:lnTo>
                  <a:pt x="453" y="219"/>
                </a:lnTo>
                <a:lnTo>
                  <a:pt x="453" y="219"/>
                </a:lnTo>
                <a:lnTo>
                  <a:pt x="448" y="222"/>
                </a:lnTo>
                <a:lnTo>
                  <a:pt x="443" y="228"/>
                </a:lnTo>
                <a:lnTo>
                  <a:pt x="441" y="235"/>
                </a:lnTo>
                <a:lnTo>
                  <a:pt x="439" y="242"/>
                </a:lnTo>
                <a:lnTo>
                  <a:pt x="439" y="242"/>
                </a:lnTo>
                <a:lnTo>
                  <a:pt x="441" y="250"/>
                </a:lnTo>
                <a:lnTo>
                  <a:pt x="443" y="255"/>
                </a:lnTo>
                <a:lnTo>
                  <a:pt x="448" y="260"/>
                </a:lnTo>
                <a:lnTo>
                  <a:pt x="453" y="264"/>
                </a:lnTo>
                <a:lnTo>
                  <a:pt x="787" y="452"/>
                </a:lnTo>
                <a:lnTo>
                  <a:pt x="787" y="452"/>
                </a:lnTo>
                <a:lnTo>
                  <a:pt x="793" y="454"/>
                </a:lnTo>
                <a:lnTo>
                  <a:pt x="798" y="455"/>
                </a:lnTo>
                <a:lnTo>
                  <a:pt x="806" y="455"/>
                </a:lnTo>
                <a:lnTo>
                  <a:pt x="811" y="452"/>
                </a:lnTo>
                <a:lnTo>
                  <a:pt x="811" y="452"/>
                </a:lnTo>
                <a:lnTo>
                  <a:pt x="816" y="448"/>
                </a:lnTo>
                <a:lnTo>
                  <a:pt x="822" y="445"/>
                </a:lnTo>
                <a:lnTo>
                  <a:pt x="824" y="437"/>
                </a:lnTo>
                <a:lnTo>
                  <a:pt x="825" y="432"/>
                </a:lnTo>
                <a:lnTo>
                  <a:pt x="863" y="49"/>
                </a:lnTo>
                <a:lnTo>
                  <a:pt x="863" y="49"/>
                </a:lnTo>
                <a:lnTo>
                  <a:pt x="863" y="42"/>
                </a:lnTo>
                <a:lnTo>
                  <a:pt x="860" y="35"/>
                </a:lnTo>
                <a:lnTo>
                  <a:pt x="856" y="29"/>
                </a:lnTo>
                <a:lnTo>
                  <a:pt x="851" y="24"/>
                </a:lnTo>
                <a:lnTo>
                  <a:pt x="851" y="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pic>
        <p:nvPicPr>
          <p:cNvPr id="2" name="Picture 1">
            <a:extLst>
              <a:ext uri="{FF2B5EF4-FFF2-40B4-BE49-F238E27FC236}">
                <a16:creationId xmlns:a16="http://schemas.microsoft.com/office/drawing/2014/main" id="{82205502-EA7A-4E79-8B01-F44C030894D4}"/>
              </a:ext>
            </a:extLst>
          </p:cNvPr>
          <p:cNvPicPr>
            <a:picLocks noChangeAspect="1"/>
          </p:cNvPicPr>
          <p:nvPr/>
        </p:nvPicPr>
        <p:blipFill>
          <a:blip r:embed="rId3"/>
          <a:stretch>
            <a:fillRect/>
          </a:stretch>
        </p:blipFill>
        <p:spPr>
          <a:xfrm>
            <a:off x="395623" y="2034427"/>
            <a:ext cx="1179130" cy="1179130"/>
          </a:xfrm>
          <a:prstGeom prst="rect">
            <a:avLst/>
          </a:prstGeom>
        </p:spPr>
      </p:pic>
      <p:pic>
        <p:nvPicPr>
          <p:cNvPr id="64" name="Picture 63">
            <a:extLst>
              <a:ext uri="{FF2B5EF4-FFF2-40B4-BE49-F238E27FC236}">
                <a16:creationId xmlns:a16="http://schemas.microsoft.com/office/drawing/2014/main" id="{50351EB6-1C24-432C-9841-E35062D97147}"/>
              </a:ext>
            </a:extLst>
          </p:cNvPr>
          <p:cNvPicPr>
            <a:picLocks noChangeAspect="1"/>
          </p:cNvPicPr>
          <p:nvPr/>
        </p:nvPicPr>
        <p:blipFill>
          <a:blip r:embed="rId4"/>
          <a:stretch>
            <a:fillRect/>
          </a:stretch>
        </p:blipFill>
        <p:spPr>
          <a:xfrm>
            <a:off x="3322665" y="2053844"/>
            <a:ext cx="1530348" cy="1530348"/>
          </a:xfrm>
          <a:prstGeom prst="rect">
            <a:avLst/>
          </a:prstGeom>
        </p:spPr>
      </p:pic>
      <p:pic>
        <p:nvPicPr>
          <p:cNvPr id="65" name="Picture 64">
            <a:extLst>
              <a:ext uri="{FF2B5EF4-FFF2-40B4-BE49-F238E27FC236}">
                <a16:creationId xmlns:a16="http://schemas.microsoft.com/office/drawing/2014/main" id="{D933C54C-C8E7-42FE-8CF2-CF728AC7D57B}"/>
              </a:ext>
            </a:extLst>
          </p:cNvPr>
          <p:cNvPicPr>
            <a:picLocks noChangeAspect="1"/>
          </p:cNvPicPr>
          <p:nvPr/>
        </p:nvPicPr>
        <p:blipFill>
          <a:blip r:embed="rId5"/>
          <a:stretch>
            <a:fillRect/>
          </a:stretch>
        </p:blipFill>
        <p:spPr>
          <a:xfrm>
            <a:off x="1779424" y="2034427"/>
            <a:ext cx="1353142" cy="1353142"/>
          </a:xfrm>
          <a:prstGeom prst="rect">
            <a:avLst/>
          </a:prstGeom>
        </p:spPr>
      </p:pic>
      <p:pic>
        <p:nvPicPr>
          <p:cNvPr id="66" name="Picture 65">
            <a:extLst>
              <a:ext uri="{FF2B5EF4-FFF2-40B4-BE49-F238E27FC236}">
                <a16:creationId xmlns:a16="http://schemas.microsoft.com/office/drawing/2014/main" id="{D2341A4E-DC8B-4EA3-BE87-7D7FD68137FD}"/>
              </a:ext>
            </a:extLst>
          </p:cNvPr>
          <p:cNvPicPr>
            <a:picLocks noChangeAspect="1"/>
          </p:cNvPicPr>
          <p:nvPr/>
        </p:nvPicPr>
        <p:blipFill>
          <a:blip r:embed="rId6"/>
          <a:stretch>
            <a:fillRect/>
          </a:stretch>
        </p:blipFill>
        <p:spPr>
          <a:xfrm>
            <a:off x="5104742" y="2034427"/>
            <a:ext cx="1766465" cy="1754025"/>
          </a:xfrm>
          <a:prstGeom prst="rect">
            <a:avLst/>
          </a:prstGeom>
        </p:spPr>
      </p:pic>
      <p:grpSp>
        <p:nvGrpSpPr>
          <p:cNvPr id="90" name="Group 89">
            <a:extLst>
              <a:ext uri="{FF2B5EF4-FFF2-40B4-BE49-F238E27FC236}">
                <a16:creationId xmlns:a16="http://schemas.microsoft.com/office/drawing/2014/main" id="{3B920D05-4E0F-463A-8C38-4B01123433CD}"/>
              </a:ext>
            </a:extLst>
          </p:cNvPr>
          <p:cNvGrpSpPr/>
          <p:nvPr/>
        </p:nvGrpSpPr>
        <p:grpSpPr>
          <a:xfrm>
            <a:off x="9213614" y="1888312"/>
            <a:ext cx="2770451" cy="2709692"/>
            <a:chOff x="8297415" y="4372629"/>
            <a:chExt cx="2321224" cy="2270317"/>
          </a:xfrm>
        </p:grpSpPr>
        <p:grpSp>
          <p:nvGrpSpPr>
            <p:cNvPr id="79" name="그룹 47">
              <a:extLst>
                <a:ext uri="{FF2B5EF4-FFF2-40B4-BE49-F238E27FC236}">
                  <a16:creationId xmlns:a16="http://schemas.microsoft.com/office/drawing/2014/main" id="{F0E36CFE-2990-4286-A97D-57E29BB8D9E0}"/>
                </a:ext>
              </a:extLst>
            </p:cNvPr>
            <p:cNvGrpSpPr/>
            <p:nvPr/>
          </p:nvGrpSpPr>
          <p:grpSpPr>
            <a:xfrm>
              <a:off x="8297415" y="4487779"/>
              <a:ext cx="2321224" cy="2155167"/>
              <a:chOff x="3098969" y="2160000"/>
              <a:chExt cx="2183139" cy="2026961"/>
            </a:xfrm>
            <a:solidFill>
              <a:schemeClr val="accent5"/>
            </a:solidFill>
          </p:grpSpPr>
          <p:sp>
            <p:nvSpPr>
              <p:cNvPr id="80" name="직사각형 48">
                <a:extLst>
                  <a:ext uri="{FF2B5EF4-FFF2-40B4-BE49-F238E27FC236}">
                    <a16:creationId xmlns:a16="http://schemas.microsoft.com/office/drawing/2014/main" id="{579EC905-9EDB-4933-87CA-372B07FF7373}"/>
                  </a:ext>
                </a:extLst>
              </p:cNvPr>
              <p:cNvSpPr/>
              <p:nvPr/>
            </p:nvSpPr>
            <p:spPr>
              <a:xfrm>
                <a:off x="3154030" y="2160000"/>
                <a:ext cx="1908999" cy="190899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81" name="TextBox 80">
                <a:extLst>
                  <a:ext uri="{FF2B5EF4-FFF2-40B4-BE49-F238E27FC236}">
                    <a16:creationId xmlns:a16="http://schemas.microsoft.com/office/drawing/2014/main" id="{75A452BF-883D-4695-B80E-1EA137834FB1}"/>
                  </a:ext>
                </a:extLst>
              </p:cNvPr>
              <p:cNvSpPr txBox="1"/>
              <p:nvPr/>
            </p:nvSpPr>
            <p:spPr>
              <a:xfrm>
                <a:off x="3098969" y="3677647"/>
                <a:ext cx="2183139" cy="509314"/>
              </a:xfrm>
              <a:prstGeom prst="rect">
                <a:avLst/>
              </a:prstGeom>
              <a:noFill/>
            </p:spPr>
            <p:txBody>
              <a:bodyPr wrap="square" rtlCol="0">
                <a:spAutoFit/>
              </a:bodyPr>
              <a:lstStyle/>
              <a:p>
                <a:r>
                  <a:rPr lang="en-US" altLang="ko-KR" sz="3600" b="1" dirty="0">
                    <a:solidFill>
                      <a:prstClr val="white"/>
                    </a:solidFill>
                  </a:rPr>
                  <a:t>Interaction</a:t>
                </a:r>
                <a:endParaRPr lang="ko-KR" altLang="en-US" sz="3600" b="1" dirty="0">
                  <a:solidFill>
                    <a:prstClr val="white"/>
                  </a:solidFill>
                </a:endParaRPr>
              </a:p>
            </p:txBody>
          </p:sp>
        </p:grpSp>
        <p:sp>
          <p:nvSpPr>
            <p:cNvPr id="78" name="Freeform 32">
              <a:extLst>
                <a:ext uri="{FF2B5EF4-FFF2-40B4-BE49-F238E27FC236}">
                  <a16:creationId xmlns:a16="http://schemas.microsoft.com/office/drawing/2014/main" id="{566A4D15-BADA-482F-B130-16BAA8FEAE79}"/>
                </a:ext>
              </a:extLst>
            </p:cNvPr>
            <p:cNvSpPr>
              <a:spLocks/>
            </p:cNvSpPr>
            <p:nvPr/>
          </p:nvSpPr>
          <p:spPr bwMode="auto">
            <a:xfrm>
              <a:off x="8979486" y="4372629"/>
              <a:ext cx="1447806" cy="1585692"/>
            </a:xfrm>
            <a:custGeom>
              <a:avLst/>
              <a:gdLst>
                <a:gd name="T0" fmla="*/ 495 w 630"/>
                <a:gd name="T1" fmla="*/ 465 h 690"/>
                <a:gd name="T2" fmla="*/ 439 w 630"/>
                <a:gd name="T3" fmla="*/ 495 h 690"/>
                <a:gd name="T4" fmla="*/ 226 w 630"/>
                <a:gd name="T5" fmla="*/ 358 h 690"/>
                <a:gd name="T6" fmla="*/ 226 w 630"/>
                <a:gd name="T7" fmla="*/ 333 h 690"/>
                <a:gd name="T8" fmla="*/ 441 w 630"/>
                <a:gd name="T9" fmla="*/ 196 h 690"/>
                <a:gd name="T10" fmla="*/ 495 w 630"/>
                <a:gd name="T11" fmla="*/ 224 h 690"/>
                <a:gd name="T12" fmla="*/ 528 w 630"/>
                <a:gd name="T13" fmla="*/ 226 h 690"/>
                <a:gd name="T14" fmla="*/ 560 w 630"/>
                <a:gd name="T15" fmla="*/ 217 h 690"/>
                <a:gd name="T16" fmla="*/ 597 w 630"/>
                <a:gd name="T17" fmla="*/ 193 h 690"/>
                <a:gd name="T18" fmla="*/ 621 w 630"/>
                <a:gd name="T19" fmla="*/ 158 h 690"/>
                <a:gd name="T20" fmla="*/ 629 w 630"/>
                <a:gd name="T21" fmla="*/ 124 h 690"/>
                <a:gd name="T22" fmla="*/ 629 w 630"/>
                <a:gd name="T23" fmla="*/ 102 h 690"/>
                <a:gd name="T24" fmla="*/ 621 w 630"/>
                <a:gd name="T25" fmla="*/ 70 h 690"/>
                <a:gd name="T26" fmla="*/ 597 w 630"/>
                <a:gd name="T27" fmla="*/ 33 h 690"/>
                <a:gd name="T28" fmla="*/ 560 w 630"/>
                <a:gd name="T29" fmla="*/ 9 h 690"/>
                <a:gd name="T30" fmla="*/ 528 w 630"/>
                <a:gd name="T31" fmla="*/ 2 h 690"/>
                <a:gd name="T32" fmla="*/ 504 w 630"/>
                <a:gd name="T33" fmla="*/ 2 h 690"/>
                <a:gd name="T34" fmla="*/ 472 w 630"/>
                <a:gd name="T35" fmla="*/ 9 h 690"/>
                <a:gd name="T36" fmla="*/ 435 w 630"/>
                <a:gd name="T37" fmla="*/ 33 h 690"/>
                <a:gd name="T38" fmla="*/ 413 w 630"/>
                <a:gd name="T39" fmla="*/ 70 h 690"/>
                <a:gd name="T40" fmla="*/ 404 w 630"/>
                <a:gd name="T41" fmla="*/ 102 h 690"/>
                <a:gd name="T42" fmla="*/ 404 w 630"/>
                <a:gd name="T43" fmla="*/ 126 h 690"/>
                <a:gd name="T44" fmla="*/ 190 w 630"/>
                <a:gd name="T45" fmla="*/ 261 h 690"/>
                <a:gd name="T46" fmla="*/ 135 w 630"/>
                <a:gd name="T47" fmla="*/ 235 h 690"/>
                <a:gd name="T48" fmla="*/ 102 w 630"/>
                <a:gd name="T49" fmla="*/ 233 h 690"/>
                <a:gd name="T50" fmla="*/ 70 w 630"/>
                <a:gd name="T51" fmla="*/ 242 h 690"/>
                <a:gd name="T52" fmla="*/ 33 w 630"/>
                <a:gd name="T53" fmla="*/ 265 h 690"/>
                <a:gd name="T54" fmla="*/ 9 w 630"/>
                <a:gd name="T55" fmla="*/ 302 h 690"/>
                <a:gd name="T56" fmla="*/ 2 w 630"/>
                <a:gd name="T57" fmla="*/ 335 h 690"/>
                <a:gd name="T58" fmla="*/ 2 w 630"/>
                <a:gd name="T59" fmla="*/ 358 h 690"/>
                <a:gd name="T60" fmla="*/ 9 w 630"/>
                <a:gd name="T61" fmla="*/ 389 h 690"/>
                <a:gd name="T62" fmla="*/ 33 w 630"/>
                <a:gd name="T63" fmla="*/ 426 h 690"/>
                <a:gd name="T64" fmla="*/ 70 w 630"/>
                <a:gd name="T65" fmla="*/ 451 h 690"/>
                <a:gd name="T66" fmla="*/ 102 w 630"/>
                <a:gd name="T67" fmla="*/ 458 h 690"/>
                <a:gd name="T68" fmla="*/ 135 w 630"/>
                <a:gd name="T69" fmla="*/ 458 h 690"/>
                <a:gd name="T70" fmla="*/ 190 w 630"/>
                <a:gd name="T71" fmla="*/ 430 h 690"/>
                <a:gd name="T72" fmla="*/ 404 w 630"/>
                <a:gd name="T73" fmla="*/ 565 h 690"/>
                <a:gd name="T74" fmla="*/ 404 w 630"/>
                <a:gd name="T75" fmla="*/ 588 h 690"/>
                <a:gd name="T76" fmla="*/ 413 w 630"/>
                <a:gd name="T77" fmla="*/ 621 h 690"/>
                <a:gd name="T78" fmla="*/ 435 w 630"/>
                <a:gd name="T79" fmla="*/ 658 h 690"/>
                <a:gd name="T80" fmla="*/ 472 w 630"/>
                <a:gd name="T81" fmla="*/ 681 h 690"/>
                <a:gd name="T82" fmla="*/ 504 w 630"/>
                <a:gd name="T83" fmla="*/ 690 h 690"/>
                <a:gd name="T84" fmla="*/ 528 w 630"/>
                <a:gd name="T85" fmla="*/ 690 h 690"/>
                <a:gd name="T86" fmla="*/ 560 w 630"/>
                <a:gd name="T87" fmla="*/ 681 h 690"/>
                <a:gd name="T88" fmla="*/ 597 w 630"/>
                <a:gd name="T89" fmla="*/ 658 h 690"/>
                <a:gd name="T90" fmla="*/ 621 w 630"/>
                <a:gd name="T91" fmla="*/ 621 h 690"/>
                <a:gd name="T92" fmla="*/ 629 w 630"/>
                <a:gd name="T93" fmla="*/ 588 h 690"/>
                <a:gd name="T94" fmla="*/ 629 w 630"/>
                <a:gd name="T95" fmla="*/ 565 h 690"/>
                <a:gd name="T96" fmla="*/ 621 w 630"/>
                <a:gd name="T97" fmla="*/ 533 h 690"/>
                <a:gd name="T98" fmla="*/ 597 w 630"/>
                <a:gd name="T99" fmla="*/ 497 h 690"/>
                <a:gd name="T100" fmla="*/ 560 w 630"/>
                <a:gd name="T101" fmla="*/ 472 h 690"/>
                <a:gd name="T102" fmla="*/ 528 w 630"/>
                <a:gd name="T103" fmla="*/ 465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0" h="690">
                  <a:moveTo>
                    <a:pt x="516" y="463"/>
                  </a:moveTo>
                  <a:lnTo>
                    <a:pt x="516" y="463"/>
                  </a:lnTo>
                  <a:lnTo>
                    <a:pt x="495" y="465"/>
                  </a:lnTo>
                  <a:lnTo>
                    <a:pt x="474" y="472"/>
                  </a:lnTo>
                  <a:lnTo>
                    <a:pt x="456" y="481"/>
                  </a:lnTo>
                  <a:lnTo>
                    <a:pt x="439" y="495"/>
                  </a:lnTo>
                  <a:lnTo>
                    <a:pt x="225" y="370"/>
                  </a:lnTo>
                  <a:lnTo>
                    <a:pt x="225" y="370"/>
                  </a:lnTo>
                  <a:lnTo>
                    <a:pt x="226" y="358"/>
                  </a:lnTo>
                  <a:lnTo>
                    <a:pt x="226" y="346"/>
                  </a:lnTo>
                  <a:lnTo>
                    <a:pt x="226" y="346"/>
                  </a:lnTo>
                  <a:lnTo>
                    <a:pt x="226" y="333"/>
                  </a:lnTo>
                  <a:lnTo>
                    <a:pt x="225" y="321"/>
                  </a:lnTo>
                  <a:lnTo>
                    <a:pt x="441" y="196"/>
                  </a:lnTo>
                  <a:lnTo>
                    <a:pt x="441" y="196"/>
                  </a:lnTo>
                  <a:lnTo>
                    <a:pt x="456" y="210"/>
                  </a:lnTo>
                  <a:lnTo>
                    <a:pt x="476" y="219"/>
                  </a:lnTo>
                  <a:lnTo>
                    <a:pt x="495" y="224"/>
                  </a:lnTo>
                  <a:lnTo>
                    <a:pt x="516" y="226"/>
                  </a:lnTo>
                  <a:lnTo>
                    <a:pt x="516" y="226"/>
                  </a:lnTo>
                  <a:lnTo>
                    <a:pt x="528" y="226"/>
                  </a:lnTo>
                  <a:lnTo>
                    <a:pt x="539" y="224"/>
                  </a:lnTo>
                  <a:lnTo>
                    <a:pt x="550" y="221"/>
                  </a:lnTo>
                  <a:lnTo>
                    <a:pt x="560" y="217"/>
                  </a:lnTo>
                  <a:lnTo>
                    <a:pt x="571" y="214"/>
                  </a:lnTo>
                  <a:lnTo>
                    <a:pt x="579" y="207"/>
                  </a:lnTo>
                  <a:lnTo>
                    <a:pt x="597" y="193"/>
                  </a:lnTo>
                  <a:lnTo>
                    <a:pt x="611" y="177"/>
                  </a:lnTo>
                  <a:lnTo>
                    <a:pt x="616" y="168"/>
                  </a:lnTo>
                  <a:lnTo>
                    <a:pt x="621" y="158"/>
                  </a:lnTo>
                  <a:lnTo>
                    <a:pt x="625" y="147"/>
                  </a:lnTo>
                  <a:lnTo>
                    <a:pt x="627" y="137"/>
                  </a:lnTo>
                  <a:lnTo>
                    <a:pt x="629" y="124"/>
                  </a:lnTo>
                  <a:lnTo>
                    <a:pt x="630" y="114"/>
                  </a:lnTo>
                  <a:lnTo>
                    <a:pt x="630" y="114"/>
                  </a:lnTo>
                  <a:lnTo>
                    <a:pt x="629" y="102"/>
                  </a:lnTo>
                  <a:lnTo>
                    <a:pt x="627" y="91"/>
                  </a:lnTo>
                  <a:lnTo>
                    <a:pt x="625" y="81"/>
                  </a:lnTo>
                  <a:lnTo>
                    <a:pt x="621" y="70"/>
                  </a:lnTo>
                  <a:lnTo>
                    <a:pt x="616" y="59"/>
                  </a:lnTo>
                  <a:lnTo>
                    <a:pt x="611" y="51"/>
                  </a:lnTo>
                  <a:lnTo>
                    <a:pt x="597" y="33"/>
                  </a:lnTo>
                  <a:lnTo>
                    <a:pt x="579" y="19"/>
                  </a:lnTo>
                  <a:lnTo>
                    <a:pt x="571" y="14"/>
                  </a:lnTo>
                  <a:lnTo>
                    <a:pt x="560" y="9"/>
                  </a:lnTo>
                  <a:lnTo>
                    <a:pt x="550" y="5"/>
                  </a:lnTo>
                  <a:lnTo>
                    <a:pt x="539" y="2"/>
                  </a:lnTo>
                  <a:lnTo>
                    <a:pt x="528" y="2"/>
                  </a:lnTo>
                  <a:lnTo>
                    <a:pt x="516" y="0"/>
                  </a:lnTo>
                  <a:lnTo>
                    <a:pt x="516" y="0"/>
                  </a:lnTo>
                  <a:lnTo>
                    <a:pt x="504" y="2"/>
                  </a:lnTo>
                  <a:lnTo>
                    <a:pt x="493" y="2"/>
                  </a:lnTo>
                  <a:lnTo>
                    <a:pt x="483" y="5"/>
                  </a:lnTo>
                  <a:lnTo>
                    <a:pt x="472" y="9"/>
                  </a:lnTo>
                  <a:lnTo>
                    <a:pt x="462" y="14"/>
                  </a:lnTo>
                  <a:lnTo>
                    <a:pt x="453" y="19"/>
                  </a:lnTo>
                  <a:lnTo>
                    <a:pt x="435" y="33"/>
                  </a:lnTo>
                  <a:lnTo>
                    <a:pt x="421" y="51"/>
                  </a:lnTo>
                  <a:lnTo>
                    <a:pt x="416" y="59"/>
                  </a:lnTo>
                  <a:lnTo>
                    <a:pt x="413" y="70"/>
                  </a:lnTo>
                  <a:lnTo>
                    <a:pt x="407" y="81"/>
                  </a:lnTo>
                  <a:lnTo>
                    <a:pt x="406" y="91"/>
                  </a:lnTo>
                  <a:lnTo>
                    <a:pt x="404" y="102"/>
                  </a:lnTo>
                  <a:lnTo>
                    <a:pt x="402" y="114"/>
                  </a:lnTo>
                  <a:lnTo>
                    <a:pt x="402" y="114"/>
                  </a:lnTo>
                  <a:lnTo>
                    <a:pt x="404" y="126"/>
                  </a:lnTo>
                  <a:lnTo>
                    <a:pt x="406" y="138"/>
                  </a:lnTo>
                  <a:lnTo>
                    <a:pt x="190" y="261"/>
                  </a:lnTo>
                  <a:lnTo>
                    <a:pt x="190" y="261"/>
                  </a:lnTo>
                  <a:lnTo>
                    <a:pt x="174" y="249"/>
                  </a:lnTo>
                  <a:lnTo>
                    <a:pt x="154" y="240"/>
                  </a:lnTo>
                  <a:lnTo>
                    <a:pt x="135" y="235"/>
                  </a:lnTo>
                  <a:lnTo>
                    <a:pt x="114" y="233"/>
                  </a:lnTo>
                  <a:lnTo>
                    <a:pt x="114" y="233"/>
                  </a:lnTo>
                  <a:lnTo>
                    <a:pt x="102" y="233"/>
                  </a:lnTo>
                  <a:lnTo>
                    <a:pt x="91" y="235"/>
                  </a:lnTo>
                  <a:lnTo>
                    <a:pt x="81" y="237"/>
                  </a:lnTo>
                  <a:lnTo>
                    <a:pt x="70" y="242"/>
                  </a:lnTo>
                  <a:lnTo>
                    <a:pt x="60" y="245"/>
                  </a:lnTo>
                  <a:lnTo>
                    <a:pt x="51" y="253"/>
                  </a:lnTo>
                  <a:lnTo>
                    <a:pt x="33" y="265"/>
                  </a:lnTo>
                  <a:lnTo>
                    <a:pt x="19" y="282"/>
                  </a:lnTo>
                  <a:lnTo>
                    <a:pt x="14" y="291"/>
                  </a:lnTo>
                  <a:lnTo>
                    <a:pt x="9" y="302"/>
                  </a:lnTo>
                  <a:lnTo>
                    <a:pt x="5" y="312"/>
                  </a:lnTo>
                  <a:lnTo>
                    <a:pt x="2" y="323"/>
                  </a:lnTo>
                  <a:lnTo>
                    <a:pt x="2" y="335"/>
                  </a:lnTo>
                  <a:lnTo>
                    <a:pt x="0" y="346"/>
                  </a:lnTo>
                  <a:lnTo>
                    <a:pt x="0" y="346"/>
                  </a:lnTo>
                  <a:lnTo>
                    <a:pt x="2" y="358"/>
                  </a:lnTo>
                  <a:lnTo>
                    <a:pt x="2" y="368"/>
                  </a:lnTo>
                  <a:lnTo>
                    <a:pt x="5" y="379"/>
                  </a:lnTo>
                  <a:lnTo>
                    <a:pt x="9" y="389"/>
                  </a:lnTo>
                  <a:lnTo>
                    <a:pt x="14" y="400"/>
                  </a:lnTo>
                  <a:lnTo>
                    <a:pt x="19" y="409"/>
                  </a:lnTo>
                  <a:lnTo>
                    <a:pt x="33" y="426"/>
                  </a:lnTo>
                  <a:lnTo>
                    <a:pt x="51" y="440"/>
                  </a:lnTo>
                  <a:lnTo>
                    <a:pt x="60" y="446"/>
                  </a:lnTo>
                  <a:lnTo>
                    <a:pt x="70" y="451"/>
                  </a:lnTo>
                  <a:lnTo>
                    <a:pt x="81" y="454"/>
                  </a:lnTo>
                  <a:lnTo>
                    <a:pt x="91" y="456"/>
                  </a:lnTo>
                  <a:lnTo>
                    <a:pt x="102" y="458"/>
                  </a:lnTo>
                  <a:lnTo>
                    <a:pt x="114" y="460"/>
                  </a:lnTo>
                  <a:lnTo>
                    <a:pt x="114" y="460"/>
                  </a:lnTo>
                  <a:lnTo>
                    <a:pt x="135" y="458"/>
                  </a:lnTo>
                  <a:lnTo>
                    <a:pt x="154" y="451"/>
                  </a:lnTo>
                  <a:lnTo>
                    <a:pt x="174" y="442"/>
                  </a:lnTo>
                  <a:lnTo>
                    <a:pt x="190" y="430"/>
                  </a:lnTo>
                  <a:lnTo>
                    <a:pt x="406" y="554"/>
                  </a:lnTo>
                  <a:lnTo>
                    <a:pt x="406" y="554"/>
                  </a:lnTo>
                  <a:lnTo>
                    <a:pt x="404" y="565"/>
                  </a:lnTo>
                  <a:lnTo>
                    <a:pt x="402" y="577"/>
                  </a:lnTo>
                  <a:lnTo>
                    <a:pt x="402" y="577"/>
                  </a:lnTo>
                  <a:lnTo>
                    <a:pt x="404" y="588"/>
                  </a:lnTo>
                  <a:lnTo>
                    <a:pt x="406" y="600"/>
                  </a:lnTo>
                  <a:lnTo>
                    <a:pt x="407" y="611"/>
                  </a:lnTo>
                  <a:lnTo>
                    <a:pt x="413" y="621"/>
                  </a:lnTo>
                  <a:lnTo>
                    <a:pt x="416" y="632"/>
                  </a:lnTo>
                  <a:lnTo>
                    <a:pt x="421" y="640"/>
                  </a:lnTo>
                  <a:lnTo>
                    <a:pt x="435" y="658"/>
                  </a:lnTo>
                  <a:lnTo>
                    <a:pt x="453" y="670"/>
                  </a:lnTo>
                  <a:lnTo>
                    <a:pt x="462" y="677"/>
                  </a:lnTo>
                  <a:lnTo>
                    <a:pt x="472" y="681"/>
                  </a:lnTo>
                  <a:lnTo>
                    <a:pt x="483" y="686"/>
                  </a:lnTo>
                  <a:lnTo>
                    <a:pt x="493" y="688"/>
                  </a:lnTo>
                  <a:lnTo>
                    <a:pt x="504" y="690"/>
                  </a:lnTo>
                  <a:lnTo>
                    <a:pt x="516" y="690"/>
                  </a:lnTo>
                  <a:lnTo>
                    <a:pt x="516" y="690"/>
                  </a:lnTo>
                  <a:lnTo>
                    <a:pt x="528" y="690"/>
                  </a:lnTo>
                  <a:lnTo>
                    <a:pt x="539" y="688"/>
                  </a:lnTo>
                  <a:lnTo>
                    <a:pt x="550" y="686"/>
                  </a:lnTo>
                  <a:lnTo>
                    <a:pt x="560" y="681"/>
                  </a:lnTo>
                  <a:lnTo>
                    <a:pt x="571" y="677"/>
                  </a:lnTo>
                  <a:lnTo>
                    <a:pt x="579" y="670"/>
                  </a:lnTo>
                  <a:lnTo>
                    <a:pt x="597" y="658"/>
                  </a:lnTo>
                  <a:lnTo>
                    <a:pt x="611" y="640"/>
                  </a:lnTo>
                  <a:lnTo>
                    <a:pt x="616" y="632"/>
                  </a:lnTo>
                  <a:lnTo>
                    <a:pt x="621" y="621"/>
                  </a:lnTo>
                  <a:lnTo>
                    <a:pt x="625" y="611"/>
                  </a:lnTo>
                  <a:lnTo>
                    <a:pt x="627" y="600"/>
                  </a:lnTo>
                  <a:lnTo>
                    <a:pt x="629" y="588"/>
                  </a:lnTo>
                  <a:lnTo>
                    <a:pt x="630" y="577"/>
                  </a:lnTo>
                  <a:lnTo>
                    <a:pt x="630" y="577"/>
                  </a:lnTo>
                  <a:lnTo>
                    <a:pt x="629" y="565"/>
                  </a:lnTo>
                  <a:lnTo>
                    <a:pt x="627" y="554"/>
                  </a:lnTo>
                  <a:lnTo>
                    <a:pt x="625" y="544"/>
                  </a:lnTo>
                  <a:lnTo>
                    <a:pt x="621" y="533"/>
                  </a:lnTo>
                  <a:lnTo>
                    <a:pt x="616" y="523"/>
                  </a:lnTo>
                  <a:lnTo>
                    <a:pt x="611" y="514"/>
                  </a:lnTo>
                  <a:lnTo>
                    <a:pt x="597" y="497"/>
                  </a:lnTo>
                  <a:lnTo>
                    <a:pt x="579" y="482"/>
                  </a:lnTo>
                  <a:lnTo>
                    <a:pt x="571" y="477"/>
                  </a:lnTo>
                  <a:lnTo>
                    <a:pt x="560" y="472"/>
                  </a:lnTo>
                  <a:lnTo>
                    <a:pt x="550" y="468"/>
                  </a:lnTo>
                  <a:lnTo>
                    <a:pt x="539" y="467"/>
                  </a:lnTo>
                  <a:lnTo>
                    <a:pt x="528" y="465"/>
                  </a:lnTo>
                  <a:lnTo>
                    <a:pt x="516" y="463"/>
                  </a:lnTo>
                  <a:lnTo>
                    <a:pt x="516" y="46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grpSp>
      <p:grpSp>
        <p:nvGrpSpPr>
          <p:cNvPr id="91" name="Group 90">
            <a:extLst>
              <a:ext uri="{FF2B5EF4-FFF2-40B4-BE49-F238E27FC236}">
                <a16:creationId xmlns:a16="http://schemas.microsoft.com/office/drawing/2014/main" id="{D1B02137-69B8-479B-B335-F9A64888467F}"/>
              </a:ext>
            </a:extLst>
          </p:cNvPr>
          <p:cNvGrpSpPr/>
          <p:nvPr/>
        </p:nvGrpSpPr>
        <p:grpSpPr>
          <a:xfrm>
            <a:off x="6987427" y="1923698"/>
            <a:ext cx="2770452" cy="2299424"/>
            <a:chOff x="8203836" y="1918451"/>
            <a:chExt cx="2770452" cy="2299424"/>
          </a:xfrm>
        </p:grpSpPr>
        <p:sp>
          <p:nvSpPr>
            <p:cNvPr id="84" name="직사각형 48">
              <a:extLst>
                <a:ext uri="{FF2B5EF4-FFF2-40B4-BE49-F238E27FC236}">
                  <a16:creationId xmlns:a16="http://schemas.microsoft.com/office/drawing/2014/main" id="{11699FEB-609C-485B-BEE9-537BC098DC18}"/>
                </a:ext>
              </a:extLst>
            </p:cNvPr>
            <p:cNvSpPr/>
            <p:nvPr/>
          </p:nvSpPr>
          <p:spPr>
            <a:xfrm>
              <a:off x="8291090" y="2029180"/>
              <a:ext cx="2003554" cy="206830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85" name="TextBox 84">
              <a:extLst>
                <a:ext uri="{FF2B5EF4-FFF2-40B4-BE49-F238E27FC236}">
                  <a16:creationId xmlns:a16="http://schemas.microsoft.com/office/drawing/2014/main" id="{43732195-43DC-4A79-91D8-0F6A285FAF08}"/>
                </a:ext>
              </a:extLst>
            </p:cNvPr>
            <p:cNvSpPr txBox="1"/>
            <p:nvPr/>
          </p:nvSpPr>
          <p:spPr>
            <a:xfrm>
              <a:off x="8203836" y="3386878"/>
              <a:ext cx="2770452" cy="830997"/>
            </a:xfrm>
            <a:prstGeom prst="rect">
              <a:avLst/>
            </a:prstGeom>
            <a:noFill/>
          </p:spPr>
          <p:txBody>
            <a:bodyPr wrap="square" rtlCol="0">
              <a:spAutoFit/>
            </a:bodyPr>
            <a:lstStyle/>
            <a:p>
              <a:r>
                <a:rPr lang="en-US" altLang="ko-KR" sz="2400" b="1" dirty="0">
                  <a:solidFill>
                    <a:prstClr val="white"/>
                  </a:solidFill>
                </a:rPr>
                <a:t>Competitive-</a:t>
              </a:r>
            </a:p>
            <a:p>
              <a:r>
                <a:rPr lang="en-US" altLang="ko-KR" sz="2400" b="1" dirty="0">
                  <a:solidFill>
                    <a:prstClr val="white"/>
                  </a:solidFill>
                </a:rPr>
                <a:t>ness</a:t>
              </a:r>
              <a:endParaRPr lang="ko-KR" altLang="en-US" sz="2400" b="1" dirty="0">
                <a:solidFill>
                  <a:prstClr val="white"/>
                </a:solidFill>
              </a:endParaRPr>
            </a:p>
          </p:txBody>
        </p:sp>
        <p:grpSp>
          <p:nvGrpSpPr>
            <p:cNvPr id="87" name="그룹 79">
              <a:extLst>
                <a:ext uri="{FF2B5EF4-FFF2-40B4-BE49-F238E27FC236}">
                  <a16:creationId xmlns:a16="http://schemas.microsoft.com/office/drawing/2014/main" id="{F534117B-D82B-4FD1-B1FE-8A5A14A8A4FB}"/>
                </a:ext>
              </a:extLst>
            </p:cNvPr>
            <p:cNvGrpSpPr/>
            <p:nvPr/>
          </p:nvGrpSpPr>
          <p:grpSpPr>
            <a:xfrm>
              <a:off x="8957730" y="1918451"/>
              <a:ext cx="1567330" cy="1572062"/>
              <a:chOff x="6011863" y="2728913"/>
              <a:chExt cx="1577975" cy="1582738"/>
            </a:xfrm>
            <a:solidFill>
              <a:schemeClr val="bg1"/>
            </a:solidFill>
          </p:grpSpPr>
          <p:sp>
            <p:nvSpPr>
              <p:cNvPr id="88" name="Freeform 6">
                <a:extLst>
                  <a:ext uri="{FF2B5EF4-FFF2-40B4-BE49-F238E27FC236}">
                    <a16:creationId xmlns:a16="http://schemas.microsoft.com/office/drawing/2014/main" id="{E36AE16B-9D97-4466-BB55-942CB87606BC}"/>
                  </a:ext>
                </a:extLst>
              </p:cNvPr>
              <p:cNvSpPr>
                <a:spLocks noEditPoints="1"/>
              </p:cNvSpPr>
              <p:nvPr/>
            </p:nvSpPr>
            <p:spPr bwMode="auto">
              <a:xfrm>
                <a:off x="6381750" y="2981325"/>
                <a:ext cx="838200" cy="836613"/>
              </a:xfrm>
              <a:custGeom>
                <a:avLst/>
                <a:gdLst>
                  <a:gd name="T0" fmla="*/ 528 w 528"/>
                  <a:gd name="T1" fmla="*/ 237 h 527"/>
                  <a:gd name="T2" fmla="*/ 508 w 528"/>
                  <a:gd name="T3" fmla="*/ 161 h 527"/>
                  <a:gd name="T4" fmla="*/ 468 w 528"/>
                  <a:gd name="T5" fmla="*/ 96 h 527"/>
                  <a:gd name="T6" fmla="*/ 412 w 528"/>
                  <a:gd name="T7" fmla="*/ 45 h 527"/>
                  <a:gd name="T8" fmla="*/ 343 w 528"/>
                  <a:gd name="T9" fmla="*/ 13 h 527"/>
                  <a:gd name="T10" fmla="*/ 264 w 528"/>
                  <a:gd name="T11" fmla="*/ 0 h 527"/>
                  <a:gd name="T12" fmla="*/ 211 w 528"/>
                  <a:gd name="T13" fmla="*/ 6 h 527"/>
                  <a:gd name="T14" fmla="*/ 139 w 528"/>
                  <a:gd name="T15" fmla="*/ 33 h 527"/>
                  <a:gd name="T16" fmla="*/ 78 w 528"/>
                  <a:gd name="T17" fmla="*/ 78 h 527"/>
                  <a:gd name="T18" fmla="*/ 33 w 528"/>
                  <a:gd name="T19" fmla="*/ 139 h 527"/>
                  <a:gd name="T20" fmla="*/ 6 w 528"/>
                  <a:gd name="T21" fmla="*/ 211 h 527"/>
                  <a:gd name="T22" fmla="*/ 0 w 528"/>
                  <a:gd name="T23" fmla="*/ 264 h 527"/>
                  <a:gd name="T24" fmla="*/ 13 w 528"/>
                  <a:gd name="T25" fmla="*/ 343 h 527"/>
                  <a:gd name="T26" fmla="*/ 45 w 528"/>
                  <a:gd name="T27" fmla="*/ 412 h 527"/>
                  <a:gd name="T28" fmla="*/ 96 w 528"/>
                  <a:gd name="T29" fmla="*/ 468 h 527"/>
                  <a:gd name="T30" fmla="*/ 161 w 528"/>
                  <a:gd name="T31" fmla="*/ 508 h 527"/>
                  <a:gd name="T32" fmla="*/ 237 w 528"/>
                  <a:gd name="T33" fmla="*/ 526 h 527"/>
                  <a:gd name="T34" fmla="*/ 291 w 528"/>
                  <a:gd name="T35" fmla="*/ 526 h 527"/>
                  <a:gd name="T36" fmla="*/ 367 w 528"/>
                  <a:gd name="T37" fmla="*/ 508 h 527"/>
                  <a:gd name="T38" fmla="*/ 432 w 528"/>
                  <a:gd name="T39" fmla="*/ 468 h 527"/>
                  <a:gd name="T40" fmla="*/ 482 w 528"/>
                  <a:gd name="T41" fmla="*/ 412 h 527"/>
                  <a:gd name="T42" fmla="*/ 517 w 528"/>
                  <a:gd name="T43" fmla="*/ 343 h 527"/>
                  <a:gd name="T44" fmla="*/ 528 w 528"/>
                  <a:gd name="T45" fmla="*/ 264 h 527"/>
                  <a:gd name="T46" fmla="*/ 264 w 528"/>
                  <a:gd name="T47" fmla="*/ 466 h 527"/>
                  <a:gd name="T48" fmla="*/ 204 w 528"/>
                  <a:gd name="T49" fmla="*/ 457 h 527"/>
                  <a:gd name="T50" fmla="*/ 152 w 528"/>
                  <a:gd name="T51" fmla="*/ 432 h 527"/>
                  <a:gd name="T52" fmla="*/ 109 w 528"/>
                  <a:gd name="T53" fmla="*/ 392 h 527"/>
                  <a:gd name="T54" fmla="*/ 78 w 528"/>
                  <a:gd name="T55" fmla="*/ 343 h 527"/>
                  <a:gd name="T56" fmla="*/ 63 w 528"/>
                  <a:gd name="T57" fmla="*/ 285 h 527"/>
                  <a:gd name="T58" fmla="*/ 63 w 528"/>
                  <a:gd name="T59" fmla="*/ 244 h 527"/>
                  <a:gd name="T60" fmla="*/ 78 w 528"/>
                  <a:gd name="T61" fmla="*/ 186 h 527"/>
                  <a:gd name="T62" fmla="*/ 109 w 528"/>
                  <a:gd name="T63" fmla="*/ 136 h 527"/>
                  <a:gd name="T64" fmla="*/ 152 w 528"/>
                  <a:gd name="T65" fmla="*/ 98 h 527"/>
                  <a:gd name="T66" fmla="*/ 204 w 528"/>
                  <a:gd name="T67" fmla="*/ 72 h 527"/>
                  <a:gd name="T68" fmla="*/ 264 w 528"/>
                  <a:gd name="T69" fmla="*/ 63 h 527"/>
                  <a:gd name="T70" fmla="*/ 305 w 528"/>
                  <a:gd name="T71" fmla="*/ 67 h 527"/>
                  <a:gd name="T72" fmla="*/ 360 w 528"/>
                  <a:gd name="T73" fmla="*/ 87 h 527"/>
                  <a:gd name="T74" fmla="*/ 407 w 528"/>
                  <a:gd name="T75" fmla="*/ 121 h 527"/>
                  <a:gd name="T76" fmla="*/ 441 w 528"/>
                  <a:gd name="T77" fmla="*/ 168 h 527"/>
                  <a:gd name="T78" fmla="*/ 463 w 528"/>
                  <a:gd name="T79" fmla="*/ 224 h 527"/>
                  <a:gd name="T80" fmla="*/ 466 w 528"/>
                  <a:gd name="T81" fmla="*/ 264 h 527"/>
                  <a:gd name="T82" fmla="*/ 457 w 528"/>
                  <a:gd name="T83" fmla="*/ 323 h 527"/>
                  <a:gd name="T84" fmla="*/ 432 w 528"/>
                  <a:gd name="T85" fmla="*/ 378 h 527"/>
                  <a:gd name="T86" fmla="*/ 392 w 528"/>
                  <a:gd name="T87" fmla="*/ 419 h 527"/>
                  <a:gd name="T88" fmla="*/ 343 w 528"/>
                  <a:gd name="T89" fmla="*/ 450 h 527"/>
                  <a:gd name="T90" fmla="*/ 286 w 528"/>
                  <a:gd name="T91" fmla="*/ 464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8" h="527">
                    <a:moveTo>
                      <a:pt x="528" y="264"/>
                    </a:moveTo>
                    <a:lnTo>
                      <a:pt x="528" y="264"/>
                    </a:lnTo>
                    <a:lnTo>
                      <a:pt x="528" y="237"/>
                    </a:lnTo>
                    <a:lnTo>
                      <a:pt x="522" y="211"/>
                    </a:lnTo>
                    <a:lnTo>
                      <a:pt x="517" y="186"/>
                    </a:lnTo>
                    <a:lnTo>
                      <a:pt x="508" y="161"/>
                    </a:lnTo>
                    <a:lnTo>
                      <a:pt x="497" y="139"/>
                    </a:lnTo>
                    <a:lnTo>
                      <a:pt x="482" y="117"/>
                    </a:lnTo>
                    <a:lnTo>
                      <a:pt x="468" y="96"/>
                    </a:lnTo>
                    <a:lnTo>
                      <a:pt x="450" y="78"/>
                    </a:lnTo>
                    <a:lnTo>
                      <a:pt x="432" y="62"/>
                    </a:lnTo>
                    <a:lnTo>
                      <a:pt x="412" y="45"/>
                    </a:lnTo>
                    <a:lnTo>
                      <a:pt x="390" y="33"/>
                    </a:lnTo>
                    <a:lnTo>
                      <a:pt x="367" y="22"/>
                    </a:lnTo>
                    <a:lnTo>
                      <a:pt x="343" y="13"/>
                    </a:lnTo>
                    <a:lnTo>
                      <a:pt x="318" y="6"/>
                    </a:lnTo>
                    <a:lnTo>
                      <a:pt x="291" y="2"/>
                    </a:lnTo>
                    <a:lnTo>
                      <a:pt x="264" y="0"/>
                    </a:lnTo>
                    <a:lnTo>
                      <a:pt x="264" y="0"/>
                    </a:lnTo>
                    <a:lnTo>
                      <a:pt x="237" y="2"/>
                    </a:lnTo>
                    <a:lnTo>
                      <a:pt x="211" y="6"/>
                    </a:lnTo>
                    <a:lnTo>
                      <a:pt x="186" y="13"/>
                    </a:lnTo>
                    <a:lnTo>
                      <a:pt x="161" y="22"/>
                    </a:lnTo>
                    <a:lnTo>
                      <a:pt x="139" y="33"/>
                    </a:lnTo>
                    <a:lnTo>
                      <a:pt x="118" y="45"/>
                    </a:lnTo>
                    <a:lnTo>
                      <a:pt x="96" y="62"/>
                    </a:lnTo>
                    <a:lnTo>
                      <a:pt x="78" y="78"/>
                    </a:lnTo>
                    <a:lnTo>
                      <a:pt x="62" y="96"/>
                    </a:lnTo>
                    <a:lnTo>
                      <a:pt x="45" y="117"/>
                    </a:lnTo>
                    <a:lnTo>
                      <a:pt x="33" y="139"/>
                    </a:lnTo>
                    <a:lnTo>
                      <a:pt x="22" y="161"/>
                    </a:lnTo>
                    <a:lnTo>
                      <a:pt x="13" y="186"/>
                    </a:lnTo>
                    <a:lnTo>
                      <a:pt x="6" y="211"/>
                    </a:lnTo>
                    <a:lnTo>
                      <a:pt x="2" y="237"/>
                    </a:lnTo>
                    <a:lnTo>
                      <a:pt x="0" y="264"/>
                    </a:lnTo>
                    <a:lnTo>
                      <a:pt x="0" y="264"/>
                    </a:lnTo>
                    <a:lnTo>
                      <a:pt x="2" y="291"/>
                    </a:lnTo>
                    <a:lnTo>
                      <a:pt x="6" y="318"/>
                    </a:lnTo>
                    <a:lnTo>
                      <a:pt x="13" y="343"/>
                    </a:lnTo>
                    <a:lnTo>
                      <a:pt x="22" y="367"/>
                    </a:lnTo>
                    <a:lnTo>
                      <a:pt x="33" y="390"/>
                    </a:lnTo>
                    <a:lnTo>
                      <a:pt x="45" y="412"/>
                    </a:lnTo>
                    <a:lnTo>
                      <a:pt x="62" y="432"/>
                    </a:lnTo>
                    <a:lnTo>
                      <a:pt x="78" y="450"/>
                    </a:lnTo>
                    <a:lnTo>
                      <a:pt x="96" y="468"/>
                    </a:lnTo>
                    <a:lnTo>
                      <a:pt x="118" y="482"/>
                    </a:lnTo>
                    <a:lnTo>
                      <a:pt x="139" y="497"/>
                    </a:lnTo>
                    <a:lnTo>
                      <a:pt x="161" y="508"/>
                    </a:lnTo>
                    <a:lnTo>
                      <a:pt x="186" y="517"/>
                    </a:lnTo>
                    <a:lnTo>
                      <a:pt x="211" y="522"/>
                    </a:lnTo>
                    <a:lnTo>
                      <a:pt x="237" y="526"/>
                    </a:lnTo>
                    <a:lnTo>
                      <a:pt x="264" y="527"/>
                    </a:lnTo>
                    <a:lnTo>
                      <a:pt x="264" y="527"/>
                    </a:lnTo>
                    <a:lnTo>
                      <a:pt x="291" y="526"/>
                    </a:lnTo>
                    <a:lnTo>
                      <a:pt x="318" y="522"/>
                    </a:lnTo>
                    <a:lnTo>
                      <a:pt x="343" y="517"/>
                    </a:lnTo>
                    <a:lnTo>
                      <a:pt x="367" y="508"/>
                    </a:lnTo>
                    <a:lnTo>
                      <a:pt x="390" y="497"/>
                    </a:lnTo>
                    <a:lnTo>
                      <a:pt x="412" y="482"/>
                    </a:lnTo>
                    <a:lnTo>
                      <a:pt x="432" y="468"/>
                    </a:lnTo>
                    <a:lnTo>
                      <a:pt x="450" y="450"/>
                    </a:lnTo>
                    <a:lnTo>
                      <a:pt x="468" y="432"/>
                    </a:lnTo>
                    <a:lnTo>
                      <a:pt x="482" y="412"/>
                    </a:lnTo>
                    <a:lnTo>
                      <a:pt x="497" y="390"/>
                    </a:lnTo>
                    <a:lnTo>
                      <a:pt x="508" y="367"/>
                    </a:lnTo>
                    <a:lnTo>
                      <a:pt x="517" y="343"/>
                    </a:lnTo>
                    <a:lnTo>
                      <a:pt x="522" y="318"/>
                    </a:lnTo>
                    <a:lnTo>
                      <a:pt x="528" y="291"/>
                    </a:lnTo>
                    <a:lnTo>
                      <a:pt x="528" y="264"/>
                    </a:lnTo>
                    <a:lnTo>
                      <a:pt x="528" y="264"/>
                    </a:lnTo>
                    <a:close/>
                    <a:moveTo>
                      <a:pt x="264" y="466"/>
                    </a:moveTo>
                    <a:lnTo>
                      <a:pt x="264" y="466"/>
                    </a:lnTo>
                    <a:lnTo>
                      <a:pt x="244" y="464"/>
                    </a:lnTo>
                    <a:lnTo>
                      <a:pt x="224" y="462"/>
                    </a:lnTo>
                    <a:lnTo>
                      <a:pt x="204" y="457"/>
                    </a:lnTo>
                    <a:lnTo>
                      <a:pt x="186" y="450"/>
                    </a:lnTo>
                    <a:lnTo>
                      <a:pt x="168" y="441"/>
                    </a:lnTo>
                    <a:lnTo>
                      <a:pt x="152" y="432"/>
                    </a:lnTo>
                    <a:lnTo>
                      <a:pt x="136" y="419"/>
                    </a:lnTo>
                    <a:lnTo>
                      <a:pt x="121" y="406"/>
                    </a:lnTo>
                    <a:lnTo>
                      <a:pt x="109" y="392"/>
                    </a:lnTo>
                    <a:lnTo>
                      <a:pt x="98" y="378"/>
                    </a:lnTo>
                    <a:lnTo>
                      <a:pt x="87" y="359"/>
                    </a:lnTo>
                    <a:lnTo>
                      <a:pt x="78" y="343"/>
                    </a:lnTo>
                    <a:lnTo>
                      <a:pt x="72" y="323"/>
                    </a:lnTo>
                    <a:lnTo>
                      <a:pt x="67" y="305"/>
                    </a:lnTo>
                    <a:lnTo>
                      <a:pt x="63" y="285"/>
                    </a:lnTo>
                    <a:lnTo>
                      <a:pt x="63" y="264"/>
                    </a:lnTo>
                    <a:lnTo>
                      <a:pt x="63" y="264"/>
                    </a:lnTo>
                    <a:lnTo>
                      <a:pt x="63" y="244"/>
                    </a:lnTo>
                    <a:lnTo>
                      <a:pt x="67" y="224"/>
                    </a:lnTo>
                    <a:lnTo>
                      <a:pt x="72" y="204"/>
                    </a:lnTo>
                    <a:lnTo>
                      <a:pt x="78" y="186"/>
                    </a:lnTo>
                    <a:lnTo>
                      <a:pt x="87" y="168"/>
                    </a:lnTo>
                    <a:lnTo>
                      <a:pt x="98" y="152"/>
                    </a:lnTo>
                    <a:lnTo>
                      <a:pt x="109" y="136"/>
                    </a:lnTo>
                    <a:lnTo>
                      <a:pt x="121" y="121"/>
                    </a:lnTo>
                    <a:lnTo>
                      <a:pt x="136" y="108"/>
                    </a:lnTo>
                    <a:lnTo>
                      <a:pt x="152" y="98"/>
                    </a:lnTo>
                    <a:lnTo>
                      <a:pt x="168" y="87"/>
                    </a:lnTo>
                    <a:lnTo>
                      <a:pt x="186" y="78"/>
                    </a:lnTo>
                    <a:lnTo>
                      <a:pt x="204" y="72"/>
                    </a:lnTo>
                    <a:lnTo>
                      <a:pt x="224" y="67"/>
                    </a:lnTo>
                    <a:lnTo>
                      <a:pt x="244" y="63"/>
                    </a:lnTo>
                    <a:lnTo>
                      <a:pt x="264" y="63"/>
                    </a:lnTo>
                    <a:lnTo>
                      <a:pt x="264" y="63"/>
                    </a:lnTo>
                    <a:lnTo>
                      <a:pt x="286" y="63"/>
                    </a:lnTo>
                    <a:lnTo>
                      <a:pt x="305" y="67"/>
                    </a:lnTo>
                    <a:lnTo>
                      <a:pt x="323" y="72"/>
                    </a:lnTo>
                    <a:lnTo>
                      <a:pt x="343" y="78"/>
                    </a:lnTo>
                    <a:lnTo>
                      <a:pt x="360" y="87"/>
                    </a:lnTo>
                    <a:lnTo>
                      <a:pt x="378" y="98"/>
                    </a:lnTo>
                    <a:lnTo>
                      <a:pt x="392" y="108"/>
                    </a:lnTo>
                    <a:lnTo>
                      <a:pt x="407" y="121"/>
                    </a:lnTo>
                    <a:lnTo>
                      <a:pt x="419" y="136"/>
                    </a:lnTo>
                    <a:lnTo>
                      <a:pt x="432" y="152"/>
                    </a:lnTo>
                    <a:lnTo>
                      <a:pt x="441" y="168"/>
                    </a:lnTo>
                    <a:lnTo>
                      <a:pt x="450" y="186"/>
                    </a:lnTo>
                    <a:lnTo>
                      <a:pt x="457" y="204"/>
                    </a:lnTo>
                    <a:lnTo>
                      <a:pt x="463" y="224"/>
                    </a:lnTo>
                    <a:lnTo>
                      <a:pt x="464" y="244"/>
                    </a:lnTo>
                    <a:lnTo>
                      <a:pt x="466" y="264"/>
                    </a:lnTo>
                    <a:lnTo>
                      <a:pt x="466" y="264"/>
                    </a:lnTo>
                    <a:lnTo>
                      <a:pt x="464" y="285"/>
                    </a:lnTo>
                    <a:lnTo>
                      <a:pt x="463" y="305"/>
                    </a:lnTo>
                    <a:lnTo>
                      <a:pt x="457" y="323"/>
                    </a:lnTo>
                    <a:lnTo>
                      <a:pt x="450" y="343"/>
                    </a:lnTo>
                    <a:lnTo>
                      <a:pt x="441" y="359"/>
                    </a:lnTo>
                    <a:lnTo>
                      <a:pt x="432" y="378"/>
                    </a:lnTo>
                    <a:lnTo>
                      <a:pt x="419" y="392"/>
                    </a:lnTo>
                    <a:lnTo>
                      <a:pt x="407" y="406"/>
                    </a:lnTo>
                    <a:lnTo>
                      <a:pt x="392" y="419"/>
                    </a:lnTo>
                    <a:lnTo>
                      <a:pt x="378" y="432"/>
                    </a:lnTo>
                    <a:lnTo>
                      <a:pt x="360" y="441"/>
                    </a:lnTo>
                    <a:lnTo>
                      <a:pt x="343" y="450"/>
                    </a:lnTo>
                    <a:lnTo>
                      <a:pt x="323" y="457"/>
                    </a:lnTo>
                    <a:lnTo>
                      <a:pt x="305" y="462"/>
                    </a:lnTo>
                    <a:lnTo>
                      <a:pt x="286" y="464"/>
                    </a:lnTo>
                    <a:lnTo>
                      <a:pt x="264" y="466"/>
                    </a:lnTo>
                    <a:lnTo>
                      <a:pt x="264" y="466"/>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89" name="Freeform 7">
                <a:extLst>
                  <a:ext uri="{FF2B5EF4-FFF2-40B4-BE49-F238E27FC236}">
                    <a16:creationId xmlns:a16="http://schemas.microsoft.com/office/drawing/2014/main" id="{FA7160E7-2E55-445B-9835-7103CB093965}"/>
                  </a:ext>
                </a:extLst>
              </p:cNvPr>
              <p:cNvSpPr>
                <a:spLocks noEditPoints="1"/>
              </p:cNvSpPr>
              <p:nvPr/>
            </p:nvSpPr>
            <p:spPr bwMode="auto">
              <a:xfrm>
                <a:off x="6011863" y="2728913"/>
                <a:ext cx="1577975" cy="1582738"/>
              </a:xfrm>
              <a:custGeom>
                <a:avLst/>
                <a:gdLst>
                  <a:gd name="T0" fmla="*/ 860 w 994"/>
                  <a:gd name="T1" fmla="*/ 634 h 997"/>
                  <a:gd name="T2" fmla="*/ 860 w 994"/>
                  <a:gd name="T3" fmla="*/ 325 h 997"/>
                  <a:gd name="T4" fmla="*/ 705 w 994"/>
                  <a:gd name="T5" fmla="*/ 56 h 997"/>
                  <a:gd name="T6" fmla="*/ 394 w 994"/>
                  <a:gd name="T7" fmla="*/ 56 h 997"/>
                  <a:gd name="T8" fmla="*/ 125 w 994"/>
                  <a:gd name="T9" fmla="*/ 211 h 997"/>
                  <a:gd name="T10" fmla="*/ 125 w 994"/>
                  <a:gd name="T11" fmla="*/ 522 h 997"/>
                  <a:gd name="T12" fmla="*/ 9 w 994"/>
                  <a:gd name="T13" fmla="*/ 789 h 997"/>
                  <a:gd name="T14" fmla="*/ 2 w 994"/>
                  <a:gd name="T15" fmla="*/ 806 h 997"/>
                  <a:gd name="T16" fmla="*/ 4 w 994"/>
                  <a:gd name="T17" fmla="*/ 824 h 997"/>
                  <a:gd name="T18" fmla="*/ 24 w 994"/>
                  <a:gd name="T19" fmla="*/ 840 h 997"/>
                  <a:gd name="T20" fmla="*/ 156 w 994"/>
                  <a:gd name="T21" fmla="*/ 966 h 997"/>
                  <a:gd name="T22" fmla="*/ 161 w 994"/>
                  <a:gd name="T23" fmla="*/ 983 h 997"/>
                  <a:gd name="T24" fmla="*/ 175 w 994"/>
                  <a:gd name="T25" fmla="*/ 995 h 997"/>
                  <a:gd name="T26" fmla="*/ 186 w 994"/>
                  <a:gd name="T27" fmla="*/ 997 h 997"/>
                  <a:gd name="T28" fmla="*/ 204 w 994"/>
                  <a:gd name="T29" fmla="*/ 992 h 997"/>
                  <a:gd name="T30" fmla="*/ 493 w 994"/>
                  <a:gd name="T31" fmla="*/ 847 h 997"/>
                  <a:gd name="T32" fmla="*/ 786 w 994"/>
                  <a:gd name="T33" fmla="*/ 988 h 997"/>
                  <a:gd name="T34" fmla="*/ 802 w 994"/>
                  <a:gd name="T35" fmla="*/ 997 h 997"/>
                  <a:gd name="T36" fmla="*/ 813 w 994"/>
                  <a:gd name="T37" fmla="*/ 997 h 997"/>
                  <a:gd name="T38" fmla="*/ 827 w 994"/>
                  <a:gd name="T39" fmla="*/ 990 h 997"/>
                  <a:gd name="T40" fmla="*/ 838 w 994"/>
                  <a:gd name="T41" fmla="*/ 966 h 997"/>
                  <a:gd name="T42" fmla="*/ 963 w 994"/>
                  <a:gd name="T43" fmla="*/ 842 h 997"/>
                  <a:gd name="T44" fmla="*/ 986 w 994"/>
                  <a:gd name="T45" fmla="*/ 831 h 997"/>
                  <a:gd name="T46" fmla="*/ 994 w 994"/>
                  <a:gd name="T47" fmla="*/ 815 h 997"/>
                  <a:gd name="T48" fmla="*/ 985 w 994"/>
                  <a:gd name="T49" fmla="*/ 789 h 997"/>
                  <a:gd name="T50" fmla="*/ 107 w 994"/>
                  <a:gd name="T51" fmla="*/ 780 h 997"/>
                  <a:gd name="T52" fmla="*/ 280 w 994"/>
                  <a:gd name="T53" fmla="*/ 789 h 997"/>
                  <a:gd name="T54" fmla="*/ 219 w 994"/>
                  <a:gd name="T55" fmla="*/ 811 h 997"/>
                  <a:gd name="T56" fmla="*/ 215 w 994"/>
                  <a:gd name="T57" fmla="*/ 798 h 997"/>
                  <a:gd name="T58" fmla="*/ 204 w 994"/>
                  <a:gd name="T59" fmla="*/ 786 h 997"/>
                  <a:gd name="T60" fmla="*/ 186 w 994"/>
                  <a:gd name="T61" fmla="*/ 780 h 997"/>
                  <a:gd name="T62" fmla="*/ 410 w 994"/>
                  <a:gd name="T63" fmla="*/ 728 h 997"/>
                  <a:gd name="T64" fmla="*/ 188 w 994"/>
                  <a:gd name="T65" fmla="*/ 600 h 997"/>
                  <a:gd name="T66" fmla="*/ 188 w 994"/>
                  <a:gd name="T67" fmla="*/ 341 h 997"/>
                  <a:gd name="T68" fmla="*/ 316 w 994"/>
                  <a:gd name="T69" fmla="*/ 118 h 997"/>
                  <a:gd name="T70" fmla="*/ 575 w 994"/>
                  <a:gd name="T71" fmla="*/ 118 h 997"/>
                  <a:gd name="T72" fmla="*/ 797 w 994"/>
                  <a:gd name="T73" fmla="*/ 248 h 997"/>
                  <a:gd name="T74" fmla="*/ 797 w 994"/>
                  <a:gd name="T75" fmla="*/ 504 h 997"/>
                  <a:gd name="T76" fmla="*/ 668 w 994"/>
                  <a:gd name="T77" fmla="*/ 728 h 997"/>
                  <a:gd name="T78" fmla="*/ 808 w 994"/>
                  <a:gd name="T79" fmla="*/ 780 h 997"/>
                  <a:gd name="T80" fmla="*/ 795 w 994"/>
                  <a:gd name="T81" fmla="*/ 782 h 997"/>
                  <a:gd name="T82" fmla="*/ 782 w 994"/>
                  <a:gd name="T83" fmla="*/ 793 h 997"/>
                  <a:gd name="T84" fmla="*/ 777 w 994"/>
                  <a:gd name="T85" fmla="*/ 811 h 997"/>
                  <a:gd name="T86" fmla="*/ 705 w 994"/>
                  <a:gd name="T87" fmla="*/ 789 h 997"/>
                  <a:gd name="T88" fmla="*/ 887 w 994"/>
                  <a:gd name="T89" fmla="*/ 780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4" h="997">
                    <a:moveTo>
                      <a:pt x="985" y="789"/>
                    </a:moveTo>
                    <a:lnTo>
                      <a:pt x="842" y="645"/>
                    </a:lnTo>
                    <a:lnTo>
                      <a:pt x="860" y="634"/>
                    </a:lnTo>
                    <a:lnTo>
                      <a:pt x="860" y="522"/>
                    </a:lnTo>
                    <a:lnTo>
                      <a:pt x="916" y="423"/>
                    </a:lnTo>
                    <a:lnTo>
                      <a:pt x="860" y="325"/>
                    </a:lnTo>
                    <a:lnTo>
                      <a:pt x="860" y="211"/>
                    </a:lnTo>
                    <a:lnTo>
                      <a:pt x="761" y="154"/>
                    </a:lnTo>
                    <a:lnTo>
                      <a:pt x="705" y="56"/>
                    </a:lnTo>
                    <a:lnTo>
                      <a:pt x="591" y="56"/>
                    </a:lnTo>
                    <a:lnTo>
                      <a:pt x="493" y="0"/>
                    </a:lnTo>
                    <a:lnTo>
                      <a:pt x="394" y="56"/>
                    </a:lnTo>
                    <a:lnTo>
                      <a:pt x="280" y="56"/>
                    </a:lnTo>
                    <a:lnTo>
                      <a:pt x="224" y="154"/>
                    </a:lnTo>
                    <a:lnTo>
                      <a:pt x="125" y="211"/>
                    </a:lnTo>
                    <a:lnTo>
                      <a:pt x="125" y="325"/>
                    </a:lnTo>
                    <a:lnTo>
                      <a:pt x="69" y="423"/>
                    </a:lnTo>
                    <a:lnTo>
                      <a:pt x="125" y="522"/>
                    </a:lnTo>
                    <a:lnTo>
                      <a:pt x="125" y="634"/>
                    </a:lnTo>
                    <a:lnTo>
                      <a:pt x="150" y="648"/>
                    </a:lnTo>
                    <a:lnTo>
                      <a:pt x="9" y="789"/>
                    </a:lnTo>
                    <a:lnTo>
                      <a:pt x="9" y="789"/>
                    </a:lnTo>
                    <a:lnTo>
                      <a:pt x="4" y="797"/>
                    </a:lnTo>
                    <a:lnTo>
                      <a:pt x="2" y="806"/>
                    </a:lnTo>
                    <a:lnTo>
                      <a:pt x="0" y="815"/>
                    </a:lnTo>
                    <a:lnTo>
                      <a:pt x="4" y="824"/>
                    </a:lnTo>
                    <a:lnTo>
                      <a:pt x="4" y="824"/>
                    </a:lnTo>
                    <a:lnTo>
                      <a:pt x="7" y="831"/>
                    </a:lnTo>
                    <a:lnTo>
                      <a:pt x="15" y="836"/>
                    </a:lnTo>
                    <a:lnTo>
                      <a:pt x="24" y="840"/>
                    </a:lnTo>
                    <a:lnTo>
                      <a:pt x="33" y="842"/>
                    </a:lnTo>
                    <a:lnTo>
                      <a:pt x="156" y="842"/>
                    </a:lnTo>
                    <a:lnTo>
                      <a:pt x="156" y="966"/>
                    </a:lnTo>
                    <a:lnTo>
                      <a:pt x="156" y="966"/>
                    </a:lnTo>
                    <a:lnTo>
                      <a:pt x="157" y="975"/>
                    </a:lnTo>
                    <a:lnTo>
                      <a:pt x="161" y="983"/>
                    </a:lnTo>
                    <a:lnTo>
                      <a:pt x="168" y="990"/>
                    </a:lnTo>
                    <a:lnTo>
                      <a:pt x="175" y="995"/>
                    </a:lnTo>
                    <a:lnTo>
                      <a:pt x="175" y="995"/>
                    </a:lnTo>
                    <a:lnTo>
                      <a:pt x="181" y="997"/>
                    </a:lnTo>
                    <a:lnTo>
                      <a:pt x="186" y="997"/>
                    </a:lnTo>
                    <a:lnTo>
                      <a:pt x="186" y="997"/>
                    </a:lnTo>
                    <a:lnTo>
                      <a:pt x="193" y="997"/>
                    </a:lnTo>
                    <a:lnTo>
                      <a:pt x="199" y="995"/>
                    </a:lnTo>
                    <a:lnTo>
                      <a:pt x="204" y="992"/>
                    </a:lnTo>
                    <a:lnTo>
                      <a:pt x="210" y="988"/>
                    </a:lnTo>
                    <a:lnTo>
                      <a:pt x="403" y="795"/>
                    </a:lnTo>
                    <a:lnTo>
                      <a:pt x="493" y="847"/>
                    </a:lnTo>
                    <a:lnTo>
                      <a:pt x="589" y="791"/>
                    </a:lnTo>
                    <a:lnTo>
                      <a:pt x="786" y="988"/>
                    </a:lnTo>
                    <a:lnTo>
                      <a:pt x="786" y="988"/>
                    </a:lnTo>
                    <a:lnTo>
                      <a:pt x="791" y="992"/>
                    </a:lnTo>
                    <a:lnTo>
                      <a:pt x="797" y="995"/>
                    </a:lnTo>
                    <a:lnTo>
                      <a:pt x="802" y="997"/>
                    </a:lnTo>
                    <a:lnTo>
                      <a:pt x="808" y="997"/>
                    </a:lnTo>
                    <a:lnTo>
                      <a:pt x="808" y="997"/>
                    </a:lnTo>
                    <a:lnTo>
                      <a:pt x="813" y="997"/>
                    </a:lnTo>
                    <a:lnTo>
                      <a:pt x="820" y="995"/>
                    </a:lnTo>
                    <a:lnTo>
                      <a:pt x="820" y="995"/>
                    </a:lnTo>
                    <a:lnTo>
                      <a:pt x="827" y="990"/>
                    </a:lnTo>
                    <a:lnTo>
                      <a:pt x="833" y="983"/>
                    </a:lnTo>
                    <a:lnTo>
                      <a:pt x="836" y="975"/>
                    </a:lnTo>
                    <a:lnTo>
                      <a:pt x="838" y="966"/>
                    </a:lnTo>
                    <a:lnTo>
                      <a:pt x="838" y="842"/>
                    </a:lnTo>
                    <a:lnTo>
                      <a:pt x="963" y="842"/>
                    </a:lnTo>
                    <a:lnTo>
                      <a:pt x="963" y="842"/>
                    </a:lnTo>
                    <a:lnTo>
                      <a:pt x="972" y="840"/>
                    </a:lnTo>
                    <a:lnTo>
                      <a:pt x="979" y="836"/>
                    </a:lnTo>
                    <a:lnTo>
                      <a:pt x="986" y="831"/>
                    </a:lnTo>
                    <a:lnTo>
                      <a:pt x="992" y="824"/>
                    </a:lnTo>
                    <a:lnTo>
                      <a:pt x="992" y="824"/>
                    </a:lnTo>
                    <a:lnTo>
                      <a:pt x="994" y="815"/>
                    </a:lnTo>
                    <a:lnTo>
                      <a:pt x="994" y="806"/>
                    </a:lnTo>
                    <a:lnTo>
                      <a:pt x="990" y="797"/>
                    </a:lnTo>
                    <a:lnTo>
                      <a:pt x="985" y="789"/>
                    </a:lnTo>
                    <a:lnTo>
                      <a:pt x="985" y="789"/>
                    </a:lnTo>
                    <a:close/>
                    <a:moveTo>
                      <a:pt x="186" y="780"/>
                    </a:moveTo>
                    <a:lnTo>
                      <a:pt x="107" y="780"/>
                    </a:lnTo>
                    <a:lnTo>
                      <a:pt x="206" y="681"/>
                    </a:lnTo>
                    <a:lnTo>
                      <a:pt x="224" y="692"/>
                    </a:lnTo>
                    <a:lnTo>
                      <a:pt x="280" y="789"/>
                    </a:lnTo>
                    <a:lnTo>
                      <a:pt x="320" y="789"/>
                    </a:lnTo>
                    <a:lnTo>
                      <a:pt x="219" y="890"/>
                    </a:lnTo>
                    <a:lnTo>
                      <a:pt x="219" y="811"/>
                    </a:lnTo>
                    <a:lnTo>
                      <a:pt x="219" y="811"/>
                    </a:lnTo>
                    <a:lnTo>
                      <a:pt x="217" y="804"/>
                    </a:lnTo>
                    <a:lnTo>
                      <a:pt x="215" y="798"/>
                    </a:lnTo>
                    <a:lnTo>
                      <a:pt x="213" y="793"/>
                    </a:lnTo>
                    <a:lnTo>
                      <a:pt x="210" y="789"/>
                    </a:lnTo>
                    <a:lnTo>
                      <a:pt x="204" y="786"/>
                    </a:lnTo>
                    <a:lnTo>
                      <a:pt x="199" y="782"/>
                    </a:lnTo>
                    <a:lnTo>
                      <a:pt x="193" y="780"/>
                    </a:lnTo>
                    <a:lnTo>
                      <a:pt x="186" y="780"/>
                    </a:lnTo>
                    <a:lnTo>
                      <a:pt x="186" y="780"/>
                    </a:lnTo>
                    <a:close/>
                    <a:moveTo>
                      <a:pt x="493" y="775"/>
                    </a:moveTo>
                    <a:lnTo>
                      <a:pt x="410" y="728"/>
                    </a:lnTo>
                    <a:lnTo>
                      <a:pt x="316" y="728"/>
                    </a:lnTo>
                    <a:lnTo>
                      <a:pt x="269" y="647"/>
                    </a:lnTo>
                    <a:lnTo>
                      <a:pt x="188" y="600"/>
                    </a:lnTo>
                    <a:lnTo>
                      <a:pt x="188" y="504"/>
                    </a:lnTo>
                    <a:lnTo>
                      <a:pt x="141" y="423"/>
                    </a:lnTo>
                    <a:lnTo>
                      <a:pt x="188" y="341"/>
                    </a:lnTo>
                    <a:lnTo>
                      <a:pt x="188" y="248"/>
                    </a:lnTo>
                    <a:lnTo>
                      <a:pt x="269" y="201"/>
                    </a:lnTo>
                    <a:lnTo>
                      <a:pt x="316" y="118"/>
                    </a:lnTo>
                    <a:lnTo>
                      <a:pt x="410" y="118"/>
                    </a:lnTo>
                    <a:lnTo>
                      <a:pt x="493" y="71"/>
                    </a:lnTo>
                    <a:lnTo>
                      <a:pt x="575" y="118"/>
                    </a:lnTo>
                    <a:lnTo>
                      <a:pt x="668" y="118"/>
                    </a:lnTo>
                    <a:lnTo>
                      <a:pt x="715" y="201"/>
                    </a:lnTo>
                    <a:lnTo>
                      <a:pt x="797" y="248"/>
                    </a:lnTo>
                    <a:lnTo>
                      <a:pt x="797" y="341"/>
                    </a:lnTo>
                    <a:lnTo>
                      <a:pt x="844" y="423"/>
                    </a:lnTo>
                    <a:lnTo>
                      <a:pt x="797" y="504"/>
                    </a:lnTo>
                    <a:lnTo>
                      <a:pt x="797" y="600"/>
                    </a:lnTo>
                    <a:lnTo>
                      <a:pt x="715" y="647"/>
                    </a:lnTo>
                    <a:lnTo>
                      <a:pt x="668" y="728"/>
                    </a:lnTo>
                    <a:lnTo>
                      <a:pt x="575" y="728"/>
                    </a:lnTo>
                    <a:lnTo>
                      <a:pt x="493" y="775"/>
                    </a:lnTo>
                    <a:close/>
                    <a:moveTo>
                      <a:pt x="808" y="780"/>
                    </a:moveTo>
                    <a:lnTo>
                      <a:pt x="808" y="780"/>
                    </a:lnTo>
                    <a:lnTo>
                      <a:pt x="802" y="780"/>
                    </a:lnTo>
                    <a:lnTo>
                      <a:pt x="795" y="782"/>
                    </a:lnTo>
                    <a:lnTo>
                      <a:pt x="789" y="786"/>
                    </a:lnTo>
                    <a:lnTo>
                      <a:pt x="786" y="789"/>
                    </a:lnTo>
                    <a:lnTo>
                      <a:pt x="782" y="793"/>
                    </a:lnTo>
                    <a:lnTo>
                      <a:pt x="779" y="798"/>
                    </a:lnTo>
                    <a:lnTo>
                      <a:pt x="777" y="804"/>
                    </a:lnTo>
                    <a:lnTo>
                      <a:pt x="777" y="811"/>
                    </a:lnTo>
                    <a:lnTo>
                      <a:pt x="777" y="890"/>
                    </a:lnTo>
                    <a:lnTo>
                      <a:pt x="676" y="789"/>
                    </a:lnTo>
                    <a:lnTo>
                      <a:pt x="705" y="789"/>
                    </a:lnTo>
                    <a:lnTo>
                      <a:pt x="761" y="692"/>
                    </a:lnTo>
                    <a:lnTo>
                      <a:pt x="786" y="677"/>
                    </a:lnTo>
                    <a:lnTo>
                      <a:pt x="887" y="780"/>
                    </a:lnTo>
                    <a:lnTo>
                      <a:pt x="808" y="78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grpSp>
      </p:grpSp>
      <p:pic>
        <p:nvPicPr>
          <p:cNvPr id="94" name="Picture 93">
            <a:extLst>
              <a:ext uri="{FF2B5EF4-FFF2-40B4-BE49-F238E27FC236}">
                <a16:creationId xmlns:a16="http://schemas.microsoft.com/office/drawing/2014/main" id="{F1CC57B8-2B9D-4F3B-BF98-32524561019A}"/>
              </a:ext>
            </a:extLst>
          </p:cNvPr>
          <p:cNvPicPr>
            <a:picLocks noChangeAspect="1"/>
          </p:cNvPicPr>
          <p:nvPr/>
        </p:nvPicPr>
        <p:blipFill>
          <a:blip r:embed="rId7"/>
          <a:stretch>
            <a:fillRect/>
          </a:stretch>
        </p:blipFill>
        <p:spPr>
          <a:xfrm>
            <a:off x="9732897" y="4784837"/>
            <a:ext cx="1973152" cy="1513583"/>
          </a:xfrm>
          <a:prstGeom prst="rect">
            <a:avLst/>
          </a:prstGeom>
        </p:spPr>
      </p:pic>
      <p:grpSp>
        <p:nvGrpSpPr>
          <p:cNvPr id="99" name="Group 98">
            <a:extLst>
              <a:ext uri="{FF2B5EF4-FFF2-40B4-BE49-F238E27FC236}">
                <a16:creationId xmlns:a16="http://schemas.microsoft.com/office/drawing/2014/main" id="{CEECD29E-393C-470F-98B4-A89C0D6F6AF7}"/>
              </a:ext>
            </a:extLst>
          </p:cNvPr>
          <p:cNvGrpSpPr/>
          <p:nvPr/>
        </p:nvGrpSpPr>
        <p:grpSpPr>
          <a:xfrm>
            <a:off x="6307781" y="4789559"/>
            <a:ext cx="2770453" cy="1508861"/>
            <a:chOff x="6307781" y="4982063"/>
            <a:chExt cx="2770453" cy="1508861"/>
          </a:xfrm>
        </p:grpSpPr>
        <p:pic>
          <p:nvPicPr>
            <p:cNvPr id="92" name="Picture 91">
              <a:extLst>
                <a:ext uri="{FF2B5EF4-FFF2-40B4-BE49-F238E27FC236}">
                  <a16:creationId xmlns:a16="http://schemas.microsoft.com/office/drawing/2014/main" id="{069556F6-0BBD-4354-A72A-FA75D55798BD}"/>
                </a:ext>
              </a:extLst>
            </p:cNvPr>
            <p:cNvPicPr>
              <a:picLocks noChangeAspect="1"/>
            </p:cNvPicPr>
            <p:nvPr/>
          </p:nvPicPr>
          <p:blipFill>
            <a:blip r:embed="rId8"/>
            <a:stretch>
              <a:fillRect/>
            </a:stretch>
          </p:blipFill>
          <p:spPr>
            <a:xfrm>
              <a:off x="6307781" y="4982063"/>
              <a:ext cx="2770453" cy="1262903"/>
            </a:xfrm>
            <a:prstGeom prst="rect">
              <a:avLst/>
            </a:prstGeom>
          </p:spPr>
        </p:pic>
        <p:pic>
          <p:nvPicPr>
            <p:cNvPr id="95" name="Picture 94">
              <a:extLst>
                <a:ext uri="{FF2B5EF4-FFF2-40B4-BE49-F238E27FC236}">
                  <a16:creationId xmlns:a16="http://schemas.microsoft.com/office/drawing/2014/main" id="{2C248705-C30B-49D1-86E0-064A4B49B4AE}"/>
                </a:ext>
              </a:extLst>
            </p:cNvPr>
            <p:cNvPicPr>
              <a:picLocks noChangeAspect="1"/>
            </p:cNvPicPr>
            <p:nvPr/>
          </p:nvPicPr>
          <p:blipFill rotWithShape="1">
            <a:blip r:embed="rId9"/>
            <a:srcRect t="10499"/>
            <a:stretch/>
          </p:blipFill>
          <p:spPr>
            <a:xfrm>
              <a:off x="7214811" y="6136318"/>
              <a:ext cx="1747953" cy="354606"/>
            </a:xfrm>
            <a:prstGeom prst="rect">
              <a:avLst/>
            </a:prstGeom>
          </p:spPr>
        </p:pic>
      </p:grpSp>
    </p:spTree>
    <p:extLst>
      <p:ext uri="{BB962C8B-B14F-4D97-AF65-F5344CB8AC3E}">
        <p14:creationId xmlns:p14="http://schemas.microsoft.com/office/powerpoint/2010/main" val="262909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fade">
                                      <p:cBhvr>
                                        <p:cTn id="14" dur="1000"/>
                                        <p:tgtEl>
                                          <p:spTgt spid="65"/>
                                        </p:tgtEl>
                                      </p:cBhvr>
                                    </p:animEffect>
                                    <p:anim calcmode="lin" valueType="num">
                                      <p:cBhvr>
                                        <p:cTn id="15" dur="1000" fill="hold"/>
                                        <p:tgtEl>
                                          <p:spTgt spid="65"/>
                                        </p:tgtEl>
                                        <p:attrNameLst>
                                          <p:attrName>ppt_x</p:attrName>
                                        </p:attrNameLst>
                                      </p:cBhvr>
                                      <p:tavLst>
                                        <p:tav tm="0">
                                          <p:val>
                                            <p:strVal val="#ppt_x"/>
                                          </p:val>
                                        </p:tav>
                                        <p:tav tm="100000">
                                          <p:val>
                                            <p:strVal val="#ppt_x"/>
                                          </p:val>
                                        </p:tav>
                                      </p:tavLst>
                                    </p:anim>
                                    <p:anim calcmode="lin" valueType="num">
                                      <p:cBhvr>
                                        <p:cTn id="16"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1000"/>
                                        <p:tgtEl>
                                          <p:spTgt spid="64"/>
                                        </p:tgtEl>
                                      </p:cBhvr>
                                    </p:animEffect>
                                    <p:anim calcmode="lin" valueType="num">
                                      <p:cBhvr>
                                        <p:cTn id="22" dur="1000" fill="hold"/>
                                        <p:tgtEl>
                                          <p:spTgt spid="64"/>
                                        </p:tgtEl>
                                        <p:attrNameLst>
                                          <p:attrName>ppt_x</p:attrName>
                                        </p:attrNameLst>
                                      </p:cBhvr>
                                      <p:tavLst>
                                        <p:tav tm="0">
                                          <p:val>
                                            <p:strVal val="#ppt_x"/>
                                          </p:val>
                                        </p:tav>
                                        <p:tav tm="100000">
                                          <p:val>
                                            <p:strVal val="#ppt_x"/>
                                          </p:val>
                                        </p:tav>
                                      </p:tavLst>
                                    </p:anim>
                                    <p:anim calcmode="lin" valueType="num">
                                      <p:cBhvr>
                                        <p:cTn id="23"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fade">
                                      <p:cBhvr>
                                        <p:cTn id="28" dur="1000"/>
                                        <p:tgtEl>
                                          <p:spTgt spid="66"/>
                                        </p:tgtEl>
                                      </p:cBhvr>
                                    </p:animEffect>
                                    <p:anim calcmode="lin" valueType="num">
                                      <p:cBhvr>
                                        <p:cTn id="29" dur="1000" fill="hold"/>
                                        <p:tgtEl>
                                          <p:spTgt spid="66"/>
                                        </p:tgtEl>
                                        <p:attrNameLst>
                                          <p:attrName>ppt_x</p:attrName>
                                        </p:attrNameLst>
                                      </p:cBhvr>
                                      <p:tavLst>
                                        <p:tav tm="0">
                                          <p:val>
                                            <p:strVal val="#ppt_x"/>
                                          </p:val>
                                        </p:tav>
                                        <p:tav tm="100000">
                                          <p:val>
                                            <p:strVal val="#ppt_x"/>
                                          </p:val>
                                        </p:tav>
                                      </p:tavLst>
                                    </p:anim>
                                    <p:anim calcmode="lin" valueType="num">
                                      <p:cBhvr>
                                        <p:cTn id="30"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fade">
                                      <p:cBhvr>
                                        <p:cTn id="35" dur="1000"/>
                                        <p:tgtEl>
                                          <p:spTgt spid="91"/>
                                        </p:tgtEl>
                                      </p:cBhvr>
                                    </p:animEffect>
                                    <p:anim calcmode="lin" valueType="num">
                                      <p:cBhvr>
                                        <p:cTn id="36" dur="1000" fill="hold"/>
                                        <p:tgtEl>
                                          <p:spTgt spid="91"/>
                                        </p:tgtEl>
                                        <p:attrNameLst>
                                          <p:attrName>ppt_x</p:attrName>
                                        </p:attrNameLst>
                                      </p:cBhvr>
                                      <p:tavLst>
                                        <p:tav tm="0">
                                          <p:val>
                                            <p:strVal val="#ppt_x"/>
                                          </p:val>
                                        </p:tav>
                                        <p:tav tm="100000">
                                          <p:val>
                                            <p:strVal val="#ppt_x"/>
                                          </p:val>
                                        </p:tav>
                                      </p:tavLst>
                                    </p:anim>
                                    <p:anim calcmode="lin" valueType="num">
                                      <p:cBhvr>
                                        <p:cTn id="37"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9"/>
                                        </p:tgtEl>
                                        <p:attrNameLst>
                                          <p:attrName>style.visibility</p:attrName>
                                        </p:attrNameLst>
                                      </p:cBhvr>
                                      <p:to>
                                        <p:strVal val="visible"/>
                                      </p:to>
                                    </p:set>
                                    <p:animEffect transition="in" filter="fade">
                                      <p:cBhvr>
                                        <p:cTn id="42" dur="1000"/>
                                        <p:tgtEl>
                                          <p:spTgt spid="99"/>
                                        </p:tgtEl>
                                      </p:cBhvr>
                                    </p:animEffect>
                                    <p:anim calcmode="lin" valueType="num">
                                      <p:cBhvr>
                                        <p:cTn id="43" dur="1000" fill="hold"/>
                                        <p:tgtEl>
                                          <p:spTgt spid="99"/>
                                        </p:tgtEl>
                                        <p:attrNameLst>
                                          <p:attrName>ppt_x</p:attrName>
                                        </p:attrNameLst>
                                      </p:cBhvr>
                                      <p:tavLst>
                                        <p:tav tm="0">
                                          <p:val>
                                            <p:strVal val="#ppt_x"/>
                                          </p:val>
                                        </p:tav>
                                        <p:tav tm="100000">
                                          <p:val>
                                            <p:strVal val="#ppt_x"/>
                                          </p:val>
                                        </p:tav>
                                      </p:tavLst>
                                    </p:anim>
                                    <p:anim calcmode="lin" valueType="num">
                                      <p:cBhvr>
                                        <p:cTn id="44"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90"/>
                                        </p:tgtEl>
                                        <p:attrNameLst>
                                          <p:attrName>style.visibility</p:attrName>
                                        </p:attrNameLst>
                                      </p:cBhvr>
                                      <p:to>
                                        <p:strVal val="visible"/>
                                      </p:to>
                                    </p:set>
                                    <p:animEffect transition="in" filter="fade">
                                      <p:cBhvr>
                                        <p:cTn id="49" dur="1000"/>
                                        <p:tgtEl>
                                          <p:spTgt spid="90"/>
                                        </p:tgtEl>
                                      </p:cBhvr>
                                    </p:animEffect>
                                    <p:anim calcmode="lin" valueType="num">
                                      <p:cBhvr>
                                        <p:cTn id="50" dur="1000" fill="hold"/>
                                        <p:tgtEl>
                                          <p:spTgt spid="90"/>
                                        </p:tgtEl>
                                        <p:attrNameLst>
                                          <p:attrName>ppt_x</p:attrName>
                                        </p:attrNameLst>
                                      </p:cBhvr>
                                      <p:tavLst>
                                        <p:tav tm="0">
                                          <p:val>
                                            <p:strVal val="#ppt_x"/>
                                          </p:val>
                                        </p:tav>
                                        <p:tav tm="100000">
                                          <p:val>
                                            <p:strVal val="#ppt_x"/>
                                          </p:val>
                                        </p:tav>
                                      </p:tavLst>
                                    </p:anim>
                                    <p:anim calcmode="lin" valueType="num">
                                      <p:cBhvr>
                                        <p:cTn id="51"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94"/>
                                        </p:tgtEl>
                                        <p:attrNameLst>
                                          <p:attrName>style.visibility</p:attrName>
                                        </p:attrNameLst>
                                      </p:cBhvr>
                                      <p:to>
                                        <p:strVal val="visible"/>
                                      </p:to>
                                    </p:set>
                                    <p:animEffect transition="in" filter="fade">
                                      <p:cBhvr>
                                        <p:cTn id="56" dur="1000"/>
                                        <p:tgtEl>
                                          <p:spTgt spid="94"/>
                                        </p:tgtEl>
                                      </p:cBhvr>
                                    </p:animEffect>
                                    <p:anim calcmode="lin" valueType="num">
                                      <p:cBhvr>
                                        <p:cTn id="57" dur="1000" fill="hold"/>
                                        <p:tgtEl>
                                          <p:spTgt spid="94"/>
                                        </p:tgtEl>
                                        <p:attrNameLst>
                                          <p:attrName>ppt_x</p:attrName>
                                        </p:attrNameLst>
                                      </p:cBhvr>
                                      <p:tavLst>
                                        <p:tav tm="0">
                                          <p:val>
                                            <p:strVal val="#ppt_x"/>
                                          </p:val>
                                        </p:tav>
                                        <p:tav tm="100000">
                                          <p:val>
                                            <p:strVal val="#ppt_x"/>
                                          </p:val>
                                        </p:tav>
                                      </p:tavLst>
                                    </p:anim>
                                    <p:anim calcmode="lin" valueType="num">
                                      <p:cBhvr>
                                        <p:cTn id="58"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sz="quarter" idx="10"/>
          </p:nvPr>
        </p:nvSpPr>
        <p:spPr>
          <a:xfrm>
            <a:off x="4768646" y="2635623"/>
            <a:ext cx="4334988" cy="1200329"/>
          </a:xfrm>
        </p:spPr>
        <p:txBody>
          <a:bodyPr/>
          <a:lstStyle/>
          <a:p>
            <a:r>
              <a:rPr lang="en-US" altLang="ko-KR" dirty="0"/>
              <a:t>How To Increase The Views</a:t>
            </a:r>
            <a:endParaRPr lang="ko-KR" altLang="en-US" dirty="0"/>
          </a:p>
        </p:txBody>
      </p:sp>
      <p:sp>
        <p:nvSpPr>
          <p:cNvPr id="6" name="텍스트 개체 틀 5"/>
          <p:cNvSpPr>
            <a:spLocks noGrp="1"/>
          </p:cNvSpPr>
          <p:nvPr>
            <p:ph type="body" sz="quarter" idx="11"/>
          </p:nvPr>
        </p:nvSpPr>
        <p:spPr/>
        <p:txBody>
          <a:bodyPr/>
          <a:lstStyle/>
          <a:p>
            <a:r>
              <a:rPr lang="en-US" altLang="ko-KR" dirty="0"/>
              <a:t>03</a:t>
            </a:r>
            <a:endParaRPr lang="ko-KR" altLang="en-US" dirty="0"/>
          </a:p>
        </p:txBody>
      </p:sp>
    </p:spTree>
    <p:extLst>
      <p:ext uri="{BB962C8B-B14F-4D97-AF65-F5344CB8AC3E}">
        <p14:creationId xmlns:p14="http://schemas.microsoft.com/office/powerpoint/2010/main" val="442015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12192000" cy="14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5" name="Freeform 15"/>
          <p:cNvSpPr>
            <a:spLocks noEditPoints="1"/>
          </p:cNvSpPr>
          <p:nvPr/>
        </p:nvSpPr>
        <p:spPr bwMode="auto">
          <a:xfrm>
            <a:off x="199098" y="258713"/>
            <a:ext cx="981160" cy="979903"/>
          </a:xfrm>
          <a:custGeom>
            <a:avLst/>
            <a:gdLst>
              <a:gd name="T0" fmla="*/ 74 w 780"/>
              <a:gd name="T1" fmla="*/ 0 h 779"/>
              <a:gd name="T2" fmla="*/ 58 w 780"/>
              <a:gd name="T3" fmla="*/ 1 h 779"/>
              <a:gd name="T4" fmla="*/ 32 w 780"/>
              <a:gd name="T5" fmla="*/ 12 h 779"/>
              <a:gd name="T6" fmla="*/ 12 w 780"/>
              <a:gd name="T7" fmla="*/ 31 h 779"/>
              <a:gd name="T8" fmla="*/ 2 w 780"/>
              <a:gd name="T9" fmla="*/ 58 h 779"/>
              <a:gd name="T10" fmla="*/ 0 w 780"/>
              <a:gd name="T11" fmla="*/ 705 h 779"/>
              <a:gd name="T12" fmla="*/ 2 w 780"/>
              <a:gd name="T13" fmla="*/ 719 h 779"/>
              <a:gd name="T14" fmla="*/ 12 w 780"/>
              <a:gd name="T15" fmla="*/ 746 h 779"/>
              <a:gd name="T16" fmla="*/ 32 w 780"/>
              <a:gd name="T17" fmla="*/ 765 h 779"/>
              <a:gd name="T18" fmla="*/ 58 w 780"/>
              <a:gd name="T19" fmla="*/ 777 h 779"/>
              <a:gd name="T20" fmla="*/ 706 w 780"/>
              <a:gd name="T21" fmla="*/ 779 h 779"/>
              <a:gd name="T22" fmla="*/ 720 w 780"/>
              <a:gd name="T23" fmla="*/ 777 h 779"/>
              <a:gd name="T24" fmla="*/ 746 w 780"/>
              <a:gd name="T25" fmla="*/ 765 h 779"/>
              <a:gd name="T26" fmla="*/ 767 w 780"/>
              <a:gd name="T27" fmla="*/ 746 h 779"/>
              <a:gd name="T28" fmla="*/ 778 w 780"/>
              <a:gd name="T29" fmla="*/ 719 h 779"/>
              <a:gd name="T30" fmla="*/ 780 w 780"/>
              <a:gd name="T31" fmla="*/ 73 h 779"/>
              <a:gd name="T32" fmla="*/ 778 w 780"/>
              <a:gd name="T33" fmla="*/ 58 h 779"/>
              <a:gd name="T34" fmla="*/ 767 w 780"/>
              <a:gd name="T35" fmla="*/ 31 h 779"/>
              <a:gd name="T36" fmla="*/ 746 w 780"/>
              <a:gd name="T37" fmla="*/ 12 h 779"/>
              <a:gd name="T38" fmla="*/ 720 w 780"/>
              <a:gd name="T39" fmla="*/ 1 h 779"/>
              <a:gd name="T40" fmla="*/ 706 w 780"/>
              <a:gd name="T41" fmla="*/ 0 h 779"/>
              <a:gd name="T42" fmla="*/ 731 w 780"/>
              <a:gd name="T43" fmla="*/ 705 h 779"/>
              <a:gd name="T44" fmla="*/ 723 w 780"/>
              <a:gd name="T45" fmla="*/ 723 h 779"/>
              <a:gd name="T46" fmla="*/ 706 w 780"/>
              <a:gd name="T47" fmla="*/ 730 h 779"/>
              <a:gd name="T48" fmla="*/ 74 w 780"/>
              <a:gd name="T49" fmla="*/ 730 h 779"/>
              <a:gd name="T50" fmla="*/ 56 w 780"/>
              <a:gd name="T51" fmla="*/ 723 h 779"/>
              <a:gd name="T52" fmla="*/ 49 w 780"/>
              <a:gd name="T53" fmla="*/ 705 h 779"/>
              <a:gd name="T54" fmla="*/ 269 w 780"/>
              <a:gd name="T55" fmla="*/ 302 h 779"/>
              <a:gd name="T56" fmla="*/ 609 w 780"/>
              <a:gd name="T57" fmla="*/ 205 h 779"/>
              <a:gd name="T58" fmla="*/ 657 w 780"/>
              <a:gd name="T59" fmla="*/ 389 h 779"/>
              <a:gd name="T60" fmla="*/ 390 w 780"/>
              <a:gd name="T61" fmla="*/ 121 h 779"/>
              <a:gd name="T62" fmla="*/ 574 w 780"/>
              <a:gd name="T63" fmla="*/ 170 h 779"/>
              <a:gd name="T64" fmla="*/ 269 w 780"/>
              <a:gd name="T65" fmla="*/ 233 h 779"/>
              <a:gd name="T66" fmla="*/ 49 w 780"/>
              <a:gd name="T67" fmla="*/ 73 h 779"/>
              <a:gd name="T68" fmla="*/ 51 w 780"/>
              <a:gd name="T69" fmla="*/ 63 h 779"/>
              <a:gd name="T70" fmla="*/ 63 w 780"/>
              <a:gd name="T71" fmla="*/ 51 h 779"/>
              <a:gd name="T72" fmla="*/ 706 w 780"/>
              <a:gd name="T73" fmla="*/ 49 h 779"/>
              <a:gd name="T74" fmla="*/ 715 w 780"/>
              <a:gd name="T75" fmla="*/ 51 h 779"/>
              <a:gd name="T76" fmla="*/ 729 w 780"/>
              <a:gd name="T77" fmla="*/ 63 h 779"/>
              <a:gd name="T78" fmla="*/ 731 w 780"/>
              <a:gd name="T79" fmla="*/ 70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80" h="779">
                <a:moveTo>
                  <a:pt x="706" y="0"/>
                </a:moveTo>
                <a:lnTo>
                  <a:pt x="74" y="0"/>
                </a:lnTo>
                <a:lnTo>
                  <a:pt x="74" y="0"/>
                </a:lnTo>
                <a:lnTo>
                  <a:pt x="58" y="1"/>
                </a:lnTo>
                <a:lnTo>
                  <a:pt x="44" y="5"/>
                </a:lnTo>
                <a:lnTo>
                  <a:pt x="32" y="12"/>
                </a:lnTo>
                <a:lnTo>
                  <a:pt x="21" y="21"/>
                </a:lnTo>
                <a:lnTo>
                  <a:pt x="12" y="31"/>
                </a:lnTo>
                <a:lnTo>
                  <a:pt x="5" y="43"/>
                </a:lnTo>
                <a:lnTo>
                  <a:pt x="2" y="58"/>
                </a:lnTo>
                <a:lnTo>
                  <a:pt x="0" y="73"/>
                </a:lnTo>
                <a:lnTo>
                  <a:pt x="0" y="705"/>
                </a:lnTo>
                <a:lnTo>
                  <a:pt x="0" y="705"/>
                </a:lnTo>
                <a:lnTo>
                  <a:pt x="2" y="719"/>
                </a:lnTo>
                <a:lnTo>
                  <a:pt x="5" y="733"/>
                </a:lnTo>
                <a:lnTo>
                  <a:pt x="12" y="746"/>
                </a:lnTo>
                <a:lnTo>
                  <a:pt x="21" y="756"/>
                </a:lnTo>
                <a:lnTo>
                  <a:pt x="32" y="765"/>
                </a:lnTo>
                <a:lnTo>
                  <a:pt x="44" y="772"/>
                </a:lnTo>
                <a:lnTo>
                  <a:pt x="58" y="777"/>
                </a:lnTo>
                <a:lnTo>
                  <a:pt x="74" y="779"/>
                </a:lnTo>
                <a:lnTo>
                  <a:pt x="706" y="779"/>
                </a:lnTo>
                <a:lnTo>
                  <a:pt x="706" y="779"/>
                </a:lnTo>
                <a:lnTo>
                  <a:pt x="720" y="777"/>
                </a:lnTo>
                <a:lnTo>
                  <a:pt x="734" y="772"/>
                </a:lnTo>
                <a:lnTo>
                  <a:pt x="746" y="765"/>
                </a:lnTo>
                <a:lnTo>
                  <a:pt x="759" y="756"/>
                </a:lnTo>
                <a:lnTo>
                  <a:pt x="767" y="746"/>
                </a:lnTo>
                <a:lnTo>
                  <a:pt x="773" y="733"/>
                </a:lnTo>
                <a:lnTo>
                  <a:pt x="778" y="719"/>
                </a:lnTo>
                <a:lnTo>
                  <a:pt x="780" y="705"/>
                </a:lnTo>
                <a:lnTo>
                  <a:pt x="780" y="73"/>
                </a:lnTo>
                <a:lnTo>
                  <a:pt x="780" y="73"/>
                </a:lnTo>
                <a:lnTo>
                  <a:pt x="778" y="58"/>
                </a:lnTo>
                <a:lnTo>
                  <a:pt x="773" y="43"/>
                </a:lnTo>
                <a:lnTo>
                  <a:pt x="767" y="31"/>
                </a:lnTo>
                <a:lnTo>
                  <a:pt x="759" y="21"/>
                </a:lnTo>
                <a:lnTo>
                  <a:pt x="746" y="12"/>
                </a:lnTo>
                <a:lnTo>
                  <a:pt x="734" y="5"/>
                </a:lnTo>
                <a:lnTo>
                  <a:pt x="720" y="1"/>
                </a:lnTo>
                <a:lnTo>
                  <a:pt x="706" y="0"/>
                </a:lnTo>
                <a:lnTo>
                  <a:pt x="706" y="0"/>
                </a:lnTo>
                <a:close/>
                <a:moveTo>
                  <a:pt x="731" y="705"/>
                </a:moveTo>
                <a:lnTo>
                  <a:pt x="731" y="705"/>
                </a:lnTo>
                <a:lnTo>
                  <a:pt x="729" y="714"/>
                </a:lnTo>
                <a:lnTo>
                  <a:pt x="723" y="723"/>
                </a:lnTo>
                <a:lnTo>
                  <a:pt x="715" y="728"/>
                </a:lnTo>
                <a:lnTo>
                  <a:pt x="706" y="730"/>
                </a:lnTo>
                <a:lnTo>
                  <a:pt x="74" y="730"/>
                </a:lnTo>
                <a:lnTo>
                  <a:pt x="74" y="730"/>
                </a:lnTo>
                <a:lnTo>
                  <a:pt x="63" y="728"/>
                </a:lnTo>
                <a:lnTo>
                  <a:pt x="56" y="723"/>
                </a:lnTo>
                <a:lnTo>
                  <a:pt x="51" y="714"/>
                </a:lnTo>
                <a:lnTo>
                  <a:pt x="49" y="705"/>
                </a:lnTo>
                <a:lnTo>
                  <a:pt x="49" y="521"/>
                </a:lnTo>
                <a:lnTo>
                  <a:pt x="269" y="302"/>
                </a:lnTo>
                <a:lnTo>
                  <a:pt x="390" y="423"/>
                </a:lnTo>
                <a:lnTo>
                  <a:pt x="609" y="205"/>
                </a:lnTo>
                <a:lnTo>
                  <a:pt x="609" y="389"/>
                </a:lnTo>
                <a:lnTo>
                  <a:pt x="657" y="389"/>
                </a:lnTo>
                <a:lnTo>
                  <a:pt x="657" y="121"/>
                </a:lnTo>
                <a:lnTo>
                  <a:pt x="390" y="121"/>
                </a:lnTo>
                <a:lnTo>
                  <a:pt x="390" y="170"/>
                </a:lnTo>
                <a:lnTo>
                  <a:pt x="574" y="170"/>
                </a:lnTo>
                <a:lnTo>
                  <a:pt x="390" y="354"/>
                </a:lnTo>
                <a:lnTo>
                  <a:pt x="269" y="233"/>
                </a:lnTo>
                <a:lnTo>
                  <a:pt x="49" y="452"/>
                </a:lnTo>
                <a:lnTo>
                  <a:pt x="49" y="73"/>
                </a:lnTo>
                <a:lnTo>
                  <a:pt x="49" y="73"/>
                </a:lnTo>
                <a:lnTo>
                  <a:pt x="51" y="63"/>
                </a:lnTo>
                <a:lnTo>
                  <a:pt x="56" y="56"/>
                </a:lnTo>
                <a:lnTo>
                  <a:pt x="63" y="51"/>
                </a:lnTo>
                <a:lnTo>
                  <a:pt x="74" y="49"/>
                </a:lnTo>
                <a:lnTo>
                  <a:pt x="706" y="49"/>
                </a:lnTo>
                <a:lnTo>
                  <a:pt x="706" y="49"/>
                </a:lnTo>
                <a:lnTo>
                  <a:pt x="715" y="51"/>
                </a:lnTo>
                <a:lnTo>
                  <a:pt x="723" y="56"/>
                </a:lnTo>
                <a:lnTo>
                  <a:pt x="729" y="63"/>
                </a:lnTo>
                <a:lnTo>
                  <a:pt x="731" y="73"/>
                </a:lnTo>
                <a:lnTo>
                  <a:pt x="731" y="705"/>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2" name="슬라이드 번호 개체 틀 1"/>
          <p:cNvSpPr>
            <a:spLocks noGrp="1"/>
          </p:cNvSpPr>
          <p:nvPr>
            <p:ph type="sldNum" sz="quarter" idx="12"/>
          </p:nvPr>
        </p:nvSpPr>
        <p:spPr/>
        <p:txBody>
          <a:bodyPr/>
          <a:lstStyle/>
          <a:p>
            <a:fld id="{2F943411-7C57-481C-BA3E-8A56C2B72D05}" type="slidenum">
              <a:rPr lang="ko-KR" altLang="en-US" smtClean="0">
                <a:solidFill>
                  <a:prstClr val="white">
                    <a:lumMod val="50000"/>
                  </a:prstClr>
                </a:solidFill>
              </a:rPr>
              <a:pPr/>
              <a:t>17</a:t>
            </a:fld>
            <a:endParaRPr lang="ko-KR" altLang="en-US" dirty="0">
              <a:solidFill>
                <a:prstClr val="white">
                  <a:lumMod val="50000"/>
                </a:prstClr>
              </a:solidFill>
            </a:endParaRPr>
          </a:p>
        </p:txBody>
      </p:sp>
      <p:sp>
        <p:nvSpPr>
          <p:cNvPr id="3" name="제목 2"/>
          <p:cNvSpPr>
            <a:spLocks noGrp="1"/>
          </p:cNvSpPr>
          <p:nvPr>
            <p:ph type="title"/>
          </p:nvPr>
        </p:nvSpPr>
        <p:spPr>
          <a:xfrm>
            <a:off x="540000" y="720001"/>
            <a:ext cx="6932516" cy="646331"/>
          </a:xfrm>
        </p:spPr>
        <p:txBody>
          <a:bodyPr/>
          <a:lstStyle/>
          <a:p>
            <a:r>
              <a:rPr lang="en-US" altLang="ko-KR" dirty="0"/>
              <a:t>Correlation analysis</a:t>
            </a:r>
            <a:endParaRPr lang="ko-KR" altLang="en-US" dirty="0"/>
          </a:p>
        </p:txBody>
      </p:sp>
      <p:pic>
        <p:nvPicPr>
          <p:cNvPr id="14" name="Picture 13">
            <a:extLst>
              <a:ext uri="{FF2B5EF4-FFF2-40B4-BE49-F238E27FC236}">
                <a16:creationId xmlns:a16="http://schemas.microsoft.com/office/drawing/2014/main" id="{8C4060FE-9E44-4087-83DB-272305981A0F}"/>
              </a:ext>
            </a:extLst>
          </p:cNvPr>
          <p:cNvPicPr/>
          <p:nvPr/>
        </p:nvPicPr>
        <p:blipFill>
          <a:blip r:embed="rId3"/>
          <a:stretch>
            <a:fillRect/>
          </a:stretch>
        </p:blipFill>
        <p:spPr>
          <a:xfrm>
            <a:off x="5898466" y="1610219"/>
            <a:ext cx="5896916" cy="5148261"/>
          </a:xfrm>
          <a:prstGeom prst="rect">
            <a:avLst/>
          </a:prstGeom>
        </p:spPr>
      </p:pic>
      <p:sp>
        <p:nvSpPr>
          <p:cNvPr id="6" name="Oval 5">
            <a:extLst>
              <a:ext uri="{FF2B5EF4-FFF2-40B4-BE49-F238E27FC236}">
                <a16:creationId xmlns:a16="http://schemas.microsoft.com/office/drawing/2014/main" id="{1CBD6F73-13BF-4074-B3C4-1C50A834326C}"/>
              </a:ext>
            </a:extLst>
          </p:cNvPr>
          <p:cNvSpPr/>
          <p:nvPr/>
        </p:nvSpPr>
        <p:spPr>
          <a:xfrm>
            <a:off x="7043651" y="1781734"/>
            <a:ext cx="1973179" cy="1347060"/>
          </a:xfrm>
          <a:prstGeom prst="ellipse">
            <a:avLst/>
          </a:prstGeom>
          <a:noFill/>
          <a:ln w="76200">
            <a:solidFill>
              <a:srgbClr val="33B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a:extLst>
              <a:ext uri="{FF2B5EF4-FFF2-40B4-BE49-F238E27FC236}">
                <a16:creationId xmlns:a16="http://schemas.microsoft.com/office/drawing/2014/main" id="{55287A75-2A1E-4B5D-9628-65341602FA46}"/>
              </a:ext>
            </a:extLst>
          </p:cNvPr>
          <p:cNvSpPr/>
          <p:nvPr/>
        </p:nvSpPr>
        <p:spPr>
          <a:xfrm>
            <a:off x="8373292" y="3128794"/>
            <a:ext cx="1287075" cy="878667"/>
          </a:xfrm>
          <a:prstGeom prst="ellipse">
            <a:avLst/>
          </a:prstGeom>
          <a:noFill/>
          <a:ln w="76200">
            <a:solidFill>
              <a:srgbClr val="33B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Group 6">
            <a:extLst>
              <a:ext uri="{FF2B5EF4-FFF2-40B4-BE49-F238E27FC236}">
                <a16:creationId xmlns:a16="http://schemas.microsoft.com/office/drawing/2014/main" id="{BE66A982-1B14-44B0-B981-0B19773A985D}"/>
              </a:ext>
            </a:extLst>
          </p:cNvPr>
          <p:cNvGrpSpPr/>
          <p:nvPr/>
        </p:nvGrpSpPr>
        <p:grpSpPr>
          <a:xfrm>
            <a:off x="396618" y="2086333"/>
            <a:ext cx="7075898" cy="3827317"/>
            <a:chOff x="6056009" y="2162462"/>
            <a:chExt cx="7075898" cy="3827317"/>
          </a:xfrm>
        </p:grpSpPr>
        <p:sp>
          <p:nvSpPr>
            <p:cNvPr id="42" name="TextBox 41"/>
            <p:cNvSpPr txBox="1"/>
            <p:nvPr/>
          </p:nvSpPr>
          <p:spPr>
            <a:xfrm>
              <a:off x="6970531" y="3150976"/>
              <a:ext cx="3344437" cy="861774"/>
            </a:xfrm>
            <a:prstGeom prst="rect">
              <a:avLst/>
            </a:prstGeom>
            <a:noFill/>
          </p:spPr>
          <p:txBody>
            <a:bodyPr wrap="square" rtlCol="0">
              <a:spAutoFit/>
            </a:bodyPr>
            <a:lstStyle/>
            <a:p>
              <a:r>
                <a:rPr lang="en-US" altLang="ko-KR" sz="5000" b="1" dirty="0">
                  <a:solidFill>
                    <a:srgbClr val="D60000"/>
                  </a:solidFill>
                </a:rPr>
                <a:t>Category</a:t>
              </a:r>
              <a:endParaRPr lang="ko-KR" altLang="en-US" sz="5000" b="1" dirty="0">
                <a:solidFill>
                  <a:srgbClr val="D60000"/>
                </a:solidFill>
              </a:endParaRPr>
            </a:p>
          </p:txBody>
        </p:sp>
        <p:sp>
          <p:nvSpPr>
            <p:cNvPr id="46" name="TextBox 45"/>
            <p:cNvSpPr txBox="1"/>
            <p:nvPr/>
          </p:nvSpPr>
          <p:spPr>
            <a:xfrm>
              <a:off x="6056009" y="4139490"/>
              <a:ext cx="7075898" cy="861774"/>
            </a:xfrm>
            <a:prstGeom prst="rect">
              <a:avLst/>
            </a:prstGeom>
            <a:noFill/>
          </p:spPr>
          <p:txBody>
            <a:bodyPr wrap="square" rtlCol="0">
              <a:spAutoFit/>
            </a:bodyPr>
            <a:lstStyle/>
            <a:p>
              <a:r>
                <a:rPr lang="en-US" altLang="ko-KR" sz="5000" b="1" dirty="0">
                  <a:solidFill>
                    <a:srgbClr val="763232"/>
                  </a:solidFill>
                </a:rPr>
                <a:t>Number of videos</a:t>
              </a:r>
              <a:endParaRPr lang="ko-KR" altLang="en-US" sz="5000" b="1" dirty="0">
                <a:solidFill>
                  <a:srgbClr val="763232"/>
                </a:solidFill>
              </a:endParaRPr>
            </a:p>
          </p:txBody>
        </p:sp>
        <p:sp>
          <p:nvSpPr>
            <p:cNvPr id="16" name="TextBox 15">
              <a:extLst>
                <a:ext uri="{FF2B5EF4-FFF2-40B4-BE49-F238E27FC236}">
                  <a16:creationId xmlns:a16="http://schemas.microsoft.com/office/drawing/2014/main" id="{21F3EBAA-865C-4FB0-B139-ABC0007B2FD0}"/>
                </a:ext>
              </a:extLst>
            </p:cNvPr>
            <p:cNvSpPr txBox="1"/>
            <p:nvPr/>
          </p:nvSpPr>
          <p:spPr>
            <a:xfrm>
              <a:off x="6970532" y="5128005"/>
              <a:ext cx="5732510" cy="861774"/>
            </a:xfrm>
            <a:prstGeom prst="rect">
              <a:avLst/>
            </a:prstGeom>
            <a:noFill/>
          </p:spPr>
          <p:txBody>
            <a:bodyPr wrap="square" rtlCol="0">
              <a:spAutoFit/>
            </a:bodyPr>
            <a:lstStyle/>
            <a:p>
              <a:r>
                <a:rPr lang="en-US" altLang="ko-KR" sz="5000" b="1" dirty="0" err="1">
                  <a:solidFill>
                    <a:schemeClr val="accent4"/>
                  </a:solidFill>
                </a:rPr>
                <a:t>Numebr</a:t>
              </a:r>
              <a:r>
                <a:rPr lang="en-US" altLang="ko-KR" sz="5000" b="1" dirty="0">
                  <a:solidFill>
                    <a:schemeClr val="accent4"/>
                  </a:solidFill>
                </a:rPr>
                <a:t> of Tags</a:t>
              </a:r>
              <a:endParaRPr lang="ko-KR" altLang="en-US" sz="5000" b="1" dirty="0">
                <a:solidFill>
                  <a:schemeClr val="accent4"/>
                </a:solidFill>
              </a:endParaRPr>
            </a:p>
          </p:txBody>
        </p:sp>
        <p:sp>
          <p:nvSpPr>
            <p:cNvPr id="17" name="TextBox 16">
              <a:extLst>
                <a:ext uri="{FF2B5EF4-FFF2-40B4-BE49-F238E27FC236}">
                  <a16:creationId xmlns:a16="http://schemas.microsoft.com/office/drawing/2014/main" id="{A384DDEE-119F-4B34-A067-7316AB685954}"/>
                </a:ext>
              </a:extLst>
            </p:cNvPr>
            <p:cNvSpPr txBox="1"/>
            <p:nvPr/>
          </p:nvSpPr>
          <p:spPr>
            <a:xfrm>
              <a:off x="7681857" y="2162462"/>
              <a:ext cx="3344438" cy="861774"/>
            </a:xfrm>
            <a:prstGeom prst="rect">
              <a:avLst/>
            </a:prstGeom>
            <a:noFill/>
          </p:spPr>
          <p:txBody>
            <a:bodyPr wrap="square" rtlCol="0">
              <a:spAutoFit/>
            </a:bodyPr>
            <a:lstStyle/>
            <a:p>
              <a:r>
                <a:rPr lang="en-US" altLang="ko-KR" sz="5000" b="1" dirty="0">
                  <a:solidFill>
                    <a:schemeClr val="accent6"/>
                  </a:solidFill>
                </a:rPr>
                <a:t>Subscribe</a:t>
              </a:r>
              <a:endParaRPr lang="ko-KR" altLang="en-US" sz="5000" b="1" dirty="0">
                <a:solidFill>
                  <a:schemeClr val="accent6"/>
                </a:solidFill>
              </a:endParaRPr>
            </a:p>
          </p:txBody>
        </p:sp>
      </p:grpSp>
    </p:spTree>
    <p:extLst>
      <p:ext uri="{BB962C8B-B14F-4D97-AF65-F5344CB8AC3E}">
        <p14:creationId xmlns:p14="http://schemas.microsoft.com/office/powerpoint/2010/main" val="1604586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12192000" cy="14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5" name="Freeform 15"/>
          <p:cNvSpPr>
            <a:spLocks noEditPoints="1"/>
          </p:cNvSpPr>
          <p:nvPr/>
        </p:nvSpPr>
        <p:spPr bwMode="auto">
          <a:xfrm>
            <a:off x="199098" y="258713"/>
            <a:ext cx="981160" cy="979903"/>
          </a:xfrm>
          <a:custGeom>
            <a:avLst/>
            <a:gdLst>
              <a:gd name="T0" fmla="*/ 74 w 780"/>
              <a:gd name="T1" fmla="*/ 0 h 779"/>
              <a:gd name="T2" fmla="*/ 58 w 780"/>
              <a:gd name="T3" fmla="*/ 1 h 779"/>
              <a:gd name="T4" fmla="*/ 32 w 780"/>
              <a:gd name="T5" fmla="*/ 12 h 779"/>
              <a:gd name="T6" fmla="*/ 12 w 780"/>
              <a:gd name="T7" fmla="*/ 31 h 779"/>
              <a:gd name="T8" fmla="*/ 2 w 780"/>
              <a:gd name="T9" fmla="*/ 58 h 779"/>
              <a:gd name="T10" fmla="*/ 0 w 780"/>
              <a:gd name="T11" fmla="*/ 705 h 779"/>
              <a:gd name="T12" fmla="*/ 2 w 780"/>
              <a:gd name="T13" fmla="*/ 719 h 779"/>
              <a:gd name="T14" fmla="*/ 12 w 780"/>
              <a:gd name="T15" fmla="*/ 746 h 779"/>
              <a:gd name="T16" fmla="*/ 32 w 780"/>
              <a:gd name="T17" fmla="*/ 765 h 779"/>
              <a:gd name="T18" fmla="*/ 58 w 780"/>
              <a:gd name="T19" fmla="*/ 777 h 779"/>
              <a:gd name="T20" fmla="*/ 706 w 780"/>
              <a:gd name="T21" fmla="*/ 779 h 779"/>
              <a:gd name="T22" fmla="*/ 720 w 780"/>
              <a:gd name="T23" fmla="*/ 777 h 779"/>
              <a:gd name="T24" fmla="*/ 746 w 780"/>
              <a:gd name="T25" fmla="*/ 765 h 779"/>
              <a:gd name="T26" fmla="*/ 767 w 780"/>
              <a:gd name="T27" fmla="*/ 746 h 779"/>
              <a:gd name="T28" fmla="*/ 778 w 780"/>
              <a:gd name="T29" fmla="*/ 719 h 779"/>
              <a:gd name="T30" fmla="*/ 780 w 780"/>
              <a:gd name="T31" fmla="*/ 73 h 779"/>
              <a:gd name="T32" fmla="*/ 778 w 780"/>
              <a:gd name="T33" fmla="*/ 58 h 779"/>
              <a:gd name="T34" fmla="*/ 767 w 780"/>
              <a:gd name="T35" fmla="*/ 31 h 779"/>
              <a:gd name="T36" fmla="*/ 746 w 780"/>
              <a:gd name="T37" fmla="*/ 12 h 779"/>
              <a:gd name="T38" fmla="*/ 720 w 780"/>
              <a:gd name="T39" fmla="*/ 1 h 779"/>
              <a:gd name="T40" fmla="*/ 706 w 780"/>
              <a:gd name="T41" fmla="*/ 0 h 779"/>
              <a:gd name="T42" fmla="*/ 731 w 780"/>
              <a:gd name="T43" fmla="*/ 705 h 779"/>
              <a:gd name="T44" fmla="*/ 723 w 780"/>
              <a:gd name="T45" fmla="*/ 723 h 779"/>
              <a:gd name="T46" fmla="*/ 706 w 780"/>
              <a:gd name="T47" fmla="*/ 730 h 779"/>
              <a:gd name="T48" fmla="*/ 74 w 780"/>
              <a:gd name="T49" fmla="*/ 730 h 779"/>
              <a:gd name="T50" fmla="*/ 56 w 780"/>
              <a:gd name="T51" fmla="*/ 723 h 779"/>
              <a:gd name="T52" fmla="*/ 49 w 780"/>
              <a:gd name="T53" fmla="*/ 705 h 779"/>
              <a:gd name="T54" fmla="*/ 269 w 780"/>
              <a:gd name="T55" fmla="*/ 302 h 779"/>
              <a:gd name="T56" fmla="*/ 609 w 780"/>
              <a:gd name="T57" fmla="*/ 205 h 779"/>
              <a:gd name="T58" fmla="*/ 657 w 780"/>
              <a:gd name="T59" fmla="*/ 389 h 779"/>
              <a:gd name="T60" fmla="*/ 390 w 780"/>
              <a:gd name="T61" fmla="*/ 121 h 779"/>
              <a:gd name="T62" fmla="*/ 574 w 780"/>
              <a:gd name="T63" fmla="*/ 170 h 779"/>
              <a:gd name="T64" fmla="*/ 269 w 780"/>
              <a:gd name="T65" fmla="*/ 233 h 779"/>
              <a:gd name="T66" fmla="*/ 49 w 780"/>
              <a:gd name="T67" fmla="*/ 73 h 779"/>
              <a:gd name="T68" fmla="*/ 51 w 780"/>
              <a:gd name="T69" fmla="*/ 63 h 779"/>
              <a:gd name="T70" fmla="*/ 63 w 780"/>
              <a:gd name="T71" fmla="*/ 51 h 779"/>
              <a:gd name="T72" fmla="*/ 706 w 780"/>
              <a:gd name="T73" fmla="*/ 49 h 779"/>
              <a:gd name="T74" fmla="*/ 715 w 780"/>
              <a:gd name="T75" fmla="*/ 51 h 779"/>
              <a:gd name="T76" fmla="*/ 729 w 780"/>
              <a:gd name="T77" fmla="*/ 63 h 779"/>
              <a:gd name="T78" fmla="*/ 731 w 780"/>
              <a:gd name="T79" fmla="*/ 70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80" h="779">
                <a:moveTo>
                  <a:pt x="706" y="0"/>
                </a:moveTo>
                <a:lnTo>
                  <a:pt x="74" y="0"/>
                </a:lnTo>
                <a:lnTo>
                  <a:pt x="74" y="0"/>
                </a:lnTo>
                <a:lnTo>
                  <a:pt x="58" y="1"/>
                </a:lnTo>
                <a:lnTo>
                  <a:pt x="44" y="5"/>
                </a:lnTo>
                <a:lnTo>
                  <a:pt x="32" y="12"/>
                </a:lnTo>
                <a:lnTo>
                  <a:pt x="21" y="21"/>
                </a:lnTo>
                <a:lnTo>
                  <a:pt x="12" y="31"/>
                </a:lnTo>
                <a:lnTo>
                  <a:pt x="5" y="43"/>
                </a:lnTo>
                <a:lnTo>
                  <a:pt x="2" y="58"/>
                </a:lnTo>
                <a:lnTo>
                  <a:pt x="0" y="73"/>
                </a:lnTo>
                <a:lnTo>
                  <a:pt x="0" y="705"/>
                </a:lnTo>
                <a:lnTo>
                  <a:pt x="0" y="705"/>
                </a:lnTo>
                <a:lnTo>
                  <a:pt x="2" y="719"/>
                </a:lnTo>
                <a:lnTo>
                  <a:pt x="5" y="733"/>
                </a:lnTo>
                <a:lnTo>
                  <a:pt x="12" y="746"/>
                </a:lnTo>
                <a:lnTo>
                  <a:pt x="21" y="756"/>
                </a:lnTo>
                <a:lnTo>
                  <a:pt x="32" y="765"/>
                </a:lnTo>
                <a:lnTo>
                  <a:pt x="44" y="772"/>
                </a:lnTo>
                <a:lnTo>
                  <a:pt x="58" y="777"/>
                </a:lnTo>
                <a:lnTo>
                  <a:pt x="74" y="779"/>
                </a:lnTo>
                <a:lnTo>
                  <a:pt x="706" y="779"/>
                </a:lnTo>
                <a:lnTo>
                  <a:pt x="706" y="779"/>
                </a:lnTo>
                <a:lnTo>
                  <a:pt x="720" y="777"/>
                </a:lnTo>
                <a:lnTo>
                  <a:pt x="734" y="772"/>
                </a:lnTo>
                <a:lnTo>
                  <a:pt x="746" y="765"/>
                </a:lnTo>
                <a:lnTo>
                  <a:pt x="759" y="756"/>
                </a:lnTo>
                <a:lnTo>
                  <a:pt x="767" y="746"/>
                </a:lnTo>
                <a:lnTo>
                  <a:pt x="773" y="733"/>
                </a:lnTo>
                <a:lnTo>
                  <a:pt x="778" y="719"/>
                </a:lnTo>
                <a:lnTo>
                  <a:pt x="780" y="705"/>
                </a:lnTo>
                <a:lnTo>
                  <a:pt x="780" y="73"/>
                </a:lnTo>
                <a:lnTo>
                  <a:pt x="780" y="73"/>
                </a:lnTo>
                <a:lnTo>
                  <a:pt x="778" y="58"/>
                </a:lnTo>
                <a:lnTo>
                  <a:pt x="773" y="43"/>
                </a:lnTo>
                <a:lnTo>
                  <a:pt x="767" y="31"/>
                </a:lnTo>
                <a:lnTo>
                  <a:pt x="759" y="21"/>
                </a:lnTo>
                <a:lnTo>
                  <a:pt x="746" y="12"/>
                </a:lnTo>
                <a:lnTo>
                  <a:pt x="734" y="5"/>
                </a:lnTo>
                <a:lnTo>
                  <a:pt x="720" y="1"/>
                </a:lnTo>
                <a:lnTo>
                  <a:pt x="706" y="0"/>
                </a:lnTo>
                <a:lnTo>
                  <a:pt x="706" y="0"/>
                </a:lnTo>
                <a:close/>
                <a:moveTo>
                  <a:pt x="731" y="705"/>
                </a:moveTo>
                <a:lnTo>
                  <a:pt x="731" y="705"/>
                </a:lnTo>
                <a:lnTo>
                  <a:pt x="729" y="714"/>
                </a:lnTo>
                <a:lnTo>
                  <a:pt x="723" y="723"/>
                </a:lnTo>
                <a:lnTo>
                  <a:pt x="715" y="728"/>
                </a:lnTo>
                <a:lnTo>
                  <a:pt x="706" y="730"/>
                </a:lnTo>
                <a:lnTo>
                  <a:pt x="74" y="730"/>
                </a:lnTo>
                <a:lnTo>
                  <a:pt x="74" y="730"/>
                </a:lnTo>
                <a:lnTo>
                  <a:pt x="63" y="728"/>
                </a:lnTo>
                <a:lnTo>
                  <a:pt x="56" y="723"/>
                </a:lnTo>
                <a:lnTo>
                  <a:pt x="51" y="714"/>
                </a:lnTo>
                <a:lnTo>
                  <a:pt x="49" y="705"/>
                </a:lnTo>
                <a:lnTo>
                  <a:pt x="49" y="521"/>
                </a:lnTo>
                <a:lnTo>
                  <a:pt x="269" y="302"/>
                </a:lnTo>
                <a:lnTo>
                  <a:pt x="390" y="423"/>
                </a:lnTo>
                <a:lnTo>
                  <a:pt x="609" y="205"/>
                </a:lnTo>
                <a:lnTo>
                  <a:pt x="609" y="389"/>
                </a:lnTo>
                <a:lnTo>
                  <a:pt x="657" y="389"/>
                </a:lnTo>
                <a:lnTo>
                  <a:pt x="657" y="121"/>
                </a:lnTo>
                <a:lnTo>
                  <a:pt x="390" y="121"/>
                </a:lnTo>
                <a:lnTo>
                  <a:pt x="390" y="170"/>
                </a:lnTo>
                <a:lnTo>
                  <a:pt x="574" y="170"/>
                </a:lnTo>
                <a:lnTo>
                  <a:pt x="390" y="354"/>
                </a:lnTo>
                <a:lnTo>
                  <a:pt x="269" y="233"/>
                </a:lnTo>
                <a:lnTo>
                  <a:pt x="49" y="452"/>
                </a:lnTo>
                <a:lnTo>
                  <a:pt x="49" y="73"/>
                </a:lnTo>
                <a:lnTo>
                  <a:pt x="49" y="73"/>
                </a:lnTo>
                <a:lnTo>
                  <a:pt x="51" y="63"/>
                </a:lnTo>
                <a:lnTo>
                  <a:pt x="56" y="56"/>
                </a:lnTo>
                <a:lnTo>
                  <a:pt x="63" y="51"/>
                </a:lnTo>
                <a:lnTo>
                  <a:pt x="74" y="49"/>
                </a:lnTo>
                <a:lnTo>
                  <a:pt x="706" y="49"/>
                </a:lnTo>
                <a:lnTo>
                  <a:pt x="706" y="49"/>
                </a:lnTo>
                <a:lnTo>
                  <a:pt x="715" y="51"/>
                </a:lnTo>
                <a:lnTo>
                  <a:pt x="723" y="56"/>
                </a:lnTo>
                <a:lnTo>
                  <a:pt x="729" y="63"/>
                </a:lnTo>
                <a:lnTo>
                  <a:pt x="731" y="73"/>
                </a:lnTo>
                <a:lnTo>
                  <a:pt x="731" y="705"/>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17" name="제목 2">
            <a:extLst>
              <a:ext uri="{FF2B5EF4-FFF2-40B4-BE49-F238E27FC236}">
                <a16:creationId xmlns:a16="http://schemas.microsoft.com/office/drawing/2014/main" id="{20837D47-D021-4804-9C32-2D39B0E021BD}"/>
              </a:ext>
            </a:extLst>
          </p:cNvPr>
          <p:cNvSpPr>
            <a:spLocks noGrp="1"/>
          </p:cNvSpPr>
          <p:nvPr>
            <p:ph type="title"/>
          </p:nvPr>
        </p:nvSpPr>
        <p:spPr>
          <a:xfrm>
            <a:off x="539750" y="720725"/>
            <a:ext cx="9794695" cy="646331"/>
          </a:xfrm>
        </p:spPr>
        <p:txBody>
          <a:bodyPr/>
          <a:lstStyle/>
          <a:p>
            <a:r>
              <a:rPr lang="en-US" altLang="ko-KR" dirty="0"/>
              <a:t>Important factors by category</a:t>
            </a:r>
            <a:endParaRPr lang="ko-KR" altLang="en-US" sz="3000" dirty="0"/>
          </a:p>
        </p:txBody>
      </p:sp>
      <p:graphicFrame>
        <p:nvGraphicFramePr>
          <p:cNvPr id="14" name="차트 28">
            <a:extLst>
              <a:ext uri="{FF2B5EF4-FFF2-40B4-BE49-F238E27FC236}">
                <a16:creationId xmlns:a16="http://schemas.microsoft.com/office/drawing/2014/main" id="{ADE24344-C236-43AD-AEA0-40759A83D101}"/>
              </a:ext>
            </a:extLst>
          </p:cNvPr>
          <p:cNvGraphicFramePr>
            <a:graphicFrameLocks/>
          </p:cNvGraphicFramePr>
          <p:nvPr>
            <p:extLst>
              <p:ext uri="{D42A27DB-BD31-4B8C-83A1-F6EECF244321}">
                <p14:modId xmlns:p14="http://schemas.microsoft.com/office/powerpoint/2010/main" val="905188355"/>
              </p:ext>
            </p:extLst>
          </p:nvPr>
        </p:nvGraphicFramePr>
        <p:xfrm>
          <a:off x="1033873" y="2826114"/>
          <a:ext cx="4254958" cy="33111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차트 28">
            <a:extLst>
              <a:ext uri="{FF2B5EF4-FFF2-40B4-BE49-F238E27FC236}">
                <a16:creationId xmlns:a16="http://schemas.microsoft.com/office/drawing/2014/main" id="{F9A20862-DDF9-4398-84A1-F200F089D8EF}"/>
              </a:ext>
            </a:extLst>
          </p:cNvPr>
          <p:cNvGraphicFramePr>
            <a:graphicFrameLocks/>
          </p:cNvGraphicFramePr>
          <p:nvPr>
            <p:extLst>
              <p:ext uri="{D42A27DB-BD31-4B8C-83A1-F6EECF244321}">
                <p14:modId xmlns:p14="http://schemas.microsoft.com/office/powerpoint/2010/main" val="1957718141"/>
              </p:ext>
            </p:extLst>
          </p:nvPr>
        </p:nvGraphicFramePr>
        <p:xfrm>
          <a:off x="6903169" y="2826114"/>
          <a:ext cx="4254958" cy="3311161"/>
        </p:xfrm>
        <a:graphic>
          <a:graphicData uri="http://schemas.openxmlformats.org/drawingml/2006/chart">
            <c:chart xmlns:c="http://schemas.openxmlformats.org/drawingml/2006/chart" xmlns:r="http://schemas.openxmlformats.org/officeDocument/2006/relationships" r:id="rId4"/>
          </a:graphicData>
        </a:graphic>
      </p:graphicFrame>
      <p:sp>
        <p:nvSpPr>
          <p:cNvPr id="22" name="TextBox 21">
            <a:extLst>
              <a:ext uri="{FF2B5EF4-FFF2-40B4-BE49-F238E27FC236}">
                <a16:creationId xmlns:a16="http://schemas.microsoft.com/office/drawing/2014/main" id="{CBAD384D-C428-4CE2-A745-AB6EDC591A7E}"/>
              </a:ext>
            </a:extLst>
          </p:cNvPr>
          <p:cNvSpPr txBox="1"/>
          <p:nvPr/>
        </p:nvSpPr>
        <p:spPr>
          <a:xfrm>
            <a:off x="6903169" y="1964340"/>
            <a:ext cx="2675762" cy="861774"/>
          </a:xfrm>
          <a:prstGeom prst="rect">
            <a:avLst/>
          </a:prstGeom>
          <a:noFill/>
        </p:spPr>
        <p:txBody>
          <a:bodyPr wrap="square" rtlCol="0">
            <a:spAutoFit/>
          </a:bodyPr>
          <a:lstStyle/>
          <a:p>
            <a:r>
              <a:rPr lang="en-US" altLang="ko-KR" sz="5000" b="1" dirty="0">
                <a:solidFill>
                  <a:schemeClr val="accent2"/>
                </a:solidFill>
              </a:rPr>
              <a:t>Music</a:t>
            </a:r>
            <a:endParaRPr lang="ko-KR" altLang="en-US" sz="5000" b="1" dirty="0">
              <a:solidFill>
                <a:schemeClr val="accent2"/>
              </a:solidFill>
            </a:endParaRPr>
          </a:p>
        </p:txBody>
      </p:sp>
      <p:sp>
        <p:nvSpPr>
          <p:cNvPr id="24" name="TextBox 23">
            <a:extLst>
              <a:ext uri="{FF2B5EF4-FFF2-40B4-BE49-F238E27FC236}">
                <a16:creationId xmlns:a16="http://schemas.microsoft.com/office/drawing/2014/main" id="{339B87B9-4754-4FC7-8019-F155A06E379C}"/>
              </a:ext>
            </a:extLst>
          </p:cNvPr>
          <p:cNvSpPr txBox="1"/>
          <p:nvPr/>
        </p:nvSpPr>
        <p:spPr>
          <a:xfrm>
            <a:off x="1033872" y="1964340"/>
            <a:ext cx="4694067" cy="861774"/>
          </a:xfrm>
          <a:prstGeom prst="rect">
            <a:avLst/>
          </a:prstGeom>
          <a:noFill/>
        </p:spPr>
        <p:txBody>
          <a:bodyPr wrap="square" rtlCol="0">
            <a:spAutoFit/>
          </a:bodyPr>
          <a:lstStyle/>
          <a:p>
            <a:r>
              <a:rPr lang="en-US" altLang="ko-KR" sz="5000" b="1" dirty="0">
                <a:solidFill>
                  <a:schemeClr val="accent6"/>
                </a:solidFill>
              </a:rPr>
              <a:t>Entertainment</a:t>
            </a:r>
            <a:endParaRPr lang="ko-KR" altLang="en-US" sz="5000" b="1" dirty="0">
              <a:solidFill>
                <a:schemeClr val="accent6"/>
              </a:solidFill>
            </a:endParaRPr>
          </a:p>
        </p:txBody>
      </p:sp>
    </p:spTree>
    <p:extLst>
      <p:ext uri="{BB962C8B-B14F-4D97-AF65-F5344CB8AC3E}">
        <p14:creationId xmlns:p14="http://schemas.microsoft.com/office/powerpoint/2010/main" val="3779653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차트 28">
            <a:extLst>
              <a:ext uri="{FF2B5EF4-FFF2-40B4-BE49-F238E27FC236}">
                <a16:creationId xmlns:a16="http://schemas.microsoft.com/office/drawing/2014/main" id="{C86A38E3-A663-4F45-ABA4-668D98460AB6}"/>
              </a:ext>
            </a:extLst>
          </p:cNvPr>
          <p:cNvGraphicFramePr>
            <a:graphicFrameLocks/>
          </p:cNvGraphicFramePr>
          <p:nvPr>
            <p:extLst>
              <p:ext uri="{D42A27DB-BD31-4B8C-83A1-F6EECF244321}">
                <p14:modId xmlns:p14="http://schemas.microsoft.com/office/powerpoint/2010/main" val="1874652672"/>
              </p:ext>
            </p:extLst>
          </p:nvPr>
        </p:nvGraphicFramePr>
        <p:xfrm>
          <a:off x="1033873" y="2847568"/>
          <a:ext cx="4254958" cy="33111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차트 28">
            <a:extLst>
              <a:ext uri="{FF2B5EF4-FFF2-40B4-BE49-F238E27FC236}">
                <a16:creationId xmlns:a16="http://schemas.microsoft.com/office/drawing/2014/main" id="{FD3BFA5E-26FF-49D1-B15B-A46130BE7FE1}"/>
              </a:ext>
            </a:extLst>
          </p:cNvPr>
          <p:cNvGraphicFramePr>
            <a:graphicFrameLocks/>
          </p:cNvGraphicFramePr>
          <p:nvPr>
            <p:extLst>
              <p:ext uri="{D42A27DB-BD31-4B8C-83A1-F6EECF244321}">
                <p14:modId xmlns:p14="http://schemas.microsoft.com/office/powerpoint/2010/main" val="3137932929"/>
              </p:ext>
            </p:extLst>
          </p:nvPr>
        </p:nvGraphicFramePr>
        <p:xfrm>
          <a:off x="6903169" y="2826114"/>
          <a:ext cx="4254958" cy="3311161"/>
        </p:xfrm>
        <a:graphic>
          <a:graphicData uri="http://schemas.openxmlformats.org/drawingml/2006/chart">
            <c:chart xmlns:c="http://schemas.openxmlformats.org/drawingml/2006/chart" xmlns:r="http://schemas.openxmlformats.org/officeDocument/2006/relationships" r:id="rId4"/>
          </a:graphicData>
        </a:graphic>
      </p:graphicFrame>
      <p:sp>
        <p:nvSpPr>
          <p:cNvPr id="4" name="직사각형 3"/>
          <p:cNvSpPr/>
          <p:nvPr/>
        </p:nvSpPr>
        <p:spPr>
          <a:xfrm>
            <a:off x="0" y="0"/>
            <a:ext cx="12192000" cy="14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5" name="Freeform 15"/>
          <p:cNvSpPr>
            <a:spLocks noEditPoints="1"/>
          </p:cNvSpPr>
          <p:nvPr/>
        </p:nvSpPr>
        <p:spPr bwMode="auto">
          <a:xfrm>
            <a:off x="199098" y="258713"/>
            <a:ext cx="981160" cy="979903"/>
          </a:xfrm>
          <a:custGeom>
            <a:avLst/>
            <a:gdLst>
              <a:gd name="T0" fmla="*/ 74 w 780"/>
              <a:gd name="T1" fmla="*/ 0 h 779"/>
              <a:gd name="T2" fmla="*/ 58 w 780"/>
              <a:gd name="T3" fmla="*/ 1 h 779"/>
              <a:gd name="T4" fmla="*/ 32 w 780"/>
              <a:gd name="T5" fmla="*/ 12 h 779"/>
              <a:gd name="T6" fmla="*/ 12 w 780"/>
              <a:gd name="T7" fmla="*/ 31 h 779"/>
              <a:gd name="T8" fmla="*/ 2 w 780"/>
              <a:gd name="T9" fmla="*/ 58 h 779"/>
              <a:gd name="T10" fmla="*/ 0 w 780"/>
              <a:gd name="T11" fmla="*/ 705 h 779"/>
              <a:gd name="T12" fmla="*/ 2 w 780"/>
              <a:gd name="T13" fmla="*/ 719 h 779"/>
              <a:gd name="T14" fmla="*/ 12 w 780"/>
              <a:gd name="T15" fmla="*/ 746 h 779"/>
              <a:gd name="T16" fmla="*/ 32 w 780"/>
              <a:gd name="T17" fmla="*/ 765 h 779"/>
              <a:gd name="T18" fmla="*/ 58 w 780"/>
              <a:gd name="T19" fmla="*/ 777 h 779"/>
              <a:gd name="T20" fmla="*/ 706 w 780"/>
              <a:gd name="T21" fmla="*/ 779 h 779"/>
              <a:gd name="T22" fmla="*/ 720 w 780"/>
              <a:gd name="T23" fmla="*/ 777 h 779"/>
              <a:gd name="T24" fmla="*/ 746 w 780"/>
              <a:gd name="T25" fmla="*/ 765 h 779"/>
              <a:gd name="T26" fmla="*/ 767 w 780"/>
              <a:gd name="T27" fmla="*/ 746 h 779"/>
              <a:gd name="T28" fmla="*/ 778 w 780"/>
              <a:gd name="T29" fmla="*/ 719 h 779"/>
              <a:gd name="T30" fmla="*/ 780 w 780"/>
              <a:gd name="T31" fmla="*/ 73 h 779"/>
              <a:gd name="T32" fmla="*/ 778 w 780"/>
              <a:gd name="T33" fmla="*/ 58 h 779"/>
              <a:gd name="T34" fmla="*/ 767 w 780"/>
              <a:gd name="T35" fmla="*/ 31 h 779"/>
              <a:gd name="T36" fmla="*/ 746 w 780"/>
              <a:gd name="T37" fmla="*/ 12 h 779"/>
              <a:gd name="T38" fmla="*/ 720 w 780"/>
              <a:gd name="T39" fmla="*/ 1 h 779"/>
              <a:gd name="T40" fmla="*/ 706 w 780"/>
              <a:gd name="T41" fmla="*/ 0 h 779"/>
              <a:gd name="T42" fmla="*/ 731 w 780"/>
              <a:gd name="T43" fmla="*/ 705 h 779"/>
              <a:gd name="T44" fmla="*/ 723 w 780"/>
              <a:gd name="T45" fmla="*/ 723 h 779"/>
              <a:gd name="T46" fmla="*/ 706 w 780"/>
              <a:gd name="T47" fmla="*/ 730 h 779"/>
              <a:gd name="T48" fmla="*/ 74 w 780"/>
              <a:gd name="T49" fmla="*/ 730 h 779"/>
              <a:gd name="T50" fmla="*/ 56 w 780"/>
              <a:gd name="T51" fmla="*/ 723 h 779"/>
              <a:gd name="T52" fmla="*/ 49 w 780"/>
              <a:gd name="T53" fmla="*/ 705 h 779"/>
              <a:gd name="T54" fmla="*/ 269 w 780"/>
              <a:gd name="T55" fmla="*/ 302 h 779"/>
              <a:gd name="T56" fmla="*/ 609 w 780"/>
              <a:gd name="T57" fmla="*/ 205 h 779"/>
              <a:gd name="T58" fmla="*/ 657 w 780"/>
              <a:gd name="T59" fmla="*/ 389 h 779"/>
              <a:gd name="T60" fmla="*/ 390 w 780"/>
              <a:gd name="T61" fmla="*/ 121 h 779"/>
              <a:gd name="T62" fmla="*/ 574 w 780"/>
              <a:gd name="T63" fmla="*/ 170 h 779"/>
              <a:gd name="T64" fmla="*/ 269 w 780"/>
              <a:gd name="T65" fmla="*/ 233 h 779"/>
              <a:gd name="T66" fmla="*/ 49 w 780"/>
              <a:gd name="T67" fmla="*/ 73 h 779"/>
              <a:gd name="T68" fmla="*/ 51 w 780"/>
              <a:gd name="T69" fmla="*/ 63 h 779"/>
              <a:gd name="T70" fmla="*/ 63 w 780"/>
              <a:gd name="T71" fmla="*/ 51 h 779"/>
              <a:gd name="T72" fmla="*/ 706 w 780"/>
              <a:gd name="T73" fmla="*/ 49 h 779"/>
              <a:gd name="T74" fmla="*/ 715 w 780"/>
              <a:gd name="T75" fmla="*/ 51 h 779"/>
              <a:gd name="T76" fmla="*/ 729 w 780"/>
              <a:gd name="T77" fmla="*/ 63 h 779"/>
              <a:gd name="T78" fmla="*/ 731 w 780"/>
              <a:gd name="T79" fmla="*/ 70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80" h="779">
                <a:moveTo>
                  <a:pt x="706" y="0"/>
                </a:moveTo>
                <a:lnTo>
                  <a:pt x="74" y="0"/>
                </a:lnTo>
                <a:lnTo>
                  <a:pt x="74" y="0"/>
                </a:lnTo>
                <a:lnTo>
                  <a:pt x="58" y="1"/>
                </a:lnTo>
                <a:lnTo>
                  <a:pt x="44" y="5"/>
                </a:lnTo>
                <a:lnTo>
                  <a:pt x="32" y="12"/>
                </a:lnTo>
                <a:lnTo>
                  <a:pt x="21" y="21"/>
                </a:lnTo>
                <a:lnTo>
                  <a:pt x="12" y="31"/>
                </a:lnTo>
                <a:lnTo>
                  <a:pt x="5" y="43"/>
                </a:lnTo>
                <a:lnTo>
                  <a:pt x="2" y="58"/>
                </a:lnTo>
                <a:lnTo>
                  <a:pt x="0" y="73"/>
                </a:lnTo>
                <a:lnTo>
                  <a:pt x="0" y="705"/>
                </a:lnTo>
                <a:lnTo>
                  <a:pt x="0" y="705"/>
                </a:lnTo>
                <a:lnTo>
                  <a:pt x="2" y="719"/>
                </a:lnTo>
                <a:lnTo>
                  <a:pt x="5" y="733"/>
                </a:lnTo>
                <a:lnTo>
                  <a:pt x="12" y="746"/>
                </a:lnTo>
                <a:lnTo>
                  <a:pt x="21" y="756"/>
                </a:lnTo>
                <a:lnTo>
                  <a:pt x="32" y="765"/>
                </a:lnTo>
                <a:lnTo>
                  <a:pt x="44" y="772"/>
                </a:lnTo>
                <a:lnTo>
                  <a:pt x="58" y="777"/>
                </a:lnTo>
                <a:lnTo>
                  <a:pt x="74" y="779"/>
                </a:lnTo>
                <a:lnTo>
                  <a:pt x="706" y="779"/>
                </a:lnTo>
                <a:lnTo>
                  <a:pt x="706" y="779"/>
                </a:lnTo>
                <a:lnTo>
                  <a:pt x="720" y="777"/>
                </a:lnTo>
                <a:lnTo>
                  <a:pt x="734" y="772"/>
                </a:lnTo>
                <a:lnTo>
                  <a:pt x="746" y="765"/>
                </a:lnTo>
                <a:lnTo>
                  <a:pt x="759" y="756"/>
                </a:lnTo>
                <a:lnTo>
                  <a:pt x="767" y="746"/>
                </a:lnTo>
                <a:lnTo>
                  <a:pt x="773" y="733"/>
                </a:lnTo>
                <a:lnTo>
                  <a:pt x="778" y="719"/>
                </a:lnTo>
                <a:lnTo>
                  <a:pt x="780" y="705"/>
                </a:lnTo>
                <a:lnTo>
                  <a:pt x="780" y="73"/>
                </a:lnTo>
                <a:lnTo>
                  <a:pt x="780" y="73"/>
                </a:lnTo>
                <a:lnTo>
                  <a:pt x="778" y="58"/>
                </a:lnTo>
                <a:lnTo>
                  <a:pt x="773" y="43"/>
                </a:lnTo>
                <a:lnTo>
                  <a:pt x="767" y="31"/>
                </a:lnTo>
                <a:lnTo>
                  <a:pt x="759" y="21"/>
                </a:lnTo>
                <a:lnTo>
                  <a:pt x="746" y="12"/>
                </a:lnTo>
                <a:lnTo>
                  <a:pt x="734" y="5"/>
                </a:lnTo>
                <a:lnTo>
                  <a:pt x="720" y="1"/>
                </a:lnTo>
                <a:lnTo>
                  <a:pt x="706" y="0"/>
                </a:lnTo>
                <a:lnTo>
                  <a:pt x="706" y="0"/>
                </a:lnTo>
                <a:close/>
                <a:moveTo>
                  <a:pt x="731" y="705"/>
                </a:moveTo>
                <a:lnTo>
                  <a:pt x="731" y="705"/>
                </a:lnTo>
                <a:lnTo>
                  <a:pt x="729" y="714"/>
                </a:lnTo>
                <a:lnTo>
                  <a:pt x="723" y="723"/>
                </a:lnTo>
                <a:lnTo>
                  <a:pt x="715" y="728"/>
                </a:lnTo>
                <a:lnTo>
                  <a:pt x="706" y="730"/>
                </a:lnTo>
                <a:lnTo>
                  <a:pt x="74" y="730"/>
                </a:lnTo>
                <a:lnTo>
                  <a:pt x="74" y="730"/>
                </a:lnTo>
                <a:lnTo>
                  <a:pt x="63" y="728"/>
                </a:lnTo>
                <a:lnTo>
                  <a:pt x="56" y="723"/>
                </a:lnTo>
                <a:lnTo>
                  <a:pt x="51" y="714"/>
                </a:lnTo>
                <a:lnTo>
                  <a:pt x="49" y="705"/>
                </a:lnTo>
                <a:lnTo>
                  <a:pt x="49" y="521"/>
                </a:lnTo>
                <a:lnTo>
                  <a:pt x="269" y="302"/>
                </a:lnTo>
                <a:lnTo>
                  <a:pt x="390" y="423"/>
                </a:lnTo>
                <a:lnTo>
                  <a:pt x="609" y="205"/>
                </a:lnTo>
                <a:lnTo>
                  <a:pt x="609" y="389"/>
                </a:lnTo>
                <a:lnTo>
                  <a:pt x="657" y="389"/>
                </a:lnTo>
                <a:lnTo>
                  <a:pt x="657" y="121"/>
                </a:lnTo>
                <a:lnTo>
                  <a:pt x="390" y="121"/>
                </a:lnTo>
                <a:lnTo>
                  <a:pt x="390" y="170"/>
                </a:lnTo>
                <a:lnTo>
                  <a:pt x="574" y="170"/>
                </a:lnTo>
                <a:lnTo>
                  <a:pt x="390" y="354"/>
                </a:lnTo>
                <a:lnTo>
                  <a:pt x="269" y="233"/>
                </a:lnTo>
                <a:lnTo>
                  <a:pt x="49" y="452"/>
                </a:lnTo>
                <a:lnTo>
                  <a:pt x="49" y="73"/>
                </a:lnTo>
                <a:lnTo>
                  <a:pt x="49" y="73"/>
                </a:lnTo>
                <a:lnTo>
                  <a:pt x="51" y="63"/>
                </a:lnTo>
                <a:lnTo>
                  <a:pt x="56" y="56"/>
                </a:lnTo>
                <a:lnTo>
                  <a:pt x="63" y="51"/>
                </a:lnTo>
                <a:lnTo>
                  <a:pt x="74" y="49"/>
                </a:lnTo>
                <a:lnTo>
                  <a:pt x="706" y="49"/>
                </a:lnTo>
                <a:lnTo>
                  <a:pt x="706" y="49"/>
                </a:lnTo>
                <a:lnTo>
                  <a:pt x="715" y="51"/>
                </a:lnTo>
                <a:lnTo>
                  <a:pt x="723" y="56"/>
                </a:lnTo>
                <a:lnTo>
                  <a:pt x="729" y="63"/>
                </a:lnTo>
                <a:lnTo>
                  <a:pt x="731" y="73"/>
                </a:lnTo>
                <a:lnTo>
                  <a:pt x="731" y="705"/>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7" name="슬라이드 번호 개체 틀 1">
            <a:extLst>
              <a:ext uri="{FF2B5EF4-FFF2-40B4-BE49-F238E27FC236}">
                <a16:creationId xmlns:a16="http://schemas.microsoft.com/office/drawing/2014/main" id="{7BDC3432-CD7F-4DFB-AB1E-17B2117163B5}"/>
              </a:ext>
            </a:extLst>
          </p:cNvPr>
          <p:cNvSpPr txBox="1">
            <a:spLocks/>
          </p:cNvSpPr>
          <p:nvPr/>
        </p:nvSpPr>
        <p:spPr>
          <a:xfrm>
            <a:off x="4587141" y="5293120"/>
            <a:ext cx="382065" cy="285178"/>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bg1">
                    <a:lumMod val="50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2F943411-7C57-481C-BA3E-8A56C2B72D05}" type="slidenum">
              <a:rPr lang="ko-KR" altLang="en-US" smtClean="0">
                <a:solidFill>
                  <a:prstClr val="white">
                    <a:lumMod val="50000"/>
                  </a:prstClr>
                </a:solidFill>
              </a:rPr>
              <a:pPr/>
              <a:t>19</a:t>
            </a:fld>
            <a:endParaRPr lang="ko-KR" altLang="en-US" dirty="0">
              <a:solidFill>
                <a:prstClr val="white">
                  <a:lumMod val="50000"/>
                </a:prstClr>
              </a:solidFill>
            </a:endParaRPr>
          </a:p>
        </p:txBody>
      </p:sp>
      <p:sp>
        <p:nvSpPr>
          <p:cNvPr id="10" name="TextBox 9">
            <a:extLst>
              <a:ext uri="{FF2B5EF4-FFF2-40B4-BE49-F238E27FC236}">
                <a16:creationId xmlns:a16="http://schemas.microsoft.com/office/drawing/2014/main" id="{37A75AE2-E27A-4678-889F-5265208A9EA8}"/>
              </a:ext>
            </a:extLst>
          </p:cNvPr>
          <p:cNvSpPr txBox="1"/>
          <p:nvPr/>
        </p:nvSpPr>
        <p:spPr>
          <a:xfrm>
            <a:off x="1033873" y="1959341"/>
            <a:ext cx="3579218" cy="861774"/>
          </a:xfrm>
          <a:prstGeom prst="rect">
            <a:avLst/>
          </a:prstGeom>
          <a:noFill/>
        </p:spPr>
        <p:txBody>
          <a:bodyPr wrap="square" rtlCol="0">
            <a:spAutoFit/>
          </a:bodyPr>
          <a:lstStyle/>
          <a:p>
            <a:r>
              <a:rPr lang="en-US" altLang="ko-KR" sz="5000" b="1" dirty="0">
                <a:solidFill>
                  <a:schemeClr val="accent4"/>
                </a:solidFill>
              </a:rPr>
              <a:t>Show</a:t>
            </a:r>
            <a:endParaRPr lang="ko-KR" altLang="en-US" sz="5000" b="1" dirty="0">
              <a:solidFill>
                <a:schemeClr val="accent4"/>
              </a:solidFill>
            </a:endParaRPr>
          </a:p>
        </p:txBody>
      </p:sp>
      <p:sp>
        <p:nvSpPr>
          <p:cNvPr id="11" name="TextBox 10">
            <a:extLst>
              <a:ext uri="{FF2B5EF4-FFF2-40B4-BE49-F238E27FC236}">
                <a16:creationId xmlns:a16="http://schemas.microsoft.com/office/drawing/2014/main" id="{3D7179EA-4B8A-4366-BA2B-90F96D6EBE07}"/>
              </a:ext>
            </a:extLst>
          </p:cNvPr>
          <p:cNvSpPr txBox="1"/>
          <p:nvPr/>
        </p:nvSpPr>
        <p:spPr>
          <a:xfrm>
            <a:off x="6903169" y="1959341"/>
            <a:ext cx="3579218" cy="861774"/>
          </a:xfrm>
          <a:prstGeom prst="rect">
            <a:avLst/>
          </a:prstGeom>
          <a:noFill/>
        </p:spPr>
        <p:txBody>
          <a:bodyPr wrap="square" rtlCol="0">
            <a:spAutoFit/>
          </a:bodyPr>
          <a:lstStyle/>
          <a:p>
            <a:r>
              <a:rPr lang="en-US" altLang="ko-KR" sz="5000" b="1" dirty="0">
                <a:solidFill>
                  <a:schemeClr val="accent2"/>
                </a:solidFill>
              </a:rPr>
              <a:t>News</a:t>
            </a:r>
            <a:endParaRPr lang="ko-KR" altLang="en-US" sz="5000" b="1" dirty="0">
              <a:solidFill>
                <a:schemeClr val="accent2"/>
              </a:solidFill>
            </a:endParaRPr>
          </a:p>
        </p:txBody>
      </p:sp>
      <p:sp>
        <p:nvSpPr>
          <p:cNvPr id="13" name="제목 2">
            <a:extLst>
              <a:ext uri="{FF2B5EF4-FFF2-40B4-BE49-F238E27FC236}">
                <a16:creationId xmlns:a16="http://schemas.microsoft.com/office/drawing/2014/main" id="{B808F9A5-64A4-4ABE-8973-6E8AE011758C}"/>
              </a:ext>
            </a:extLst>
          </p:cNvPr>
          <p:cNvSpPr>
            <a:spLocks noGrp="1"/>
          </p:cNvSpPr>
          <p:nvPr>
            <p:ph type="title"/>
          </p:nvPr>
        </p:nvSpPr>
        <p:spPr>
          <a:xfrm>
            <a:off x="539750" y="720725"/>
            <a:ext cx="9794695" cy="646331"/>
          </a:xfrm>
        </p:spPr>
        <p:txBody>
          <a:bodyPr/>
          <a:lstStyle/>
          <a:p>
            <a:r>
              <a:rPr lang="en-US" altLang="ko-KR" dirty="0"/>
              <a:t>Important factors by category</a:t>
            </a:r>
            <a:endParaRPr lang="ko-KR" altLang="en-US" sz="3000" dirty="0"/>
          </a:p>
        </p:txBody>
      </p:sp>
    </p:spTree>
    <p:extLst>
      <p:ext uri="{BB962C8B-B14F-4D97-AF65-F5344CB8AC3E}">
        <p14:creationId xmlns:p14="http://schemas.microsoft.com/office/powerpoint/2010/main" val="2454792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381460" y="1724989"/>
            <a:ext cx="3730445" cy="4187813"/>
          </a:xfrm>
          <a:prstGeom prst="rect">
            <a:avLst/>
          </a:prstGeom>
          <a:noFill/>
        </p:spPr>
        <p:txBody>
          <a:bodyPr wrap="none" rtlCol="0">
            <a:spAutoFit/>
          </a:bodyPr>
          <a:lstStyle/>
          <a:p>
            <a:pPr>
              <a:lnSpc>
                <a:spcPct val="150000"/>
              </a:lnSpc>
            </a:pPr>
            <a:r>
              <a:rPr lang="en-US" altLang="ko-KR" sz="2000" dirty="0">
                <a:solidFill>
                  <a:prstClr val="white"/>
                </a:solidFill>
              </a:rPr>
              <a:t>Planning Background</a:t>
            </a:r>
          </a:p>
          <a:p>
            <a:pPr>
              <a:lnSpc>
                <a:spcPct val="150000"/>
              </a:lnSpc>
            </a:pPr>
            <a:endParaRPr lang="en-US" altLang="ko-KR" sz="2000" dirty="0">
              <a:solidFill>
                <a:prstClr val="white"/>
              </a:solidFill>
            </a:endParaRPr>
          </a:p>
          <a:p>
            <a:pPr>
              <a:lnSpc>
                <a:spcPct val="150000"/>
              </a:lnSpc>
            </a:pPr>
            <a:r>
              <a:rPr lang="en-US" altLang="ko-KR" sz="2000" dirty="0">
                <a:solidFill>
                  <a:prstClr val="white"/>
                </a:solidFill>
              </a:rPr>
              <a:t>How to Make Trending Videos</a:t>
            </a:r>
          </a:p>
          <a:p>
            <a:pPr>
              <a:lnSpc>
                <a:spcPct val="150000"/>
              </a:lnSpc>
            </a:pPr>
            <a:endParaRPr lang="en-US" altLang="ko-KR" sz="2000" dirty="0">
              <a:solidFill>
                <a:prstClr val="white"/>
              </a:solidFill>
            </a:endParaRPr>
          </a:p>
          <a:p>
            <a:pPr>
              <a:lnSpc>
                <a:spcPct val="150000"/>
              </a:lnSpc>
            </a:pPr>
            <a:r>
              <a:rPr lang="en-US" altLang="ko-KR" sz="2000" dirty="0">
                <a:solidFill>
                  <a:prstClr val="white"/>
                </a:solidFill>
              </a:rPr>
              <a:t>How to Increase The Views</a:t>
            </a:r>
          </a:p>
          <a:p>
            <a:pPr>
              <a:lnSpc>
                <a:spcPct val="150000"/>
              </a:lnSpc>
            </a:pPr>
            <a:endParaRPr lang="en-US" altLang="ko-KR" sz="2000" dirty="0">
              <a:solidFill>
                <a:prstClr val="white"/>
              </a:solidFill>
            </a:endParaRPr>
          </a:p>
          <a:p>
            <a:pPr>
              <a:lnSpc>
                <a:spcPct val="150000"/>
              </a:lnSpc>
            </a:pPr>
            <a:r>
              <a:rPr lang="en-US" altLang="ko-KR" sz="2000" dirty="0">
                <a:solidFill>
                  <a:prstClr val="white"/>
                </a:solidFill>
              </a:rPr>
              <a:t>How about other countries</a:t>
            </a:r>
          </a:p>
          <a:p>
            <a:pPr>
              <a:lnSpc>
                <a:spcPct val="150000"/>
              </a:lnSpc>
            </a:pPr>
            <a:endParaRPr lang="en-US" altLang="ko-KR" sz="2000" dirty="0">
              <a:solidFill>
                <a:prstClr val="white"/>
              </a:solidFill>
            </a:endParaRPr>
          </a:p>
          <a:p>
            <a:pPr>
              <a:lnSpc>
                <a:spcPct val="150000"/>
              </a:lnSpc>
            </a:pPr>
            <a:r>
              <a:rPr lang="en-US" altLang="ko-KR" sz="2000" dirty="0">
                <a:solidFill>
                  <a:prstClr val="white"/>
                </a:solidFill>
              </a:rPr>
              <a:t>Further Extension</a:t>
            </a:r>
            <a:endParaRPr lang="ko-KR" altLang="en-US" sz="2000" dirty="0">
              <a:solidFill>
                <a:prstClr val="white"/>
              </a:solidFill>
            </a:endParaRPr>
          </a:p>
        </p:txBody>
      </p:sp>
      <p:sp>
        <p:nvSpPr>
          <p:cNvPr id="11" name="TextBox 10"/>
          <p:cNvSpPr txBox="1"/>
          <p:nvPr/>
        </p:nvSpPr>
        <p:spPr>
          <a:xfrm>
            <a:off x="555389" y="932836"/>
            <a:ext cx="2209003" cy="553998"/>
          </a:xfrm>
          <a:prstGeom prst="rect">
            <a:avLst/>
          </a:prstGeom>
          <a:noFill/>
        </p:spPr>
        <p:txBody>
          <a:bodyPr wrap="none" rtlCol="0">
            <a:spAutoFit/>
          </a:bodyPr>
          <a:lstStyle/>
          <a:p>
            <a:pPr algn="ctr"/>
            <a:r>
              <a:rPr lang="en-US" altLang="ko-KR" sz="3000" b="1" dirty="0">
                <a:solidFill>
                  <a:prstClr val="white"/>
                </a:solidFill>
              </a:rPr>
              <a:t>CONTENTS</a:t>
            </a:r>
            <a:endParaRPr lang="ko-KR" altLang="en-US" sz="3000" b="1" dirty="0">
              <a:solidFill>
                <a:prstClr val="white"/>
              </a:solidFill>
            </a:endParaRPr>
          </a:p>
        </p:txBody>
      </p:sp>
      <p:sp>
        <p:nvSpPr>
          <p:cNvPr id="21" name="Freeform 26"/>
          <p:cNvSpPr>
            <a:spLocks noEditPoints="1"/>
          </p:cNvSpPr>
          <p:nvPr/>
        </p:nvSpPr>
        <p:spPr bwMode="auto">
          <a:xfrm>
            <a:off x="3844752" y="5501756"/>
            <a:ext cx="365057" cy="365057"/>
          </a:xfrm>
          <a:custGeom>
            <a:avLst/>
            <a:gdLst>
              <a:gd name="T0" fmla="*/ 48 w 509"/>
              <a:gd name="T1" fmla="*/ 0 h 509"/>
              <a:gd name="T2" fmla="*/ 38 w 509"/>
              <a:gd name="T3" fmla="*/ 0 h 509"/>
              <a:gd name="T4" fmla="*/ 21 w 509"/>
              <a:gd name="T5" fmla="*/ 8 h 509"/>
              <a:gd name="T6" fmla="*/ 8 w 509"/>
              <a:gd name="T7" fmla="*/ 21 h 509"/>
              <a:gd name="T8" fmla="*/ 0 w 509"/>
              <a:gd name="T9" fmla="*/ 38 h 509"/>
              <a:gd name="T10" fmla="*/ 0 w 509"/>
              <a:gd name="T11" fmla="*/ 461 h 509"/>
              <a:gd name="T12" fmla="*/ 0 w 509"/>
              <a:gd name="T13" fmla="*/ 471 h 509"/>
              <a:gd name="T14" fmla="*/ 8 w 509"/>
              <a:gd name="T15" fmla="*/ 488 h 509"/>
              <a:gd name="T16" fmla="*/ 21 w 509"/>
              <a:gd name="T17" fmla="*/ 501 h 509"/>
              <a:gd name="T18" fmla="*/ 38 w 509"/>
              <a:gd name="T19" fmla="*/ 507 h 509"/>
              <a:gd name="T20" fmla="*/ 462 w 509"/>
              <a:gd name="T21" fmla="*/ 509 h 509"/>
              <a:gd name="T22" fmla="*/ 471 w 509"/>
              <a:gd name="T23" fmla="*/ 507 h 509"/>
              <a:gd name="T24" fmla="*/ 488 w 509"/>
              <a:gd name="T25" fmla="*/ 501 h 509"/>
              <a:gd name="T26" fmla="*/ 501 w 509"/>
              <a:gd name="T27" fmla="*/ 488 h 509"/>
              <a:gd name="T28" fmla="*/ 507 w 509"/>
              <a:gd name="T29" fmla="*/ 471 h 509"/>
              <a:gd name="T30" fmla="*/ 509 w 509"/>
              <a:gd name="T31" fmla="*/ 47 h 509"/>
              <a:gd name="T32" fmla="*/ 507 w 509"/>
              <a:gd name="T33" fmla="*/ 38 h 509"/>
              <a:gd name="T34" fmla="*/ 501 w 509"/>
              <a:gd name="T35" fmla="*/ 21 h 509"/>
              <a:gd name="T36" fmla="*/ 488 w 509"/>
              <a:gd name="T37" fmla="*/ 8 h 509"/>
              <a:gd name="T38" fmla="*/ 471 w 509"/>
              <a:gd name="T39" fmla="*/ 0 h 509"/>
              <a:gd name="T40" fmla="*/ 462 w 509"/>
              <a:gd name="T41" fmla="*/ 0 h 509"/>
              <a:gd name="T42" fmla="*/ 477 w 509"/>
              <a:gd name="T43" fmla="*/ 461 h 509"/>
              <a:gd name="T44" fmla="*/ 473 w 509"/>
              <a:gd name="T45" fmla="*/ 473 h 509"/>
              <a:gd name="T46" fmla="*/ 462 w 509"/>
              <a:gd name="T47" fmla="*/ 477 h 509"/>
              <a:gd name="T48" fmla="*/ 48 w 509"/>
              <a:gd name="T49" fmla="*/ 477 h 509"/>
              <a:gd name="T50" fmla="*/ 36 w 509"/>
              <a:gd name="T51" fmla="*/ 473 h 509"/>
              <a:gd name="T52" fmla="*/ 32 w 509"/>
              <a:gd name="T53" fmla="*/ 461 h 509"/>
              <a:gd name="T54" fmla="*/ 175 w 509"/>
              <a:gd name="T55" fmla="*/ 198 h 509"/>
              <a:gd name="T56" fmla="*/ 397 w 509"/>
              <a:gd name="T57" fmla="*/ 133 h 509"/>
              <a:gd name="T58" fmla="*/ 429 w 509"/>
              <a:gd name="T59" fmla="*/ 254 h 509"/>
              <a:gd name="T60" fmla="*/ 255 w 509"/>
              <a:gd name="T61" fmla="*/ 80 h 509"/>
              <a:gd name="T62" fmla="*/ 374 w 509"/>
              <a:gd name="T63" fmla="*/ 110 h 509"/>
              <a:gd name="T64" fmla="*/ 175 w 509"/>
              <a:gd name="T65" fmla="*/ 152 h 509"/>
              <a:gd name="T66" fmla="*/ 32 w 509"/>
              <a:gd name="T67" fmla="*/ 47 h 509"/>
              <a:gd name="T68" fmla="*/ 32 w 509"/>
              <a:gd name="T69" fmla="*/ 42 h 509"/>
              <a:gd name="T70" fmla="*/ 42 w 509"/>
              <a:gd name="T71" fmla="*/ 32 h 509"/>
              <a:gd name="T72" fmla="*/ 462 w 509"/>
              <a:gd name="T73" fmla="*/ 30 h 509"/>
              <a:gd name="T74" fmla="*/ 467 w 509"/>
              <a:gd name="T75" fmla="*/ 32 h 509"/>
              <a:gd name="T76" fmla="*/ 477 w 509"/>
              <a:gd name="T77" fmla="*/ 42 h 509"/>
              <a:gd name="T78" fmla="*/ 477 w 509"/>
              <a:gd name="T79" fmla="*/ 461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9" h="509">
                <a:moveTo>
                  <a:pt x="462" y="0"/>
                </a:moveTo>
                <a:lnTo>
                  <a:pt x="48" y="0"/>
                </a:lnTo>
                <a:lnTo>
                  <a:pt x="48" y="0"/>
                </a:lnTo>
                <a:lnTo>
                  <a:pt x="38" y="0"/>
                </a:lnTo>
                <a:lnTo>
                  <a:pt x="29" y="4"/>
                </a:lnTo>
                <a:lnTo>
                  <a:pt x="21" y="8"/>
                </a:lnTo>
                <a:lnTo>
                  <a:pt x="13" y="13"/>
                </a:lnTo>
                <a:lnTo>
                  <a:pt x="8" y="21"/>
                </a:lnTo>
                <a:lnTo>
                  <a:pt x="4" y="28"/>
                </a:lnTo>
                <a:lnTo>
                  <a:pt x="0" y="38"/>
                </a:lnTo>
                <a:lnTo>
                  <a:pt x="0" y="47"/>
                </a:lnTo>
                <a:lnTo>
                  <a:pt x="0" y="461"/>
                </a:lnTo>
                <a:lnTo>
                  <a:pt x="0" y="461"/>
                </a:lnTo>
                <a:lnTo>
                  <a:pt x="0" y="471"/>
                </a:lnTo>
                <a:lnTo>
                  <a:pt x="4" y="479"/>
                </a:lnTo>
                <a:lnTo>
                  <a:pt x="8" y="488"/>
                </a:lnTo>
                <a:lnTo>
                  <a:pt x="13" y="494"/>
                </a:lnTo>
                <a:lnTo>
                  <a:pt x="21" y="501"/>
                </a:lnTo>
                <a:lnTo>
                  <a:pt x="29" y="505"/>
                </a:lnTo>
                <a:lnTo>
                  <a:pt x="38" y="507"/>
                </a:lnTo>
                <a:lnTo>
                  <a:pt x="48" y="509"/>
                </a:lnTo>
                <a:lnTo>
                  <a:pt x="462" y="509"/>
                </a:lnTo>
                <a:lnTo>
                  <a:pt x="462" y="509"/>
                </a:lnTo>
                <a:lnTo>
                  <a:pt x="471" y="507"/>
                </a:lnTo>
                <a:lnTo>
                  <a:pt x="481" y="505"/>
                </a:lnTo>
                <a:lnTo>
                  <a:pt x="488" y="501"/>
                </a:lnTo>
                <a:lnTo>
                  <a:pt x="496" y="494"/>
                </a:lnTo>
                <a:lnTo>
                  <a:pt x="501" y="488"/>
                </a:lnTo>
                <a:lnTo>
                  <a:pt x="505" y="479"/>
                </a:lnTo>
                <a:lnTo>
                  <a:pt x="507" y="471"/>
                </a:lnTo>
                <a:lnTo>
                  <a:pt x="509" y="461"/>
                </a:lnTo>
                <a:lnTo>
                  <a:pt x="509" y="47"/>
                </a:lnTo>
                <a:lnTo>
                  <a:pt x="509" y="47"/>
                </a:lnTo>
                <a:lnTo>
                  <a:pt x="507" y="38"/>
                </a:lnTo>
                <a:lnTo>
                  <a:pt x="505" y="28"/>
                </a:lnTo>
                <a:lnTo>
                  <a:pt x="501" y="21"/>
                </a:lnTo>
                <a:lnTo>
                  <a:pt x="496" y="13"/>
                </a:lnTo>
                <a:lnTo>
                  <a:pt x="488" y="8"/>
                </a:lnTo>
                <a:lnTo>
                  <a:pt x="481" y="4"/>
                </a:lnTo>
                <a:lnTo>
                  <a:pt x="471" y="0"/>
                </a:lnTo>
                <a:lnTo>
                  <a:pt x="462" y="0"/>
                </a:lnTo>
                <a:lnTo>
                  <a:pt x="462" y="0"/>
                </a:lnTo>
                <a:close/>
                <a:moveTo>
                  <a:pt x="477" y="461"/>
                </a:moveTo>
                <a:lnTo>
                  <a:pt x="477" y="461"/>
                </a:lnTo>
                <a:lnTo>
                  <a:pt x="477" y="467"/>
                </a:lnTo>
                <a:lnTo>
                  <a:pt x="473" y="473"/>
                </a:lnTo>
                <a:lnTo>
                  <a:pt x="467" y="475"/>
                </a:lnTo>
                <a:lnTo>
                  <a:pt x="462" y="477"/>
                </a:lnTo>
                <a:lnTo>
                  <a:pt x="48" y="477"/>
                </a:lnTo>
                <a:lnTo>
                  <a:pt x="48" y="477"/>
                </a:lnTo>
                <a:lnTo>
                  <a:pt x="42" y="475"/>
                </a:lnTo>
                <a:lnTo>
                  <a:pt x="36" y="473"/>
                </a:lnTo>
                <a:lnTo>
                  <a:pt x="32" y="467"/>
                </a:lnTo>
                <a:lnTo>
                  <a:pt x="32" y="461"/>
                </a:lnTo>
                <a:lnTo>
                  <a:pt x="32" y="340"/>
                </a:lnTo>
                <a:lnTo>
                  <a:pt x="175" y="198"/>
                </a:lnTo>
                <a:lnTo>
                  <a:pt x="255" y="277"/>
                </a:lnTo>
                <a:lnTo>
                  <a:pt x="397" y="133"/>
                </a:lnTo>
                <a:lnTo>
                  <a:pt x="397" y="254"/>
                </a:lnTo>
                <a:lnTo>
                  <a:pt x="429" y="254"/>
                </a:lnTo>
                <a:lnTo>
                  <a:pt x="429" y="80"/>
                </a:lnTo>
                <a:lnTo>
                  <a:pt x="255" y="80"/>
                </a:lnTo>
                <a:lnTo>
                  <a:pt x="255" y="110"/>
                </a:lnTo>
                <a:lnTo>
                  <a:pt x="374" y="110"/>
                </a:lnTo>
                <a:lnTo>
                  <a:pt x="255" y="232"/>
                </a:lnTo>
                <a:lnTo>
                  <a:pt x="175" y="152"/>
                </a:lnTo>
                <a:lnTo>
                  <a:pt x="32" y="294"/>
                </a:lnTo>
                <a:lnTo>
                  <a:pt x="32" y="47"/>
                </a:lnTo>
                <a:lnTo>
                  <a:pt x="32" y="47"/>
                </a:lnTo>
                <a:lnTo>
                  <a:pt x="32" y="42"/>
                </a:lnTo>
                <a:lnTo>
                  <a:pt x="36" y="36"/>
                </a:lnTo>
                <a:lnTo>
                  <a:pt x="42" y="32"/>
                </a:lnTo>
                <a:lnTo>
                  <a:pt x="48" y="30"/>
                </a:lnTo>
                <a:lnTo>
                  <a:pt x="462" y="30"/>
                </a:lnTo>
                <a:lnTo>
                  <a:pt x="462" y="30"/>
                </a:lnTo>
                <a:lnTo>
                  <a:pt x="467" y="32"/>
                </a:lnTo>
                <a:lnTo>
                  <a:pt x="473" y="36"/>
                </a:lnTo>
                <a:lnTo>
                  <a:pt x="477" y="42"/>
                </a:lnTo>
                <a:lnTo>
                  <a:pt x="477" y="47"/>
                </a:lnTo>
                <a:lnTo>
                  <a:pt x="477" y="46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lumMod val="65000"/>
                  <a:lumOff val="35000"/>
                </a:prstClr>
              </a:solidFill>
            </a:endParaRPr>
          </a:p>
        </p:txBody>
      </p:sp>
      <p:grpSp>
        <p:nvGrpSpPr>
          <p:cNvPr id="23" name="그룹 22"/>
          <p:cNvGrpSpPr/>
          <p:nvPr/>
        </p:nvGrpSpPr>
        <p:grpSpPr>
          <a:xfrm>
            <a:off x="3867703" y="1882263"/>
            <a:ext cx="308397" cy="365057"/>
            <a:chOff x="874713" y="171450"/>
            <a:chExt cx="682625" cy="808038"/>
          </a:xfrm>
          <a:solidFill>
            <a:schemeClr val="bg1"/>
          </a:solidFill>
        </p:grpSpPr>
        <p:sp>
          <p:nvSpPr>
            <p:cNvPr id="24" name="Freeform 30"/>
            <p:cNvSpPr>
              <a:spLocks noEditPoints="1"/>
            </p:cNvSpPr>
            <p:nvPr/>
          </p:nvSpPr>
          <p:spPr bwMode="auto">
            <a:xfrm>
              <a:off x="874713" y="171450"/>
              <a:ext cx="682625" cy="808038"/>
            </a:xfrm>
            <a:custGeom>
              <a:avLst/>
              <a:gdLst>
                <a:gd name="T0" fmla="*/ 0 w 430"/>
                <a:gd name="T1" fmla="*/ 461 h 509"/>
                <a:gd name="T2" fmla="*/ 4 w 430"/>
                <a:gd name="T3" fmla="*/ 479 h 509"/>
                <a:gd name="T4" fmla="*/ 14 w 430"/>
                <a:gd name="T5" fmla="*/ 494 h 509"/>
                <a:gd name="T6" fmla="*/ 29 w 430"/>
                <a:gd name="T7" fmla="*/ 505 h 509"/>
                <a:gd name="T8" fmla="*/ 48 w 430"/>
                <a:gd name="T9" fmla="*/ 509 h 509"/>
                <a:gd name="T10" fmla="*/ 382 w 430"/>
                <a:gd name="T11" fmla="*/ 509 h 509"/>
                <a:gd name="T12" fmla="*/ 401 w 430"/>
                <a:gd name="T13" fmla="*/ 505 h 509"/>
                <a:gd name="T14" fmla="*/ 416 w 430"/>
                <a:gd name="T15" fmla="*/ 494 h 509"/>
                <a:gd name="T16" fmla="*/ 426 w 430"/>
                <a:gd name="T17" fmla="*/ 479 h 509"/>
                <a:gd name="T18" fmla="*/ 430 w 430"/>
                <a:gd name="T19" fmla="*/ 461 h 509"/>
                <a:gd name="T20" fmla="*/ 430 w 430"/>
                <a:gd name="T21" fmla="*/ 47 h 509"/>
                <a:gd name="T22" fmla="*/ 426 w 430"/>
                <a:gd name="T23" fmla="*/ 28 h 509"/>
                <a:gd name="T24" fmla="*/ 416 w 430"/>
                <a:gd name="T25" fmla="*/ 13 h 509"/>
                <a:gd name="T26" fmla="*/ 401 w 430"/>
                <a:gd name="T27" fmla="*/ 4 h 509"/>
                <a:gd name="T28" fmla="*/ 382 w 430"/>
                <a:gd name="T29" fmla="*/ 0 h 509"/>
                <a:gd name="T30" fmla="*/ 48 w 430"/>
                <a:gd name="T31" fmla="*/ 0 h 509"/>
                <a:gd name="T32" fmla="*/ 29 w 430"/>
                <a:gd name="T33" fmla="*/ 4 h 509"/>
                <a:gd name="T34" fmla="*/ 14 w 430"/>
                <a:gd name="T35" fmla="*/ 13 h 509"/>
                <a:gd name="T36" fmla="*/ 4 w 430"/>
                <a:gd name="T37" fmla="*/ 28 h 509"/>
                <a:gd name="T38" fmla="*/ 0 w 430"/>
                <a:gd name="T39" fmla="*/ 47 h 509"/>
                <a:gd name="T40" fmla="*/ 31 w 430"/>
                <a:gd name="T41" fmla="*/ 47 h 509"/>
                <a:gd name="T42" fmla="*/ 33 w 430"/>
                <a:gd name="T43" fmla="*/ 42 h 509"/>
                <a:gd name="T44" fmla="*/ 42 w 430"/>
                <a:gd name="T45" fmla="*/ 32 h 509"/>
                <a:gd name="T46" fmla="*/ 382 w 430"/>
                <a:gd name="T47" fmla="*/ 30 h 509"/>
                <a:gd name="T48" fmla="*/ 388 w 430"/>
                <a:gd name="T49" fmla="*/ 32 h 509"/>
                <a:gd name="T50" fmla="*/ 396 w 430"/>
                <a:gd name="T51" fmla="*/ 42 h 509"/>
                <a:gd name="T52" fmla="*/ 397 w 430"/>
                <a:gd name="T53" fmla="*/ 461 h 509"/>
                <a:gd name="T54" fmla="*/ 396 w 430"/>
                <a:gd name="T55" fmla="*/ 467 h 509"/>
                <a:gd name="T56" fmla="*/ 388 w 430"/>
                <a:gd name="T57" fmla="*/ 475 h 509"/>
                <a:gd name="T58" fmla="*/ 48 w 430"/>
                <a:gd name="T59" fmla="*/ 477 h 509"/>
                <a:gd name="T60" fmla="*/ 42 w 430"/>
                <a:gd name="T61" fmla="*/ 475 h 509"/>
                <a:gd name="T62" fmla="*/ 33 w 430"/>
                <a:gd name="T63" fmla="*/ 467 h 509"/>
                <a:gd name="T64" fmla="*/ 31 w 430"/>
                <a:gd name="T65" fmla="*/ 47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0" h="509">
                  <a:moveTo>
                    <a:pt x="0" y="461"/>
                  </a:moveTo>
                  <a:lnTo>
                    <a:pt x="0" y="461"/>
                  </a:lnTo>
                  <a:lnTo>
                    <a:pt x="0" y="471"/>
                  </a:lnTo>
                  <a:lnTo>
                    <a:pt x="4" y="479"/>
                  </a:lnTo>
                  <a:lnTo>
                    <a:pt x="8" y="488"/>
                  </a:lnTo>
                  <a:lnTo>
                    <a:pt x="14" y="494"/>
                  </a:lnTo>
                  <a:lnTo>
                    <a:pt x="21" y="501"/>
                  </a:lnTo>
                  <a:lnTo>
                    <a:pt x="29" y="505"/>
                  </a:lnTo>
                  <a:lnTo>
                    <a:pt x="38" y="507"/>
                  </a:lnTo>
                  <a:lnTo>
                    <a:pt x="48" y="509"/>
                  </a:lnTo>
                  <a:lnTo>
                    <a:pt x="382" y="509"/>
                  </a:lnTo>
                  <a:lnTo>
                    <a:pt x="382" y="509"/>
                  </a:lnTo>
                  <a:lnTo>
                    <a:pt x="392" y="507"/>
                  </a:lnTo>
                  <a:lnTo>
                    <a:pt x="401" y="505"/>
                  </a:lnTo>
                  <a:lnTo>
                    <a:pt x="409" y="501"/>
                  </a:lnTo>
                  <a:lnTo>
                    <a:pt x="416" y="494"/>
                  </a:lnTo>
                  <a:lnTo>
                    <a:pt x="422" y="488"/>
                  </a:lnTo>
                  <a:lnTo>
                    <a:pt x="426" y="479"/>
                  </a:lnTo>
                  <a:lnTo>
                    <a:pt x="428" y="471"/>
                  </a:lnTo>
                  <a:lnTo>
                    <a:pt x="430" y="461"/>
                  </a:lnTo>
                  <a:lnTo>
                    <a:pt x="430" y="47"/>
                  </a:lnTo>
                  <a:lnTo>
                    <a:pt x="430" y="47"/>
                  </a:lnTo>
                  <a:lnTo>
                    <a:pt x="428" y="38"/>
                  </a:lnTo>
                  <a:lnTo>
                    <a:pt x="426" y="28"/>
                  </a:lnTo>
                  <a:lnTo>
                    <a:pt x="422" y="21"/>
                  </a:lnTo>
                  <a:lnTo>
                    <a:pt x="416" y="13"/>
                  </a:lnTo>
                  <a:lnTo>
                    <a:pt x="409" y="8"/>
                  </a:lnTo>
                  <a:lnTo>
                    <a:pt x="401" y="4"/>
                  </a:lnTo>
                  <a:lnTo>
                    <a:pt x="392" y="0"/>
                  </a:lnTo>
                  <a:lnTo>
                    <a:pt x="382" y="0"/>
                  </a:lnTo>
                  <a:lnTo>
                    <a:pt x="48" y="0"/>
                  </a:lnTo>
                  <a:lnTo>
                    <a:pt x="48" y="0"/>
                  </a:lnTo>
                  <a:lnTo>
                    <a:pt x="38" y="0"/>
                  </a:lnTo>
                  <a:lnTo>
                    <a:pt x="29" y="4"/>
                  </a:lnTo>
                  <a:lnTo>
                    <a:pt x="21" y="8"/>
                  </a:lnTo>
                  <a:lnTo>
                    <a:pt x="14" y="13"/>
                  </a:lnTo>
                  <a:lnTo>
                    <a:pt x="8" y="21"/>
                  </a:lnTo>
                  <a:lnTo>
                    <a:pt x="4" y="28"/>
                  </a:lnTo>
                  <a:lnTo>
                    <a:pt x="0" y="38"/>
                  </a:lnTo>
                  <a:lnTo>
                    <a:pt x="0" y="47"/>
                  </a:lnTo>
                  <a:lnTo>
                    <a:pt x="0" y="461"/>
                  </a:lnTo>
                  <a:close/>
                  <a:moveTo>
                    <a:pt x="31" y="47"/>
                  </a:moveTo>
                  <a:lnTo>
                    <a:pt x="31" y="47"/>
                  </a:lnTo>
                  <a:lnTo>
                    <a:pt x="33" y="42"/>
                  </a:lnTo>
                  <a:lnTo>
                    <a:pt x="37" y="36"/>
                  </a:lnTo>
                  <a:lnTo>
                    <a:pt x="42" y="32"/>
                  </a:lnTo>
                  <a:lnTo>
                    <a:pt x="48" y="30"/>
                  </a:lnTo>
                  <a:lnTo>
                    <a:pt x="382" y="30"/>
                  </a:lnTo>
                  <a:lnTo>
                    <a:pt x="382" y="30"/>
                  </a:lnTo>
                  <a:lnTo>
                    <a:pt x="388" y="32"/>
                  </a:lnTo>
                  <a:lnTo>
                    <a:pt x="394" y="36"/>
                  </a:lnTo>
                  <a:lnTo>
                    <a:pt x="396" y="42"/>
                  </a:lnTo>
                  <a:lnTo>
                    <a:pt x="397" y="47"/>
                  </a:lnTo>
                  <a:lnTo>
                    <a:pt x="397" y="461"/>
                  </a:lnTo>
                  <a:lnTo>
                    <a:pt x="397" y="461"/>
                  </a:lnTo>
                  <a:lnTo>
                    <a:pt x="396" y="467"/>
                  </a:lnTo>
                  <a:lnTo>
                    <a:pt x="394" y="473"/>
                  </a:lnTo>
                  <a:lnTo>
                    <a:pt x="388" y="475"/>
                  </a:lnTo>
                  <a:lnTo>
                    <a:pt x="382" y="477"/>
                  </a:lnTo>
                  <a:lnTo>
                    <a:pt x="48" y="477"/>
                  </a:lnTo>
                  <a:lnTo>
                    <a:pt x="48" y="477"/>
                  </a:lnTo>
                  <a:lnTo>
                    <a:pt x="42" y="475"/>
                  </a:lnTo>
                  <a:lnTo>
                    <a:pt x="37" y="473"/>
                  </a:lnTo>
                  <a:lnTo>
                    <a:pt x="33" y="467"/>
                  </a:lnTo>
                  <a:lnTo>
                    <a:pt x="31" y="461"/>
                  </a:lnTo>
                  <a:lnTo>
                    <a:pt x="3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lumMod val="65000"/>
                    <a:lumOff val="35000"/>
                  </a:prstClr>
                </a:solidFill>
              </a:endParaRPr>
            </a:p>
          </p:txBody>
        </p:sp>
        <p:sp>
          <p:nvSpPr>
            <p:cNvPr id="25" name="Freeform 31"/>
            <p:cNvSpPr>
              <a:spLocks/>
            </p:cNvSpPr>
            <p:nvPr/>
          </p:nvSpPr>
          <p:spPr bwMode="auto">
            <a:xfrm>
              <a:off x="990600" y="708025"/>
              <a:ext cx="188913" cy="157163"/>
            </a:xfrm>
            <a:custGeom>
              <a:avLst/>
              <a:gdLst>
                <a:gd name="T0" fmla="*/ 0 w 119"/>
                <a:gd name="T1" fmla="*/ 0 h 99"/>
                <a:gd name="T2" fmla="*/ 119 w 119"/>
                <a:gd name="T3" fmla="*/ 0 h 99"/>
                <a:gd name="T4" fmla="*/ 119 w 119"/>
                <a:gd name="T5" fmla="*/ 99 h 99"/>
                <a:gd name="T6" fmla="*/ 0 w 119"/>
                <a:gd name="T7" fmla="*/ 99 h 99"/>
                <a:gd name="T8" fmla="*/ 0 w 119"/>
                <a:gd name="T9" fmla="*/ 40 h 99"/>
                <a:gd name="T10" fmla="*/ 0 w 119"/>
                <a:gd name="T11" fmla="*/ 0 h 99"/>
              </a:gdLst>
              <a:ahLst/>
              <a:cxnLst>
                <a:cxn ang="0">
                  <a:pos x="T0" y="T1"/>
                </a:cxn>
                <a:cxn ang="0">
                  <a:pos x="T2" y="T3"/>
                </a:cxn>
                <a:cxn ang="0">
                  <a:pos x="T4" y="T5"/>
                </a:cxn>
                <a:cxn ang="0">
                  <a:pos x="T6" y="T7"/>
                </a:cxn>
                <a:cxn ang="0">
                  <a:pos x="T8" y="T9"/>
                </a:cxn>
                <a:cxn ang="0">
                  <a:pos x="T10" y="T11"/>
                </a:cxn>
              </a:cxnLst>
              <a:rect l="0" t="0" r="r" b="b"/>
              <a:pathLst>
                <a:path w="119" h="99">
                  <a:moveTo>
                    <a:pt x="0" y="0"/>
                  </a:moveTo>
                  <a:lnTo>
                    <a:pt x="119" y="0"/>
                  </a:lnTo>
                  <a:lnTo>
                    <a:pt x="119" y="99"/>
                  </a:lnTo>
                  <a:lnTo>
                    <a:pt x="0" y="99"/>
                  </a:lnTo>
                  <a:lnTo>
                    <a:pt x="0" y="4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lumMod val="65000"/>
                    <a:lumOff val="35000"/>
                  </a:prstClr>
                </a:solidFill>
              </a:endParaRPr>
            </a:p>
          </p:txBody>
        </p:sp>
        <p:sp>
          <p:nvSpPr>
            <p:cNvPr id="26" name="Freeform 32"/>
            <p:cNvSpPr>
              <a:spLocks/>
            </p:cNvSpPr>
            <p:nvPr/>
          </p:nvSpPr>
          <p:spPr bwMode="auto">
            <a:xfrm>
              <a:off x="1058863" y="279400"/>
              <a:ext cx="304800" cy="49213"/>
            </a:xfrm>
            <a:custGeom>
              <a:avLst/>
              <a:gdLst>
                <a:gd name="T0" fmla="*/ 0 w 192"/>
                <a:gd name="T1" fmla="*/ 0 h 31"/>
                <a:gd name="T2" fmla="*/ 192 w 192"/>
                <a:gd name="T3" fmla="*/ 0 h 31"/>
                <a:gd name="T4" fmla="*/ 192 w 192"/>
                <a:gd name="T5" fmla="*/ 31 h 31"/>
                <a:gd name="T6" fmla="*/ 0 w 192"/>
                <a:gd name="T7" fmla="*/ 31 h 31"/>
                <a:gd name="T8" fmla="*/ 0 w 192"/>
                <a:gd name="T9" fmla="*/ 0 h 31"/>
                <a:gd name="T10" fmla="*/ 0 w 192"/>
                <a:gd name="T11" fmla="*/ 0 h 31"/>
              </a:gdLst>
              <a:ahLst/>
              <a:cxnLst>
                <a:cxn ang="0">
                  <a:pos x="T0" y="T1"/>
                </a:cxn>
                <a:cxn ang="0">
                  <a:pos x="T2" y="T3"/>
                </a:cxn>
                <a:cxn ang="0">
                  <a:pos x="T4" y="T5"/>
                </a:cxn>
                <a:cxn ang="0">
                  <a:pos x="T6" y="T7"/>
                </a:cxn>
                <a:cxn ang="0">
                  <a:pos x="T8" y="T9"/>
                </a:cxn>
                <a:cxn ang="0">
                  <a:pos x="T10" y="T11"/>
                </a:cxn>
              </a:cxnLst>
              <a:rect l="0" t="0" r="r" b="b"/>
              <a:pathLst>
                <a:path w="192" h="31">
                  <a:moveTo>
                    <a:pt x="0" y="0"/>
                  </a:moveTo>
                  <a:lnTo>
                    <a:pt x="192" y="0"/>
                  </a:lnTo>
                  <a:lnTo>
                    <a:pt x="192" y="31"/>
                  </a:lnTo>
                  <a:lnTo>
                    <a:pt x="0" y="3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lumMod val="65000"/>
                    <a:lumOff val="35000"/>
                  </a:prstClr>
                </a:solidFill>
              </a:endParaRPr>
            </a:p>
          </p:txBody>
        </p:sp>
        <p:sp>
          <p:nvSpPr>
            <p:cNvPr id="27" name="Freeform 33"/>
            <p:cNvSpPr>
              <a:spLocks/>
            </p:cNvSpPr>
            <p:nvPr/>
          </p:nvSpPr>
          <p:spPr bwMode="auto">
            <a:xfrm>
              <a:off x="990600" y="604838"/>
              <a:ext cx="439738" cy="49213"/>
            </a:xfrm>
            <a:custGeom>
              <a:avLst/>
              <a:gdLst>
                <a:gd name="T0" fmla="*/ 0 w 277"/>
                <a:gd name="T1" fmla="*/ 0 h 31"/>
                <a:gd name="T2" fmla="*/ 277 w 277"/>
                <a:gd name="T3" fmla="*/ 0 h 31"/>
                <a:gd name="T4" fmla="*/ 277 w 277"/>
                <a:gd name="T5" fmla="*/ 31 h 31"/>
                <a:gd name="T6" fmla="*/ 0 w 277"/>
                <a:gd name="T7" fmla="*/ 31 h 31"/>
                <a:gd name="T8" fmla="*/ 0 w 277"/>
                <a:gd name="T9" fmla="*/ 0 h 31"/>
                <a:gd name="T10" fmla="*/ 0 w 277"/>
                <a:gd name="T11" fmla="*/ 0 h 31"/>
              </a:gdLst>
              <a:ahLst/>
              <a:cxnLst>
                <a:cxn ang="0">
                  <a:pos x="T0" y="T1"/>
                </a:cxn>
                <a:cxn ang="0">
                  <a:pos x="T2" y="T3"/>
                </a:cxn>
                <a:cxn ang="0">
                  <a:pos x="T4" y="T5"/>
                </a:cxn>
                <a:cxn ang="0">
                  <a:pos x="T6" y="T7"/>
                </a:cxn>
                <a:cxn ang="0">
                  <a:pos x="T8" y="T9"/>
                </a:cxn>
                <a:cxn ang="0">
                  <a:pos x="T10" y="T11"/>
                </a:cxn>
              </a:cxnLst>
              <a:rect l="0" t="0" r="r" b="b"/>
              <a:pathLst>
                <a:path w="277" h="31">
                  <a:moveTo>
                    <a:pt x="0" y="0"/>
                  </a:moveTo>
                  <a:lnTo>
                    <a:pt x="277" y="0"/>
                  </a:lnTo>
                  <a:lnTo>
                    <a:pt x="277" y="31"/>
                  </a:lnTo>
                  <a:lnTo>
                    <a:pt x="0" y="3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lumMod val="65000"/>
                    <a:lumOff val="35000"/>
                  </a:prstClr>
                </a:solidFill>
              </a:endParaRPr>
            </a:p>
          </p:txBody>
        </p:sp>
        <p:sp>
          <p:nvSpPr>
            <p:cNvPr id="28" name="Freeform 34"/>
            <p:cNvSpPr>
              <a:spLocks/>
            </p:cNvSpPr>
            <p:nvPr/>
          </p:nvSpPr>
          <p:spPr bwMode="auto">
            <a:xfrm>
              <a:off x="990600" y="506413"/>
              <a:ext cx="439738" cy="47625"/>
            </a:xfrm>
            <a:custGeom>
              <a:avLst/>
              <a:gdLst>
                <a:gd name="T0" fmla="*/ 0 w 277"/>
                <a:gd name="T1" fmla="*/ 0 h 30"/>
                <a:gd name="T2" fmla="*/ 277 w 277"/>
                <a:gd name="T3" fmla="*/ 0 h 30"/>
                <a:gd name="T4" fmla="*/ 277 w 277"/>
                <a:gd name="T5" fmla="*/ 30 h 30"/>
                <a:gd name="T6" fmla="*/ 0 w 277"/>
                <a:gd name="T7" fmla="*/ 30 h 30"/>
                <a:gd name="T8" fmla="*/ 0 w 277"/>
                <a:gd name="T9" fmla="*/ 0 h 30"/>
                <a:gd name="T10" fmla="*/ 0 w 277"/>
                <a:gd name="T11" fmla="*/ 0 h 30"/>
              </a:gdLst>
              <a:ahLst/>
              <a:cxnLst>
                <a:cxn ang="0">
                  <a:pos x="T0" y="T1"/>
                </a:cxn>
                <a:cxn ang="0">
                  <a:pos x="T2" y="T3"/>
                </a:cxn>
                <a:cxn ang="0">
                  <a:pos x="T4" y="T5"/>
                </a:cxn>
                <a:cxn ang="0">
                  <a:pos x="T6" y="T7"/>
                </a:cxn>
                <a:cxn ang="0">
                  <a:pos x="T8" y="T9"/>
                </a:cxn>
                <a:cxn ang="0">
                  <a:pos x="T10" y="T11"/>
                </a:cxn>
              </a:cxnLst>
              <a:rect l="0" t="0" r="r" b="b"/>
              <a:pathLst>
                <a:path w="277" h="30">
                  <a:moveTo>
                    <a:pt x="0" y="0"/>
                  </a:moveTo>
                  <a:lnTo>
                    <a:pt x="277" y="0"/>
                  </a:lnTo>
                  <a:lnTo>
                    <a:pt x="277" y="30"/>
                  </a:lnTo>
                  <a:lnTo>
                    <a:pt x="0" y="3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lumMod val="65000"/>
                    <a:lumOff val="35000"/>
                  </a:prstClr>
                </a:solidFill>
              </a:endParaRPr>
            </a:p>
          </p:txBody>
        </p:sp>
        <p:sp>
          <p:nvSpPr>
            <p:cNvPr id="29" name="Freeform 35"/>
            <p:cNvSpPr>
              <a:spLocks/>
            </p:cNvSpPr>
            <p:nvPr/>
          </p:nvSpPr>
          <p:spPr bwMode="auto">
            <a:xfrm>
              <a:off x="990600" y="406400"/>
              <a:ext cx="439738" cy="49213"/>
            </a:xfrm>
            <a:custGeom>
              <a:avLst/>
              <a:gdLst>
                <a:gd name="T0" fmla="*/ 0 w 277"/>
                <a:gd name="T1" fmla="*/ 0 h 31"/>
                <a:gd name="T2" fmla="*/ 277 w 277"/>
                <a:gd name="T3" fmla="*/ 0 h 31"/>
                <a:gd name="T4" fmla="*/ 277 w 277"/>
                <a:gd name="T5" fmla="*/ 31 h 31"/>
                <a:gd name="T6" fmla="*/ 0 w 277"/>
                <a:gd name="T7" fmla="*/ 31 h 31"/>
                <a:gd name="T8" fmla="*/ 0 w 277"/>
                <a:gd name="T9" fmla="*/ 0 h 31"/>
                <a:gd name="T10" fmla="*/ 0 w 277"/>
                <a:gd name="T11" fmla="*/ 0 h 31"/>
              </a:gdLst>
              <a:ahLst/>
              <a:cxnLst>
                <a:cxn ang="0">
                  <a:pos x="T0" y="T1"/>
                </a:cxn>
                <a:cxn ang="0">
                  <a:pos x="T2" y="T3"/>
                </a:cxn>
                <a:cxn ang="0">
                  <a:pos x="T4" y="T5"/>
                </a:cxn>
                <a:cxn ang="0">
                  <a:pos x="T6" y="T7"/>
                </a:cxn>
                <a:cxn ang="0">
                  <a:pos x="T8" y="T9"/>
                </a:cxn>
                <a:cxn ang="0">
                  <a:pos x="T10" y="T11"/>
                </a:cxn>
              </a:cxnLst>
              <a:rect l="0" t="0" r="r" b="b"/>
              <a:pathLst>
                <a:path w="277" h="31">
                  <a:moveTo>
                    <a:pt x="0" y="0"/>
                  </a:moveTo>
                  <a:lnTo>
                    <a:pt x="277" y="0"/>
                  </a:lnTo>
                  <a:lnTo>
                    <a:pt x="277" y="31"/>
                  </a:lnTo>
                  <a:lnTo>
                    <a:pt x="0" y="3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lumMod val="65000"/>
                    <a:lumOff val="35000"/>
                  </a:prstClr>
                </a:solidFill>
              </a:endParaRPr>
            </a:p>
          </p:txBody>
        </p:sp>
      </p:grpSp>
      <p:grpSp>
        <p:nvGrpSpPr>
          <p:cNvPr id="30" name="그룹 29"/>
          <p:cNvGrpSpPr/>
          <p:nvPr/>
        </p:nvGrpSpPr>
        <p:grpSpPr>
          <a:xfrm>
            <a:off x="3833994" y="2767419"/>
            <a:ext cx="375815" cy="385856"/>
            <a:chOff x="800100" y="1949450"/>
            <a:chExt cx="831851" cy="854076"/>
          </a:xfrm>
          <a:solidFill>
            <a:schemeClr val="bg1"/>
          </a:solidFill>
        </p:grpSpPr>
        <p:sp>
          <p:nvSpPr>
            <p:cNvPr id="31" name="Freeform 36"/>
            <p:cNvSpPr>
              <a:spLocks/>
            </p:cNvSpPr>
            <p:nvPr/>
          </p:nvSpPr>
          <p:spPr bwMode="auto">
            <a:xfrm>
              <a:off x="914400" y="2427288"/>
              <a:ext cx="153988" cy="261938"/>
            </a:xfrm>
            <a:custGeom>
              <a:avLst/>
              <a:gdLst>
                <a:gd name="T0" fmla="*/ 72 w 97"/>
                <a:gd name="T1" fmla="*/ 165 h 165"/>
                <a:gd name="T2" fmla="*/ 72 w 97"/>
                <a:gd name="T3" fmla="*/ 165 h 165"/>
                <a:gd name="T4" fmla="*/ 57 w 97"/>
                <a:gd name="T5" fmla="*/ 115 h 165"/>
                <a:gd name="T6" fmla="*/ 50 w 97"/>
                <a:gd name="T7" fmla="*/ 93 h 165"/>
                <a:gd name="T8" fmla="*/ 38 w 97"/>
                <a:gd name="T9" fmla="*/ 70 h 165"/>
                <a:gd name="T10" fmla="*/ 44 w 97"/>
                <a:gd name="T11" fmla="*/ 60 h 165"/>
                <a:gd name="T12" fmla="*/ 51 w 97"/>
                <a:gd name="T13" fmla="*/ 66 h 165"/>
                <a:gd name="T14" fmla="*/ 51 w 97"/>
                <a:gd name="T15" fmla="*/ 66 h 165"/>
                <a:gd name="T16" fmla="*/ 55 w 97"/>
                <a:gd name="T17" fmla="*/ 91 h 165"/>
                <a:gd name="T18" fmla="*/ 61 w 97"/>
                <a:gd name="T19" fmla="*/ 115 h 165"/>
                <a:gd name="T20" fmla="*/ 72 w 97"/>
                <a:gd name="T21" fmla="*/ 165 h 165"/>
                <a:gd name="T22" fmla="*/ 72 w 97"/>
                <a:gd name="T23" fmla="*/ 165 h 165"/>
                <a:gd name="T24" fmla="*/ 76 w 97"/>
                <a:gd name="T25" fmla="*/ 136 h 165"/>
                <a:gd name="T26" fmla="*/ 80 w 97"/>
                <a:gd name="T27" fmla="*/ 113 h 165"/>
                <a:gd name="T28" fmla="*/ 88 w 97"/>
                <a:gd name="T29" fmla="*/ 93 h 165"/>
                <a:gd name="T30" fmla="*/ 97 w 97"/>
                <a:gd name="T31" fmla="*/ 70 h 165"/>
                <a:gd name="T32" fmla="*/ 97 w 97"/>
                <a:gd name="T33" fmla="*/ 70 h 165"/>
                <a:gd name="T34" fmla="*/ 82 w 97"/>
                <a:gd name="T35" fmla="*/ 55 h 165"/>
                <a:gd name="T36" fmla="*/ 70 w 97"/>
                <a:gd name="T37" fmla="*/ 38 h 165"/>
                <a:gd name="T38" fmla="*/ 61 w 97"/>
                <a:gd name="T39" fmla="*/ 20 h 165"/>
                <a:gd name="T40" fmla="*/ 55 w 97"/>
                <a:gd name="T41" fmla="*/ 0 h 165"/>
                <a:gd name="T42" fmla="*/ 55 w 97"/>
                <a:gd name="T43" fmla="*/ 0 h 165"/>
                <a:gd name="T44" fmla="*/ 27 w 97"/>
                <a:gd name="T45" fmla="*/ 5 h 165"/>
                <a:gd name="T46" fmla="*/ 0 w 97"/>
                <a:gd name="T47" fmla="*/ 13 h 165"/>
                <a:gd name="T48" fmla="*/ 0 w 97"/>
                <a:gd name="T49" fmla="*/ 13 h 165"/>
                <a:gd name="T50" fmla="*/ 6 w 97"/>
                <a:gd name="T51" fmla="*/ 34 h 165"/>
                <a:gd name="T52" fmla="*/ 8 w 97"/>
                <a:gd name="T53" fmla="*/ 55 h 165"/>
                <a:gd name="T54" fmla="*/ 6 w 97"/>
                <a:gd name="T55" fmla="*/ 76 h 165"/>
                <a:gd name="T56" fmla="*/ 0 w 97"/>
                <a:gd name="T57" fmla="*/ 98 h 165"/>
                <a:gd name="T58" fmla="*/ 0 w 97"/>
                <a:gd name="T59" fmla="*/ 98 h 165"/>
                <a:gd name="T60" fmla="*/ 21 w 97"/>
                <a:gd name="T61" fmla="*/ 112 h 165"/>
                <a:gd name="T62" fmla="*/ 40 w 97"/>
                <a:gd name="T63" fmla="*/ 127 h 165"/>
                <a:gd name="T64" fmla="*/ 55 w 97"/>
                <a:gd name="T65" fmla="*/ 144 h 165"/>
                <a:gd name="T66" fmla="*/ 72 w 97"/>
                <a:gd name="T67" fmla="*/ 165 h 165"/>
                <a:gd name="T68" fmla="*/ 72 w 97"/>
                <a:gd name="T69"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7" h="165">
                  <a:moveTo>
                    <a:pt x="72" y="165"/>
                  </a:moveTo>
                  <a:lnTo>
                    <a:pt x="72" y="165"/>
                  </a:lnTo>
                  <a:lnTo>
                    <a:pt x="57" y="115"/>
                  </a:lnTo>
                  <a:lnTo>
                    <a:pt x="50" y="93"/>
                  </a:lnTo>
                  <a:lnTo>
                    <a:pt x="38" y="70"/>
                  </a:lnTo>
                  <a:lnTo>
                    <a:pt x="44" y="60"/>
                  </a:lnTo>
                  <a:lnTo>
                    <a:pt x="51" y="66"/>
                  </a:lnTo>
                  <a:lnTo>
                    <a:pt x="51" y="66"/>
                  </a:lnTo>
                  <a:lnTo>
                    <a:pt x="55" y="91"/>
                  </a:lnTo>
                  <a:lnTo>
                    <a:pt x="61" y="115"/>
                  </a:lnTo>
                  <a:lnTo>
                    <a:pt x="72" y="165"/>
                  </a:lnTo>
                  <a:lnTo>
                    <a:pt x="72" y="165"/>
                  </a:lnTo>
                  <a:lnTo>
                    <a:pt x="76" y="136"/>
                  </a:lnTo>
                  <a:lnTo>
                    <a:pt x="80" y="113"/>
                  </a:lnTo>
                  <a:lnTo>
                    <a:pt x="88" y="93"/>
                  </a:lnTo>
                  <a:lnTo>
                    <a:pt x="97" y="70"/>
                  </a:lnTo>
                  <a:lnTo>
                    <a:pt x="97" y="70"/>
                  </a:lnTo>
                  <a:lnTo>
                    <a:pt x="82" y="55"/>
                  </a:lnTo>
                  <a:lnTo>
                    <a:pt x="70" y="38"/>
                  </a:lnTo>
                  <a:lnTo>
                    <a:pt x="61" y="20"/>
                  </a:lnTo>
                  <a:lnTo>
                    <a:pt x="55" y="0"/>
                  </a:lnTo>
                  <a:lnTo>
                    <a:pt x="55" y="0"/>
                  </a:lnTo>
                  <a:lnTo>
                    <a:pt x="27" y="5"/>
                  </a:lnTo>
                  <a:lnTo>
                    <a:pt x="0" y="13"/>
                  </a:lnTo>
                  <a:lnTo>
                    <a:pt x="0" y="13"/>
                  </a:lnTo>
                  <a:lnTo>
                    <a:pt x="6" y="34"/>
                  </a:lnTo>
                  <a:lnTo>
                    <a:pt x="8" y="55"/>
                  </a:lnTo>
                  <a:lnTo>
                    <a:pt x="6" y="76"/>
                  </a:lnTo>
                  <a:lnTo>
                    <a:pt x="0" y="98"/>
                  </a:lnTo>
                  <a:lnTo>
                    <a:pt x="0" y="98"/>
                  </a:lnTo>
                  <a:lnTo>
                    <a:pt x="21" y="112"/>
                  </a:lnTo>
                  <a:lnTo>
                    <a:pt x="40" y="127"/>
                  </a:lnTo>
                  <a:lnTo>
                    <a:pt x="55" y="144"/>
                  </a:lnTo>
                  <a:lnTo>
                    <a:pt x="72" y="165"/>
                  </a:lnTo>
                  <a:lnTo>
                    <a:pt x="72" y="1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lumMod val="65000"/>
                    <a:lumOff val="35000"/>
                  </a:prstClr>
                </a:solidFill>
              </a:endParaRPr>
            </a:p>
          </p:txBody>
        </p:sp>
        <p:sp>
          <p:nvSpPr>
            <p:cNvPr id="32" name="Freeform 37"/>
            <p:cNvSpPr>
              <a:spLocks noEditPoints="1"/>
            </p:cNvSpPr>
            <p:nvPr/>
          </p:nvSpPr>
          <p:spPr bwMode="auto">
            <a:xfrm>
              <a:off x="800100" y="1949450"/>
              <a:ext cx="201613" cy="488950"/>
            </a:xfrm>
            <a:custGeom>
              <a:avLst/>
              <a:gdLst>
                <a:gd name="T0" fmla="*/ 68 w 127"/>
                <a:gd name="T1" fmla="*/ 308 h 308"/>
                <a:gd name="T2" fmla="*/ 68 w 127"/>
                <a:gd name="T3" fmla="*/ 308 h 308"/>
                <a:gd name="T4" fmla="*/ 97 w 127"/>
                <a:gd name="T5" fmla="*/ 299 h 308"/>
                <a:gd name="T6" fmla="*/ 127 w 127"/>
                <a:gd name="T7" fmla="*/ 293 h 308"/>
                <a:gd name="T8" fmla="*/ 127 w 127"/>
                <a:gd name="T9" fmla="*/ 293 h 308"/>
                <a:gd name="T10" fmla="*/ 114 w 127"/>
                <a:gd name="T11" fmla="*/ 221 h 308"/>
                <a:gd name="T12" fmla="*/ 99 w 127"/>
                <a:gd name="T13" fmla="*/ 160 h 308"/>
                <a:gd name="T14" fmla="*/ 82 w 127"/>
                <a:gd name="T15" fmla="*/ 109 h 308"/>
                <a:gd name="T16" fmla="*/ 66 w 127"/>
                <a:gd name="T17" fmla="*/ 67 h 308"/>
                <a:gd name="T18" fmla="*/ 51 w 127"/>
                <a:gd name="T19" fmla="*/ 37 h 308"/>
                <a:gd name="T20" fmla="*/ 36 w 127"/>
                <a:gd name="T21" fmla="*/ 16 h 308"/>
                <a:gd name="T22" fmla="*/ 30 w 127"/>
                <a:gd name="T23" fmla="*/ 8 h 308"/>
                <a:gd name="T24" fmla="*/ 25 w 127"/>
                <a:gd name="T25" fmla="*/ 4 h 308"/>
                <a:gd name="T26" fmla="*/ 19 w 127"/>
                <a:gd name="T27" fmla="*/ 0 h 308"/>
                <a:gd name="T28" fmla="*/ 13 w 127"/>
                <a:gd name="T29" fmla="*/ 2 h 308"/>
                <a:gd name="T30" fmla="*/ 9 w 127"/>
                <a:gd name="T31" fmla="*/ 4 h 308"/>
                <a:gd name="T32" fmla="*/ 6 w 127"/>
                <a:gd name="T33" fmla="*/ 8 h 308"/>
                <a:gd name="T34" fmla="*/ 4 w 127"/>
                <a:gd name="T35" fmla="*/ 16 h 308"/>
                <a:gd name="T36" fmla="*/ 0 w 127"/>
                <a:gd name="T37" fmla="*/ 25 h 308"/>
                <a:gd name="T38" fmla="*/ 0 w 127"/>
                <a:gd name="T39" fmla="*/ 50 h 308"/>
                <a:gd name="T40" fmla="*/ 4 w 127"/>
                <a:gd name="T41" fmla="*/ 86 h 308"/>
                <a:gd name="T42" fmla="*/ 11 w 127"/>
                <a:gd name="T43" fmla="*/ 128 h 308"/>
                <a:gd name="T44" fmla="*/ 25 w 127"/>
                <a:gd name="T45" fmla="*/ 181 h 308"/>
                <a:gd name="T46" fmla="*/ 44 w 127"/>
                <a:gd name="T47" fmla="*/ 240 h 308"/>
                <a:gd name="T48" fmla="*/ 68 w 127"/>
                <a:gd name="T49" fmla="*/ 308 h 308"/>
                <a:gd name="T50" fmla="*/ 68 w 127"/>
                <a:gd name="T51" fmla="*/ 308 h 308"/>
                <a:gd name="T52" fmla="*/ 53 w 127"/>
                <a:gd name="T53" fmla="*/ 217 h 308"/>
                <a:gd name="T54" fmla="*/ 23 w 127"/>
                <a:gd name="T55" fmla="*/ 105 h 308"/>
                <a:gd name="T56" fmla="*/ 23 w 127"/>
                <a:gd name="T57" fmla="*/ 105 h 308"/>
                <a:gd name="T58" fmla="*/ 23 w 127"/>
                <a:gd name="T59" fmla="*/ 101 h 308"/>
                <a:gd name="T60" fmla="*/ 25 w 127"/>
                <a:gd name="T61" fmla="*/ 99 h 308"/>
                <a:gd name="T62" fmla="*/ 28 w 127"/>
                <a:gd name="T63" fmla="*/ 95 h 308"/>
                <a:gd name="T64" fmla="*/ 32 w 127"/>
                <a:gd name="T65" fmla="*/ 97 h 308"/>
                <a:gd name="T66" fmla="*/ 36 w 127"/>
                <a:gd name="T67" fmla="*/ 97 h 308"/>
                <a:gd name="T68" fmla="*/ 36 w 127"/>
                <a:gd name="T69" fmla="*/ 101 h 308"/>
                <a:gd name="T70" fmla="*/ 66 w 127"/>
                <a:gd name="T71" fmla="*/ 213 h 308"/>
                <a:gd name="T72" fmla="*/ 66 w 127"/>
                <a:gd name="T73" fmla="*/ 213 h 308"/>
                <a:gd name="T74" fmla="*/ 66 w 127"/>
                <a:gd name="T75" fmla="*/ 217 h 308"/>
                <a:gd name="T76" fmla="*/ 66 w 127"/>
                <a:gd name="T77" fmla="*/ 219 h 308"/>
                <a:gd name="T78" fmla="*/ 61 w 127"/>
                <a:gd name="T79" fmla="*/ 223 h 308"/>
                <a:gd name="T80" fmla="*/ 57 w 127"/>
                <a:gd name="T81" fmla="*/ 221 h 308"/>
                <a:gd name="T82" fmla="*/ 55 w 127"/>
                <a:gd name="T83" fmla="*/ 221 h 308"/>
                <a:gd name="T84" fmla="*/ 53 w 127"/>
                <a:gd name="T85" fmla="*/ 217 h 308"/>
                <a:gd name="T86" fmla="*/ 53 w 127"/>
                <a:gd name="T87" fmla="*/ 21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 h="308">
                  <a:moveTo>
                    <a:pt x="68" y="308"/>
                  </a:moveTo>
                  <a:lnTo>
                    <a:pt x="68" y="308"/>
                  </a:lnTo>
                  <a:lnTo>
                    <a:pt x="97" y="299"/>
                  </a:lnTo>
                  <a:lnTo>
                    <a:pt x="127" y="293"/>
                  </a:lnTo>
                  <a:lnTo>
                    <a:pt x="127" y="293"/>
                  </a:lnTo>
                  <a:lnTo>
                    <a:pt x="114" y="221"/>
                  </a:lnTo>
                  <a:lnTo>
                    <a:pt x="99" y="160"/>
                  </a:lnTo>
                  <a:lnTo>
                    <a:pt x="82" y="109"/>
                  </a:lnTo>
                  <a:lnTo>
                    <a:pt x="66" y="67"/>
                  </a:lnTo>
                  <a:lnTo>
                    <a:pt x="51" y="37"/>
                  </a:lnTo>
                  <a:lnTo>
                    <a:pt x="36" y="16"/>
                  </a:lnTo>
                  <a:lnTo>
                    <a:pt x="30" y="8"/>
                  </a:lnTo>
                  <a:lnTo>
                    <a:pt x="25" y="4"/>
                  </a:lnTo>
                  <a:lnTo>
                    <a:pt x="19" y="0"/>
                  </a:lnTo>
                  <a:lnTo>
                    <a:pt x="13" y="2"/>
                  </a:lnTo>
                  <a:lnTo>
                    <a:pt x="9" y="4"/>
                  </a:lnTo>
                  <a:lnTo>
                    <a:pt x="6" y="8"/>
                  </a:lnTo>
                  <a:lnTo>
                    <a:pt x="4" y="16"/>
                  </a:lnTo>
                  <a:lnTo>
                    <a:pt x="0" y="25"/>
                  </a:lnTo>
                  <a:lnTo>
                    <a:pt x="0" y="50"/>
                  </a:lnTo>
                  <a:lnTo>
                    <a:pt x="4" y="86"/>
                  </a:lnTo>
                  <a:lnTo>
                    <a:pt x="11" y="128"/>
                  </a:lnTo>
                  <a:lnTo>
                    <a:pt x="25" y="181"/>
                  </a:lnTo>
                  <a:lnTo>
                    <a:pt x="44" y="240"/>
                  </a:lnTo>
                  <a:lnTo>
                    <a:pt x="68" y="308"/>
                  </a:lnTo>
                  <a:lnTo>
                    <a:pt x="68" y="308"/>
                  </a:lnTo>
                  <a:close/>
                  <a:moveTo>
                    <a:pt x="53" y="217"/>
                  </a:moveTo>
                  <a:lnTo>
                    <a:pt x="23" y="105"/>
                  </a:lnTo>
                  <a:lnTo>
                    <a:pt x="23" y="105"/>
                  </a:lnTo>
                  <a:lnTo>
                    <a:pt x="23" y="101"/>
                  </a:lnTo>
                  <a:lnTo>
                    <a:pt x="25" y="99"/>
                  </a:lnTo>
                  <a:lnTo>
                    <a:pt x="28" y="95"/>
                  </a:lnTo>
                  <a:lnTo>
                    <a:pt x="32" y="97"/>
                  </a:lnTo>
                  <a:lnTo>
                    <a:pt x="36" y="97"/>
                  </a:lnTo>
                  <a:lnTo>
                    <a:pt x="36" y="101"/>
                  </a:lnTo>
                  <a:lnTo>
                    <a:pt x="66" y="213"/>
                  </a:lnTo>
                  <a:lnTo>
                    <a:pt x="66" y="213"/>
                  </a:lnTo>
                  <a:lnTo>
                    <a:pt x="66" y="217"/>
                  </a:lnTo>
                  <a:lnTo>
                    <a:pt x="66" y="219"/>
                  </a:lnTo>
                  <a:lnTo>
                    <a:pt x="61" y="223"/>
                  </a:lnTo>
                  <a:lnTo>
                    <a:pt x="57" y="221"/>
                  </a:lnTo>
                  <a:lnTo>
                    <a:pt x="55" y="221"/>
                  </a:lnTo>
                  <a:lnTo>
                    <a:pt x="53" y="217"/>
                  </a:lnTo>
                  <a:lnTo>
                    <a:pt x="53" y="2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lumMod val="65000"/>
                    <a:lumOff val="35000"/>
                  </a:prstClr>
                </a:solidFill>
              </a:endParaRPr>
            </a:p>
          </p:txBody>
        </p:sp>
        <p:sp>
          <p:nvSpPr>
            <p:cNvPr id="33" name="Freeform 38"/>
            <p:cNvSpPr>
              <a:spLocks/>
            </p:cNvSpPr>
            <p:nvPr/>
          </p:nvSpPr>
          <p:spPr bwMode="auto">
            <a:xfrm>
              <a:off x="950913" y="1995488"/>
              <a:ext cx="681038" cy="808038"/>
            </a:xfrm>
            <a:custGeom>
              <a:avLst/>
              <a:gdLst>
                <a:gd name="T0" fmla="*/ 47 w 429"/>
                <a:gd name="T1" fmla="*/ 0 h 509"/>
                <a:gd name="T2" fmla="*/ 38 w 429"/>
                <a:gd name="T3" fmla="*/ 0 h 509"/>
                <a:gd name="T4" fmla="*/ 21 w 429"/>
                <a:gd name="T5" fmla="*/ 8 h 509"/>
                <a:gd name="T6" fmla="*/ 8 w 429"/>
                <a:gd name="T7" fmla="*/ 21 h 509"/>
                <a:gd name="T8" fmla="*/ 0 w 429"/>
                <a:gd name="T9" fmla="*/ 38 h 509"/>
                <a:gd name="T10" fmla="*/ 30 w 429"/>
                <a:gd name="T11" fmla="*/ 47 h 509"/>
                <a:gd name="T12" fmla="*/ 32 w 429"/>
                <a:gd name="T13" fmla="*/ 42 h 509"/>
                <a:gd name="T14" fmla="*/ 40 w 429"/>
                <a:gd name="T15" fmla="*/ 32 h 509"/>
                <a:gd name="T16" fmla="*/ 382 w 429"/>
                <a:gd name="T17" fmla="*/ 32 h 509"/>
                <a:gd name="T18" fmla="*/ 387 w 429"/>
                <a:gd name="T19" fmla="*/ 32 h 509"/>
                <a:gd name="T20" fmla="*/ 395 w 429"/>
                <a:gd name="T21" fmla="*/ 42 h 509"/>
                <a:gd name="T22" fmla="*/ 397 w 429"/>
                <a:gd name="T23" fmla="*/ 461 h 509"/>
                <a:gd name="T24" fmla="*/ 395 w 429"/>
                <a:gd name="T25" fmla="*/ 467 h 509"/>
                <a:gd name="T26" fmla="*/ 387 w 429"/>
                <a:gd name="T27" fmla="*/ 475 h 509"/>
                <a:gd name="T28" fmla="*/ 47 w 429"/>
                <a:gd name="T29" fmla="*/ 477 h 509"/>
                <a:gd name="T30" fmla="*/ 40 w 429"/>
                <a:gd name="T31" fmla="*/ 475 h 509"/>
                <a:gd name="T32" fmla="*/ 32 w 429"/>
                <a:gd name="T33" fmla="*/ 467 h 509"/>
                <a:gd name="T34" fmla="*/ 0 w 429"/>
                <a:gd name="T35" fmla="*/ 461 h 509"/>
                <a:gd name="T36" fmla="*/ 0 w 429"/>
                <a:gd name="T37" fmla="*/ 471 h 509"/>
                <a:gd name="T38" fmla="*/ 8 w 429"/>
                <a:gd name="T39" fmla="*/ 488 h 509"/>
                <a:gd name="T40" fmla="*/ 21 w 429"/>
                <a:gd name="T41" fmla="*/ 501 h 509"/>
                <a:gd name="T42" fmla="*/ 38 w 429"/>
                <a:gd name="T43" fmla="*/ 507 h 509"/>
                <a:gd name="T44" fmla="*/ 382 w 429"/>
                <a:gd name="T45" fmla="*/ 509 h 509"/>
                <a:gd name="T46" fmla="*/ 391 w 429"/>
                <a:gd name="T47" fmla="*/ 507 h 509"/>
                <a:gd name="T48" fmla="*/ 408 w 429"/>
                <a:gd name="T49" fmla="*/ 501 h 509"/>
                <a:gd name="T50" fmla="*/ 420 w 429"/>
                <a:gd name="T51" fmla="*/ 488 h 509"/>
                <a:gd name="T52" fmla="*/ 427 w 429"/>
                <a:gd name="T53" fmla="*/ 471 h 509"/>
                <a:gd name="T54" fmla="*/ 429 w 429"/>
                <a:gd name="T55" fmla="*/ 47 h 509"/>
                <a:gd name="T56" fmla="*/ 427 w 429"/>
                <a:gd name="T57" fmla="*/ 38 h 509"/>
                <a:gd name="T58" fmla="*/ 420 w 429"/>
                <a:gd name="T59" fmla="*/ 21 h 509"/>
                <a:gd name="T60" fmla="*/ 408 w 429"/>
                <a:gd name="T61" fmla="*/ 8 h 509"/>
                <a:gd name="T62" fmla="*/ 391 w 429"/>
                <a:gd name="T63" fmla="*/ 0 h 509"/>
                <a:gd name="T64" fmla="*/ 382 w 429"/>
                <a:gd name="T65" fmla="*/ 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9" h="509">
                  <a:moveTo>
                    <a:pt x="382" y="0"/>
                  </a:moveTo>
                  <a:lnTo>
                    <a:pt x="47" y="0"/>
                  </a:lnTo>
                  <a:lnTo>
                    <a:pt x="47" y="0"/>
                  </a:lnTo>
                  <a:lnTo>
                    <a:pt x="38" y="0"/>
                  </a:lnTo>
                  <a:lnTo>
                    <a:pt x="28" y="4"/>
                  </a:lnTo>
                  <a:lnTo>
                    <a:pt x="21" y="8"/>
                  </a:lnTo>
                  <a:lnTo>
                    <a:pt x="13" y="13"/>
                  </a:lnTo>
                  <a:lnTo>
                    <a:pt x="8" y="21"/>
                  </a:lnTo>
                  <a:lnTo>
                    <a:pt x="4" y="28"/>
                  </a:lnTo>
                  <a:lnTo>
                    <a:pt x="0" y="38"/>
                  </a:lnTo>
                  <a:lnTo>
                    <a:pt x="0" y="47"/>
                  </a:lnTo>
                  <a:lnTo>
                    <a:pt x="30" y="47"/>
                  </a:lnTo>
                  <a:lnTo>
                    <a:pt x="30" y="47"/>
                  </a:lnTo>
                  <a:lnTo>
                    <a:pt x="32" y="42"/>
                  </a:lnTo>
                  <a:lnTo>
                    <a:pt x="36" y="36"/>
                  </a:lnTo>
                  <a:lnTo>
                    <a:pt x="40" y="32"/>
                  </a:lnTo>
                  <a:lnTo>
                    <a:pt x="47" y="32"/>
                  </a:lnTo>
                  <a:lnTo>
                    <a:pt x="382" y="32"/>
                  </a:lnTo>
                  <a:lnTo>
                    <a:pt x="382" y="32"/>
                  </a:lnTo>
                  <a:lnTo>
                    <a:pt x="387" y="32"/>
                  </a:lnTo>
                  <a:lnTo>
                    <a:pt x="393" y="36"/>
                  </a:lnTo>
                  <a:lnTo>
                    <a:pt x="395" y="42"/>
                  </a:lnTo>
                  <a:lnTo>
                    <a:pt x="397" y="47"/>
                  </a:lnTo>
                  <a:lnTo>
                    <a:pt x="397" y="461"/>
                  </a:lnTo>
                  <a:lnTo>
                    <a:pt x="397" y="461"/>
                  </a:lnTo>
                  <a:lnTo>
                    <a:pt x="395" y="467"/>
                  </a:lnTo>
                  <a:lnTo>
                    <a:pt x="393" y="473"/>
                  </a:lnTo>
                  <a:lnTo>
                    <a:pt x="387" y="475"/>
                  </a:lnTo>
                  <a:lnTo>
                    <a:pt x="382" y="477"/>
                  </a:lnTo>
                  <a:lnTo>
                    <a:pt x="47" y="477"/>
                  </a:lnTo>
                  <a:lnTo>
                    <a:pt x="47" y="477"/>
                  </a:lnTo>
                  <a:lnTo>
                    <a:pt x="40" y="475"/>
                  </a:lnTo>
                  <a:lnTo>
                    <a:pt x="36" y="473"/>
                  </a:lnTo>
                  <a:lnTo>
                    <a:pt x="32" y="467"/>
                  </a:lnTo>
                  <a:lnTo>
                    <a:pt x="30" y="461"/>
                  </a:lnTo>
                  <a:lnTo>
                    <a:pt x="0" y="461"/>
                  </a:lnTo>
                  <a:lnTo>
                    <a:pt x="0" y="461"/>
                  </a:lnTo>
                  <a:lnTo>
                    <a:pt x="0" y="471"/>
                  </a:lnTo>
                  <a:lnTo>
                    <a:pt x="4" y="480"/>
                  </a:lnTo>
                  <a:lnTo>
                    <a:pt x="8" y="488"/>
                  </a:lnTo>
                  <a:lnTo>
                    <a:pt x="13" y="496"/>
                  </a:lnTo>
                  <a:lnTo>
                    <a:pt x="21" y="501"/>
                  </a:lnTo>
                  <a:lnTo>
                    <a:pt x="28" y="505"/>
                  </a:lnTo>
                  <a:lnTo>
                    <a:pt x="38" y="507"/>
                  </a:lnTo>
                  <a:lnTo>
                    <a:pt x="47" y="509"/>
                  </a:lnTo>
                  <a:lnTo>
                    <a:pt x="382" y="509"/>
                  </a:lnTo>
                  <a:lnTo>
                    <a:pt x="382" y="509"/>
                  </a:lnTo>
                  <a:lnTo>
                    <a:pt x="391" y="507"/>
                  </a:lnTo>
                  <a:lnTo>
                    <a:pt x="399" y="505"/>
                  </a:lnTo>
                  <a:lnTo>
                    <a:pt x="408" y="501"/>
                  </a:lnTo>
                  <a:lnTo>
                    <a:pt x="414" y="496"/>
                  </a:lnTo>
                  <a:lnTo>
                    <a:pt x="420" y="488"/>
                  </a:lnTo>
                  <a:lnTo>
                    <a:pt x="425" y="480"/>
                  </a:lnTo>
                  <a:lnTo>
                    <a:pt x="427" y="471"/>
                  </a:lnTo>
                  <a:lnTo>
                    <a:pt x="429" y="461"/>
                  </a:lnTo>
                  <a:lnTo>
                    <a:pt x="429" y="47"/>
                  </a:lnTo>
                  <a:lnTo>
                    <a:pt x="429" y="47"/>
                  </a:lnTo>
                  <a:lnTo>
                    <a:pt x="427" y="38"/>
                  </a:lnTo>
                  <a:lnTo>
                    <a:pt x="425" y="28"/>
                  </a:lnTo>
                  <a:lnTo>
                    <a:pt x="420" y="21"/>
                  </a:lnTo>
                  <a:lnTo>
                    <a:pt x="414" y="13"/>
                  </a:lnTo>
                  <a:lnTo>
                    <a:pt x="408" y="8"/>
                  </a:lnTo>
                  <a:lnTo>
                    <a:pt x="399" y="4"/>
                  </a:lnTo>
                  <a:lnTo>
                    <a:pt x="391" y="0"/>
                  </a:lnTo>
                  <a:lnTo>
                    <a:pt x="382" y="0"/>
                  </a:lnTo>
                  <a:lnTo>
                    <a:pt x="3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lumMod val="65000"/>
                    <a:lumOff val="35000"/>
                  </a:prstClr>
                </a:solidFill>
              </a:endParaRPr>
            </a:p>
          </p:txBody>
        </p:sp>
        <p:sp>
          <p:nvSpPr>
            <p:cNvPr id="34" name="Rectangle 39"/>
            <p:cNvSpPr>
              <a:spLocks noChangeArrowheads="1"/>
            </p:cNvSpPr>
            <p:nvPr/>
          </p:nvSpPr>
          <p:spPr bwMode="auto">
            <a:xfrm>
              <a:off x="1131888" y="2206625"/>
              <a:ext cx="328613"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lumMod val="65000"/>
                    <a:lumOff val="35000"/>
                  </a:prstClr>
                </a:solidFill>
              </a:endParaRPr>
            </a:p>
          </p:txBody>
        </p:sp>
        <p:sp>
          <p:nvSpPr>
            <p:cNvPr id="35" name="Rectangle 40"/>
            <p:cNvSpPr>
              <a:spLocks noChangeArrowheads="1"/>
            </p:cNvSpPr>
            <p:nvPr/>
          </p:nvSpPr>
          <p:spPr bwMode="auto">
            <a:xfrm>
              <a:off x="1131888" y="2405063"/>
              <a:ext cx="328613"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lumMod val="65000"/>
                    <a:lumOff val="35000"/>
                  </a:prstClr>
                </a:solidFill>
              </a:endParaRPr>
            </a:p>
          </p:txBody>
        </p:sp>
        <p:sp>
          <p:nvSpPr>
            <p:cNvPr id="36" name="Rectangle 41"/>
            <p:cNvSpPr>
              <a:spLocks noChangeArrowheads="1"/>
            </p:cNvSpPr>
            <p:nvPr/>
          </p:nvSpPr>
          <p:spPr bwMode="auto">
            <a:xfrm>
              <a:off x="1065213" y="2306638"/>
              <a:ext cx="395288"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lumMod val="65000"/>
                    <a:lumOff val="35000"/>
                  </a:prstClr>
                </a:solidFill>
              </a:endParaRPr>
            </a:p>
          </p:txBody>
        </p:sp>
      </p:grpSp>
      <p:grpSp>
        <p:nvGrpSpPr>
          <p:cNvPr id="45" name="그룹 44"/>
          <p:cNvGrpSpPr/>
          <p:nvPr/>
        </p:nvGrpSpPr>
        <p:grpSpPr>
          <a:xfrm>
            <a:off x="3896390" y="4571459"/>
            <a:ext cx="251021" cy="365057"/>
            <a:chOff x="3960538" y="4586230"/>
            <a:chExt cx="251021" cy="365057"/>
          </a:xfrm>
          <a:solidFill>
            <a:schemeClr val="bg1"/>
          </a:solidFill>
        </p:grpSpPr>
        <p:sp>
          <p:nvSpPr>
            <p:cNvPr id="38" name="Freeform 28"/>
            <p:cNvSpPr>
              <a:spLocks noEditPoints="1"/>
            </p:cNvSpPr>
            <p:nvPr/>
          </p:nvSpPr>
          <p:spPr bwMode="auto">
            <a:xfrm>
              <a:off x="3960538" y="4586230"/>
              <a:ext cx="251021" cy="365057"/>
            </a:xfrm>
            <a:custGeom>
              <a:avLst/>
              <a:gdLst>
                <a:gd name="T0" fmla="*/ 156 w 350"/>
                <a:gd name="T1" fmla="*/ 2 h 509"/>
                <a:gd name="T2" fmla="*/ 107 w 350"/>
                <a:gd name="T3" fmla="*/ 15 h 509"/>
                <a:gd name="T4" fmla="*/ 63 w 350"/>
                <a:gd name="T5" fmla="*/ 40 h 509"/>
                <a:gd name="T6" fmla="*/ 29 w 350"/>
                <a:gd name="T7" fmla="*/ 78 h 509"/>
                <a:gd name="T8" fmla="*/ 8 w 350"/>
                <a:gd name="T9" fmla="*/ 123 h 509"/>
                <a:gd name="T10" fmla="*/ 0 w 350"/>
                <a:gd name="T11" fmla="*/ 175 h 509"/>
                <a:gd name="T12" fmla="*/ 6 w 350"/>
                <a:gd name="T13" fmla="*/ 218 h 509"/>
                <a:gd name="T14" fmla="*/ 33 w 350"/>
                <a:gd name="T15" fmla="*/ 277 h 509"/>
                <a:gd name="T16" fmla="*/ 80 w 350"/>
                <a:gd name="T17" fmla="*/ 323 h 509"/>
                <a:gd name="T18" fmla="*/ 82 w 350"/>
                <a:gd name="T19" fmla="*/ 433 h 509"/>
                <a:gd name="T20" fmla="*/ 107 w 350"/>
                <a:gd name="T21" fmla="*/ 482 h 509"/>
                <a:gd name="T22" fmla="*/ 156 w 350"/>
                <a:gd name="T23" fmla="*/ 507 h 509"/>
                <a:gd name="T24" fmla="*/ 194 w 350"/>
                <a:gd name="T25" fmla="*/ 507 h 509"/>
                <a:gd name="T26" fmla="*/ 242 w 350"/>
                <a:gd name="T27" fmla="*/ 482 h 509"/>
                <a:gd name="T28" fmla="*/ 268 w 350"/>
                <a:gd name="T29" fmla="*/ 433 h 509"/>
                <a:gd name="T30" fmla="*/ 270 w 350"/>
                <a:gd name="T31" fmla="*/ 323 h 509"/>
                <a:gd name="T32" fmla="*/ 318 w 350"/>
                <a:gd name="T33" fmla="*/ 277 h 509"/>
                <a:gd name="T34" fmla="*/ 344 w 350"/>
                <a:gd name="T35" fmla="*/ 218 h 509"/>
                <a:gd name="T36" fmla="*/ 350 w 350"/>
                <a:gd name="T37" fmla="*/ 175 h 509"/>
                <a:gd name="T38" fmla="*/ 342 w 350"/>
                <a:gd name="T39" fmla="*/ 123 h 509"/>
                <a:gd name="T40" fmla="*/ 319 w 350"/>
                <a:gd name="T41" fmla="*/ 78 h 509"/>
                <a:gd name="T42" fmla="*/ 285 w 350"/>
                <a:gd name="T43" fmla="*/ 40 h 509"/>
                <a:gd name="T44" fmla="*/ 243 w 350"/>
                <a:gd name="T45" fmla="*/ 15 h 509"/>
                <a:gd name="T46" fmla="*/ 192 w 350"/>
                <a:gd name="T47" fmla="*/ 2 h 509"/>
                <a:gd name="T48" fmla="*/ 175 w 350"/>
                <a:gd name="T49" fmla="*/ 479 h 509"/>
                <a:gd name="T50" fmla="*/ 150 w 350"/>
                <a:gd name="T51" fmla="*/ 473 h 509"/>
                <a:gd name="T52" fmla="*/ 122 w 350"/>
                <a:gd name="T53" fmla="*/ 450 h 509"/>
                <a:gd name="T54" fmla="*/ 111 w 350"/>
                <a:gd name="T55" fmla="*/ 414 h 509"/>
                <a:gd name="T56" fmla="*/ 238 w 350"/>
                <a:gd name="T57" fmla="*/ 414 h 509"/>
                <a:gd name="T58" fmla="*/ 234 w 350"/>
                <a:gd name="T59" fmla="*/ 439 h 509"/>
                <a:gd name="T60" fmla="*/ 211 w 350"/>
                <a:gd name="T61" fmla="*/ 467 h 509"/>
                <a:gd name="T62" fmla="*/ 175 w 350"/>
                <a:gd name="T63" fmla="*/ 479 h 509"/>
                <a:gd name="T64" fmla="*/ 238 w 350"/>
                <a:gd name="T65" fmla="*/ 304 h 509"/>
                <a:gd name="T66" fmla="*/ 111 w 350"/>
                <a:gd name="T67" fmla="*/ 304 h 509"/>
                <a:gd name="T68" fmla="*/ 88 w 350"/>
                <a:gd name="T69" fmla="*/ 289 h 509"/>
                <a:gd name="T70" fmla="*/ 52 w 350"/>
                <a:gd name="T71" fmla="*/ 247 h 509"/>
                <a:gd name="T72" fmla="*/ 33 w 350"/>
                <a:gd name="T73" fmla="*/ 194 h 509"/>
                <a:gd name="T74" fmla="*/ 33 w 350"/>
                <a:gd name="T75" fmla="*/ 161 h 509"/>
                <a:gd name="T76" fmla="*/ 42 w 350"/>
                <a:gd name="T77" fmla="*/ 120 h 509"/>
                <a:gd name="T78" fmla="*/ 65 w 350"/>
                <a:gd name="T79" fmla="*/ 85 h 509"/>
                <a:gd name="T80" fmla="*/ 95 w 350"/>
                <a:gd name="T81" fmla="*/ 57 h 509"/>
                <a:gd name="T82" fmla="*/ 131 w 350"/>
                <a:gd name="T83" fmla="*/ 38 h 509"/>
                <a:gd name="T84" fmla="*/ 175 w 350"/>
                <a:gd name="T85" fmla="*/ 32 h 509"/>
                <a:gd name="T86" fmla="*/ 204 w 350"/>
                <a:gd name="T87" fmla="*/ 36 h 509"/>
                <a:gd name="T88" fmla="*/ 243 w 350"/>
                <a:gd name="T89" fmla="*/ 49 h 509"/>
                <a:gd name="T90" fmla="*/ 276 w 350"/>
                <a:gd name="T91" fmla="*/ 74 h 509"/>
                <a:gd name="T92" fmla="*/ 300 w 350"/>
                <a:gd name="T93" fmla="*/ 108 h 509"/>
                <a:gd name="T94" fmla="*/ 316 w 350"/>
                <a:gd name="T95" fmla="*/ 146 h 509"/>
                <a:gd name="T96" fmla="*/ 318 w 350"/>
                <a:gd name="T97" fmla="*/ 175 h 509"/>
                <a:gd name="T98" fmla="*/ 306 w 350"/>
                <a:gd name="T99" fmla="*/ 230 h 509"/>
                <a:gd name="T100" fmla="*/ 276 w 350"/>
                <a:gd name="T101" fmla="*/ 277 h 509"/>
                <a:gd name="T102" fmla="*/ 245 w 350"/>
                <a:gd name="T103" fmla="*/ 30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0" h="509">
                  <a:moveTo>
                    <a:pt x="175" y="0"/>
                  </a:moveTo>
                  <a:lnTo>
                    <a:pt x="175" y="0"/>
                  </a:lnTo>
                  <a:lnTo>
                    <a:pt x="156" y="2"/>
                  </a:lnTo>
                  <a:lnTo>
                    <a:pt x="139" y="4"/>
                  </a:lnTo>
                  <a:lnTo>
                    <a:pt x="122" y="8"/>
                  </a:lnTo>
                  <a:lnTo>
                    <a:pt x="107" y="15"/>
                  </a:lnTo>
                  <a:lnTo>
                    <a:pt x="92" y="21"/>
                  </a:lnTo>
                  <a:lnTo>
                    <a:pt x="76" y="30"/>
                  </a:lnTo>
                  <a:lnTo>
                    <a:pt x="63" y="40"/>
                  </a:lnTo>
                  <a:lnTo>
                    <a:pt x="52" y="51"/>
                  </a:lnTo>
                  <a:lnTo>
                    <a:pt x="40" y="65"/>
                  </a:lnTo>
                  <a:lnTo>
                    <a:pt x="29" y="78"/>
                  </a:lnTo>
                  <a:lnTo>
                    <a:pt x="21" y="93"/>
                  </a:lnTo>
                  <a:lnTo>
                    <a:pt x="14" y="108"/>
                  </a:lnTo>
                  <a:lnTo>
                    <a:pt x="8" y="123"/>
                  </a:lnTo>
                  <a:lnTo>
                    <a:pt x="4" y="141"/>
                  </a:lnTo>
                  <a:lnTo>
                    <a:pt x="0" y="158"/>
                  </a:lnTo>
                  <a:lnTo>
                    <a:pt x="0" y="175"/>
                  </a:lnTo>
                  <a:lnTo>
                    <a:pt x="0" y="175"/>
                  </a:lnTo>
                  <a:lnTo>
                    <a:pt x="0" y="198"/>
                  </a:lnTo>
                  <a:lnTo>
                    <a:pt x="6" y="218"/>
                  </a:lnTo>
                  <a:lnTo>
                    <a:pt x="12" y="239"/>
                  </a:lnTo>
                  <a:lnTo>
                    <a:pt x="21" y="258"/>
                  </a:lnTo>
                  <a:lnTo>
                    <a:pt x="33" y="277"/>
                  </a:lnTo>
                  <a:lnTo>
                    <a:pt x="46" y="294"/>
                  </a:lnTo>
                  <a:lnTo>
                    <a:pt x="61" y="310"/>
                  </a:lnTo>
                  <a:lnTo>
                    <a:pt x="80" y="323"/>
                  </a:lnTo>
                  <a:lnTo>
                    <a:pt x="80" y="414"/>
                  </a:lnTo>
                  <a:lnTo>
                    <a:pt x="80" y="414"/>
                  </a:lnTo>
                  <a:lnTo>
                    <a:pt x="82" y="433"/>
                  </a:lnTo>
                  <a:lnTo>
                    <a:pt x="86" y="452"/>
                  </a:lnTo>
                  <a:lnTo>
                    <a:pt x="95" y="467"/>
                  </a:lnTo>
                  <a:lnTo>
                    <a:pt x="107" y="482"/>
                  </a:lnTo>
                  <a:lnTo>
                    <a:pt x="122" y="494"/>
                  </a:lnTo>
                  <a:lnTo>
                    <a:pt x="137" y="501"/>
                  </a:lnTo>
                  <a:lnTo>
                    <a:pt x="156" y="507"/>
                  </a:lnTo>
                  <a:lnTo>
                    <a:pt x="175" y="509"/>
                  </a:lnTo>
                  <a:lnTo>
                    <a:pt x="175" y="509"/>
                  </a:lnTo>
                  <a:lnTo>
                    <a:pt x="194" y="507"/>
                  </a:lnTo>
                  <a:lnTo>
                    <a:pt x="211" y="501"/>
                  </a:lnTo>
                  <a:lnTo>
                    <a:pt x="228" y="494"/>
                  </a:lnTo>
                  <a:lnTo>
                    <a:pt x="242" y="482"/>
                  </a:lnTo>
                  <a:lnTo>
                    <a:pt x="253" y="467"/>
                  </a:lnTo>
                  <a:lnTo>
                    <a:pt x="262" y="452"/>
                  </a:lnTo>
                  <a:lnTo>
                    <a:pt x="268" y="433"/>
                  </a:lnTo>
                  <a:lnTo>
                    <a:pt x="270" y="414"/>
                  </a:lnTo>
                  <a:lnTo>
                    <a:pt x="270" y="323"/>
                  </a:lnTo>
                  <a:lnTo>
                    <a:pt x="270" y="323"/>
                  </a:lnTo>
                  <a:lnTo>
                    <a:pt x="287" y="310"/>
                  </a:lnTo>
                  <a:lnTo>
                    <a:pt x="304" y="294"/>
                  </a:lnTo>
                  <a:lnTo>
                    <a:pt x="318" y="277"/>
                  </a:lnTo>
                  <a:lnTo>
                    <a:pt x="329" y="258"/>
                  </a:lnTo>
                  <a:lnTo>
                    <a:pt x="338" y="239"/>
                  </a:lnTo>
                  <a:lnTo>
                    <a:pt x="344" y="218"/>
                  </a:lnTo>
                  <a:lnTo>
                    <a:pt x="348" y="198"/>
                  </a:lnTo>
                  <a:lnTo>
                    <a:pt x="350" y="175"/>
                  </a:lnTo>
                  <a:lnTo>
                    <a:pt x="350" y="175"/>
                  </a:lnTo>
                  <a:lnTo>
                    <a:pt x="348" y="158"/>
                  </a:lnTo>
                  <a:lnTo>
                    <a:pt x="346" y="141"/>
                  </a:lnTo>
                  <a:lnTo>
                    <a:pt x="342" y="123"/>
                  </a:lnTo>
                  <a:lnTo>
                    <a:pt x="337" y="108"/>
                  </a:lnTo>
                  <a:lnTo>
                    <a:pt x="329" y="93"/>
                  </a:lnTo>
                  <a:lnTo>
                    <a:pt x="319" y="78"/>
                  </a:lnTo>
                  <a:lnTo>
                    <a:pt x="310" y="65"/>
                  </a:lnTo>
                  <a:lnTo>
                    <a:pt x="299" y="51"/>
                  </a:lnTo>
                  <a:lnTo>
                    <a:pt x="285" y="40"/>
                  </a:lnTo>
                  <a:lnTo>
                    <a:pt x="272" y="30"/>
                  </a:lnTo>
                  <a:lnTo>
                    <a:pt x="259" y="21"/>
                  </a:lnTo>
                  <a:lnTo>
                    <a:pt x="243" y="15"/>
                  </a:lnTo>
                  <a:lnTo>
                    <a:pt x="226" y="8"/>
                  </a:lnTo>
                  <a:lnTo>
                    <a:pt x="209" y="4"/>
                  </a:lnTo>
                  <a:lnTo>
                    <a:pt x="192" y="2"/>
                  </a:lnTo>
                  <a:lnTo>
                    <a:pt x="175" y="0"/>
                  </a:lnTo>
                  <a:lnTo>
                    <a:pt x="175" y="0"/>
                  </a:lnTo>
                  <a:close/>
                  <a:moveTo>
                    <a:pt x="175" y="479"/>
                  </a:moveTo>
                  <a:lnTo>
                    <a:pt x="175" y="479"/>
                  </a:lnTo>
                  <a:lnTo>
                    <a:pt x="162" y="477"/>
                  </a:lnTo>
                  <a:lnTo>
                    <a:pt x="150" y="473"/>
                  </a:lnTo>
                  <a:lnTo>
                    <a:pt x="139" y="467"/>
                  </a:lnTo>
                  <a:lnTo>
                    <a:pt x="130" y="460"/>
                  </a:lnTo>
                  <a:lnTo>
                    <a:pt x="122" y="450"/>
                  </a:lnTo>
                  <a:lnTo>
                    <a:pt x="116" y="439"/>
                  </a:lnTo>
                  <a:lnTo>
                    <a:pt x="112" y="427"/>
                  </a:lnTo>
                  <a:lnTo>
                    <a:pt x="111" y="414"/>
                  </a:lnTo>
                  <a:lnTo>
                    <a:pt x="111" y="391"/>
                  </a:lnTo>
                  <a:lnTo>
                    <a:pt x="238" y="391"/>
                  </a:lnTo>
                  <a:lnTo>
                    <a:pt x="238" y="414"/>
                  </a:lnTo>
                  <a:lnTo>
                    <a:pt x="238" y="414"/>
                  </a:lnTo>
                  <a:lnTo>
                    <a:pt x="238" y="427"/>
                  </a:lnTo>
                  <a:lnTo>
                    <a:pt x="234" y="439"/>
                  </a:lnTo>
                  <a:lnTo>
                    <a:pt x="228" y="450"/>
                  </a:lnTo>
                  <a:lnTo>
                    <a:pt x="219" y="460"/>
                  </a:lnTo>
                  <a:lnTo>
                    <a:pt x="211" y="467"/>
                  </a:lnTo>
                  <a:lnTo>
                    <a:pt x="200" y="473"/>
                  </a:lnTo>
                  <a:lnTo>
                    <a:pt x="188" y="477"/>
                  </a:lnTo>
                  <a:lnTo>
                    <a:pt x="175" y="479"/>
                  </a:lnTo>
                  <a:lnTo>
                    <a:pt x="175" y="479"/>
                  </a:lnTo>
                  <a:close/>
                  <a:moveTo>
                    <a:pt x="245" y="300"/>
                  </a:moveTo>
                  <a:lnTo>
                    <a:pt x="238" y="304"/>
                  </a:lnTo>
                  <a:lnTo>
                    <a:pt x="238" y="359"/>
                  </a:lnTo>
                  <a:lnTo>
                    <a:pt x="111" y="359"/>
                  </a:lnTo>
                  <a:lnTo>
                    <a:pt x="111" y="304"/>
                  </a:lnTo>
                  <a:lnTo>
                    <a:pt x="103" y="300"/>
                  </a:lnTo>
                  <a:lnTo>
                    <a:pt x="103" y="300"/>
                  </a:lnTo>
                  <a:lnTo>
                    <a:pt x="88" y="289"/>
                  </a:lnTo>
                  <a:lnTo>
                    <a:pt x="73" y="277"/>
                  </a:lnTo>
                  <a:lnTo>
                    <a:pt x="61" y="262"/>
                  </a:lnTo>
                  <a:lnTo>
                    <a:pt x="52" y="247"/>
                  </a:lnTo>
                  <a:lnTo>
                    <a:pt x="42" y="230"/>
                  </a:lnTo>
                  <a:lnTo>
                    <a:pt x="36" y="213"/>
                  </a:lnTo>
                  <a:lnTo>
                    <a:pt x="33" y="194"/>
                  </a:lnTo>
                  <a:lnTo>
                    <a:pt x="31" y="175"/>
                  </a:lnTo>
                  <a:lnTo>
                    <a:pt x="31" y="175"/>
                  </a:lnTo>
                  <a:lnTo>
                    <a:pt x="33" y="161"/>
                  </a:lnTo>
                  <a:lnTo>
                    <a:pt x="35" y="146"/>
                  </a:lnTo>
                  <a:lnTo>
                    <a:pt x="38" y="133"/>
                  </a:lnTo>
                  <a:lnTo>
                    <a:pt x="42" y="120"/>
                  </a:lnTo>
                  <a:lnTo>
                    <a:pt x="50" y="108"/>
                  </a:lnTo>
                  <a:lnTo>
                    <a:pt x="55" y="95"/>
                  </a:lnTo>
                  <a:lnTo>
                    <a:pt x="65" y="85"/>
                  </a:lnTo>
                  <a:lnTo>
                    <a:pt x="74" y="74"/>
                  </a:lnTo>
                  <a:lnTo>
                    <a:pt x="84" y="65"/>
                  </a:lnTo>
                  <a:lnTo>
                    <a:pt x="95" y="57"/>
                  </a:lnTo>
                  <a:lnTo>
                    <a:pt x="107" y="49"/>
                  </a:lnTo>
                  <a:lnTo>
                    <a:pt x="118" y="44"/>
                  </a:lnTo>
                  <a:lnTo>
                    <a:pt x="131" y="38"/>
                  </a:lnTo>
                  <a:lnTo>
                    <a:pt x="147" y="36"/>
                  </a:lnTo>
                  <a:lnTo>
                    <a:pt x="160" y="32"/>
                  </a:lnTo>
                  <a:lnTo>
                    <a:pt x="175" y="32"/>
                  </a:lnTo>
                  <a:lnTo>
                    <a:pt x="175" y="32"/>
                  </a:lnTo>
                  <a:lnTo>
                    <a:pt x="188" y="32"/>
                  </a:lnTo>
                  <a:lnTo>
                    <a:pt x="204" y="36"/>
                  </a:lnTo>
                  <a:lnTo>
                    <a:pt x="217" y="38"/>
                  </a:lnTo>
                  <a:lnTo>
                    <a:pt x="230" y="44"/>
                  </a:lnTo>
                  <a:lnTo>
                    <a:pt x="243" y="49"/>
                  </a:lnTo>
                  <a:lnTo>
                    <a:pt x="255" y="57"/>
                  </a:lnTo>
                  <a:lnTo>
                    <a:pt x="266" y="65"/>
                  </a:lnTo>
                  <a:lnTo>
                    <a:pt x="276" y="74"/>
                  </a:lnTo>
                  <a:lnTo>
                    <a:pt x="285" y="85"/>
                  </a:lnTo>
                  <a:lnTo>
                    <a:pt x="293" y="95"/>
                  </a:lnTo>
                  <a:lnTo>
                    <a:pt x="300" y="108"/>
                  </a:lnTo>
                  <a:lnTo>
                    <a:pt x="306" y="120"/>
                  </a:lnTo>
                  <a:lnTo>
                    <a:pt x="312" y="133"/>
                  </a:lnTo>
                  <a:lnTo>
                    <a:pt x="316" y="146"/>
                  </a:lnTo>
                  <a:lnTo>
                    <a:pt x="318" y="161"/>
                  </a:lnTo>
                  <a:lnTo>
                    <a:pt x="318" y="175"/>
                  </a:lnTo>
                  <a:lnTo>
                    <a:pt x="318" y="175"/>
                  </a:lnTo>
                  <a:lnTo>
                    <a:pt x="318" y="194"/>
                  </a:lnTo>
                  <a:lnTo>
                    <a:pt x="314" y="213"/>
                  </a:lnTo>
                  <a:lnTo>
                    <a:pt x="306" y="230"/>
                  </a:lnTo>
                  <a:lnTo>
                    <a:pt x="299" y="247"/>
                  </a:lnTo>
                  <a:lnTo>
                    <a:pt x="289" y="262"/>
                  </a:lnTo>
                  <a:lnTo>
                    <a:pt x="276" y="277"/>
                  </a:lnTo>
                  <a:lnTo>
                    <a:pt x="262" y="289"/>
                  </a:lnTo>
                  <a:lnTo>
                    <a:pt x="245" y="300"/>
                  </a:lnTo>
                  <a:lnTo>
                    <a:pt x="245"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lumMod val="65000"/>
                    <a:lumOff val="35000"/>
                  </a:prstClr>
                </a:solidFill>
              </a:endParaRPr>
            </a:p>
          </p:txBody>
        </p:sp>
        <p:sp>
          <p:nvSpPr>
            <p:cNvPr id="39" name="Freeform 29"/>
            <p:cNvSpPr>
              <a:spLocks/>
            </p:cNvSpPr>
            <p:nvPr/>
          </p:nvSpPr>
          <p:spPr bwMode="auto">
            <a:xfrm>
              <a:off x="4017915" y="4643607"/>
              <a:ext cx="136269" cy="68135"/>
            </a:xfrm>
            <a:custGeom>
              <a:avLst/>
              <a:gdLst>
                <a:gd name="T0" fmla="*/ 95 w 190"/>
                <a:gd name="T1" fmla="*/ 0 h 95"/>
                <a:gd name="T2" fmla="*/ 95 w 190"/>
                <a:gd name="T3" fmla="*/ 0 h 95"/>
                <a:gd name="T4" fmla="*/ 76 w 190"/>
                <a:gd name="T5" fmla="*/ 2 h 95"/>
                <a:gd name="T6" fmla="*/ 57 w 190"/>
                <a:gd name="T7" fmla="*/ 7 h 95"/>
                <a:gd name="T8" fmla="*/ 42 w 190"/>
                <a:gd name="T9" fmla="*/ 17 h 95"/>
                <a:gd name="T10" fmla="*/ 27 w 190"/>
                <a:gd name="T11" fmla="*/ 28 h 95"/>
                <a:gd name="T12" fmla="*/ 15 w 190"/>
                <a:gd name="T13" fmla="*/ 42 h 95"/>
                <a:gd name="T14" fmla="*/ 6 w 190"/>
                <a:gd name="T15" fmla="*/ 59 h 95"/>
                <a:gd name="T16" fmla="*/ 2 w 190"/>
                <a:gd name="T17" fmla="*/ 76 h 95"/>
                <a:gd name="T18" fmla="*/ 0 w 190"/>
                <a:gd name="T19" fmla="*/ 95 h 95"/>
                <a:gd name="T20" fmla="*/ 31 w 190"/>
                <a:gd name="T21" fmla="*/ 95 h 95"/>
                <a:gd name="T22" fmla="*/ 31 w 190"/>
                <a:gd name="T23" fmla="*/ 95 h 95"/>
                <a:gd name="T24" fmla="*/ 32 w 190"/>
                <a:gd name="T25" fmla="*/ 83 h 95"/>
                <a:gd name="T26" fmla="*/ 36 w 190"/>
                <a:gd name="T27" fmla="*/ 70 h 95"/>
                <a:gd name="T28" fmla="*/ 42 w 190"/>
                <a:gd name="T29" fmla="*/ 61 h 95"/>
                <a:gd name="T30" fmla="*/ 50 w 190"/>
                <a:gd name="T31" fmla="*/ 51 h 95"/>
                <a:gd name="T32" fmla="*/ 59 w 190"/>
                <a:gd name="T33" fmla="*/ 43 h 95"/>
                <a:gd name="T34" fmla="*/ 70 w 190"/>
                <a:gd name="T35" fmla="*/ 38 h 95"/>
                <a:gd name="T36" fmla="*/ 82 w 190"/>
                <a:gd name="T37" fmla="*/ 34 h 95"/>
                <a:gd name="T38" fmla="*/ 95 w 190"/>
                <a:gd name="T39" fmla="*/ 32 h 95"/>
                <a:gd name="T40" fmla="*/ 95 w 190"/>
                <a:gd name="T41" fmla="*/ 32 h 95"/>
                <a:gd name="T42" fmla="*/ 108 w 190"/>
                <a:gd name="T43" fmla="*/ 34 h 95"/>
                <a:gd name="T44" fmla="*/ 120 w 190"/>
                <a:gd name="T45" fmla="*/ 38 h 95"/>
                <a:gd name="T46" fmla="*/ 131 w 190"/>
                <a:gd name="T47" fmla="*/ 43 h 95"/>
                <a:gd name="T48" fmla="*/ 139 w 190"/>
                <a:gd name="T49" fmla="*/ 51 h 95"/>
                <a:gd name="T50" fmla="*/ 148 w 190"/>
                <a:gd name="T51" fmla="*/ 61 h 95"/>
                <a:gd name="T52" fmla="*/ 154 w 190"/>
                <a:gd name="T53" fmla="*/ 70 h 95"/>
                <a:gd name="T54" fmla="*/ 158 w 190"/>
                <a:gd name="T55" fmla="*/ 83 h 95"/>
                <a:gd name="T56" fmla="*/ 158 w 190"/>
                <a:gd name="T57" fmla="*/ 95 h 95"/>
                <a:gd name="T58" fmla="*/ 190 w 190"/>
                <a:gd name="T59" fmla="*/ 95 h 95"/>
                <a:gd name="T60" fmla="*/ 190 w 190"/>
                <a:gd name="T61" fmla="*/ 95 h 95"/>
                <a:gd name="T62" fmla="*/ 188 w 190"/>
                <a:gd name="T63" fmla="*/ 76 h 95"/>
                <a:gd name="T64" fmla="*/ 182 w 190"/>
                <a:gd name="T65" fmla="*/ 59 h 95"/>
                <a:gd name="T66" fmla="*/ 173 w 190"/>
                <a:gd name="T67" fmla="*/ 42 h 95"/>
                <a:gd name="T68" fmla="*/ 162 w 190"/>
                <a:gd name="T69" fmla="*/ 28 h 95"/>
                <a:gd name="T70" fmla="*/ 148 w 190"/>
                <a:gd name="T71" fmla="*/ 17 h 95"/>
                <a:gd name="T72" fmla="*/ 131 w 190"/>
                <a:gd name="T73" fmla="*/ 7 h 95"/>
                <a:gd name="T74" fmla="*/ 114 w 190"/>
                <a:gd name="T75" fmla="*/ 2 h 95"/>
                <a:gd name="T76" fmla="*/ 95 w 190"/>
                <a:gd name="T77" fmla="*/ 0 h 95"/>
                <a:gd name="T78" fmla="*/ 95 w 190"/>
                <a:gd name="T7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0" h="95">
                  <a:moveTo>
                    <a:pt x="95" y="0"/>
                  </a:moveTo>
                  <a:lnTo>
                    <a:pt x="95" y="0"/>
                  </a:lnTo>
                  <a:lnTo>
                    <a:pt x="76" y="2"/>
                  </a:lnTo>
                  <a:lnTo>
                    <a:pt x="57" y="7"/>
                  </a:lnTo>
                  <a:lnTo>
                    <a:pt x="42" y="17"/>
                  </a:lnTo>
                  <a:lnTo>
                    <a:pt x="27" y="28"/>
                  </a:lnTo>
                  <a:lnTo>
                    <a:pt x="15" y="42"/>
                  </a:lnTo>
                  <a:lnTo>
                    <a:pt x="6" y="59"/>
                  </a:lnTo>
                  <a:lnTo>
                    <a:pt x="2" y="76"/>
                  </a:lnTo>
                  <a:lnTo>
                    <a:pt x="0" y="95"/>
                  </a:lnTo>
                  <a:lnTo>
                    <a:pt x="31" y="95"/>
                  </a:lnTo>
                  <a:lnTo>
                    <a:pt x="31" y="95"/>
                  </a:lnTo>
                  <a:lnTo>
                    <a:pt x="32" y="83"/>
                  </a:lnTo>
                  <a:lnTo>
                    <a:pt x="36" y="70"/>
                  </a:lnTo>
                  <a:lnTo>
                    <a:pt x="42" y="61"/>
                  </a:lnTo>
                  <a:lnTo>
                    <a:pt x="50" y="51"/>
                  </a:lnTo>
                  <a:lnTo>
                    <a:pt x="59" y="43"/>
                  </a:lnTo>
                  <a:lnTo>
                    <a:pt x="70" y="38"/>
                  </a:lnTo>
                  <a:lnTo>
                    <a:pt x="82" y="34"/>
                  </a:lnTo>
                  <a:lnTo>
                    <a:pt x="95" y="32"/>
                  </a:lnTo>
                  <a:lnTo>
                    <a:pt x="95" y="32"/>
                  </a:lnTo>
                  <a:lnTo>
                    <a:pt x="108" y="34"/>
                  </a:lnTo>
                  <a:lnTo>
                    <a:pt x="120" y="38"/>
                  </a:lnTo>
                  <a:lnTo>
                    <a:pt x="131" y="43"/>
                  </a:lnTo>
                  <a:lnTo>
                    <a:pt x="139" y="51"/>
                  </a:lnTo>
                  <a:lnTo>
                    <a:pt x="148" y="61"/>
                  </a:lnTo>
                  <a:lnTo>
                    <a:pt x="154" y="70"/>
                  </a:lnTo>
                  <a:lnTo>
                    <a:pt x="158" y="83"/>
                  </a:lnTo>
                  <a:lnTo>
                    <a:pt x="158" y="95"/>
                  </a:lnTo>
                  <a:lnTo>
                    <a:pt x="190" y="95"/>
                  </a:lnTo>
                  <a:lnTo>
                    <a:pt x="190" y="95"/>
                  </a:lnTo>
                  <a:lnTo>
                    <a:pt x="188" y="76"/>
                  </a:lnTo>
                  <a:lnTo>
                    <a:pt x="182" y="59"/>
                  </a:lnTo>
                  <a:lnTo>
                    <a:pt x="173" y="42"/>
                  </a:lnTo>
                  <a:lnTo>
                    <a:pt x="162" y="28"/>
                  </a:lnTo>
                  <a:lnTo>
                    <a:pt x="148" y="17"/>
                  </a:lnTo>
                  <a:lnTo>
                    <a:pt x="131" y="7"/>
                  </a:lnTo>
                  <a:lnTo>
                    <a:pt x="114" y="2"/>
                  </a:lnTo>
                  <a:lnTo>
                    <a:pt x="95" y="0"/>
                  </a:lnTo>
                  <a:lnTo>
                    <a:pt x="9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lumMod val="65000"/>
                    <a:lumOff val="35000"/>
                  </a:prstClr>
                </a:solidFill>
              </a:endParaRPr>
            </a:p>
          </p:txBody>
        </p:sp>
      </p:grpSp>
      <p:grpSp>
        <p:nvGrpSpPr>
          <p:cNvPr id="40" name="그룹 39"/>
          <p:cNvGrpSpPr/>
          <p:nvPr/>
        </p:nvGrpSpPr>
        <p:grpSpPr>
          <a:xfrm>
            <a:off x="3873440" y="3697104"/>
            <a:ext cx="296922" cy="309115"/>
            <a:chOff x="887413" y="3735388"/>
            <a:chExt cx="657225" cy="684213"/>
          </a:xfrm>
          <a:solidFill>
            <a:schemeClr val="bg1"/>
          </a:solidFill>
        </p:grpSpPr>
        <p:sp>
          <p:nvSpPr>
            <p:cNvPr id="41" name="Freeform 42"/>
            <p:cNvSpPr>
              <a:spLocks noEditPoints="1"/>
            </p:cNvSpPr>
            <p:nvPr/>
          </p:nvSpPr>
          <p:spPr bwMode="auto">
            <a:xfrm>
              <a:off x="887413" y="3735388"/>
              <a:ext cx="657225" cy="684213"/>
            </a:xfrm>
            <a:custGeom>
              <a:avLst/>
              <a:gdLst>
                <a:gd name="T0" fmla="*/ 245 w 414"/>
                <a:gd name="T1" fmla="*/ 0 h 431"/>
                <a:gd name="T2" fmla="*/ 201 w 414"/>
                <a:gd name="T3" fmla="*/ 11 h 431"/>
                <a:gd name="T4" fmla="*/ 163 w 414"/>
                <a:gd name="T5" fmla="*/ 34 h 431"/>
                <a:gd name="T6" fmla="*/ 135 w 414"/>
                <a:gd name="T7" fmla="*/ 68 h 431"/>
                <a:gd name="T8" fmla="*/ 116 w 414"/>
                <a:gd name="T9" fmla="*/ 108 h 431"/>
                <a:gd name="T10" fmla="*/ 108 w 414"/>
                <a:gd name="T11" fmla="*/ 154 h 431"/>
                <a:gd name="T12" fmla="*/ 110 w 414"/>
                <a:gd name="T13" fmla="*/ 182 h 431"/>
                <a:gd name="T14" fmla="*/ 125 w 414"/>
                <a:gd name="T15" fmla="*/ 222 h 431"/>
                <a:gd name="T16" fmla="*/ 148 w 414"/>
                <a:gd name="T17" fmla="*/ 256 h 431"/>
                <a:gd name="T18" fmla="*/ 116 w 414"/>
                <a:gd name="T19" fmla="*/ 273 h 431"/>
                <a:gd name="T20" fmla="*/ 82 w 414"/>
                <a:gd name="T21" fmla="*/ 285 h 431"/>
                <a:gd name="T22" fmla="*/ 6 w 414"/>
                <a:gd name="T23" fmla="*/ 362 h 431"/>
                <a:gd name="T24" fmla="*/ 0 w 414"/>
                <a:gd name="T25" fmla="*/ 385 h 431"/>
                <a:gd name="T26" fmla="*/ 8 w 414"/>
                <a:gd name="T27" fmla="*/ 410 h 431"/>
                <a:gd name="T28" fmla="*/ 21 w 414"/>
                <a:gd name="T29" fmla="*/ 423 h 431"/>
                <a:gd name="T30" fmla="*/ 46 w 414"/>
                <a:gd name="T31" fmla="*/ 431 h 431"/>
                <a:gd name="T32" fmla="*/ 68 w 414"/>
                <a:gd name="T33" fmla="*/ 425 h 431"/>
                <a:gd name="T34" fmla="*/ 146 w 414"/>
                <a:gd name="T35" fmla="*/ 349 h 431"/>
                <a:gd name="T36" fmla="*/ 158 w 414"/>
                <a:gd name="T37" fmla="*/ 317 h 431"/>
                <a:gd name="T38" fmla="*/ 181 w 414"/>
                <a:gd name="T39" fmla="*/ 283 h 431"/>
                <a:gd name="T40" fmla="*/ 239 w 414"/>
                <a:gd name="T41" fmla="*/ 304 h 431"/>
                <a:gd name="T42" fmla="*/ 277 w 414"/>
                <a:gd name="T43" fmla="*/ 306 h 431"/>
                <a:gd name="T44" fmla="*/ 321 w 414"/>
                <a:gd name="T45" fmla="*/ 294 h 431"/>
                <a:gd name="T46" fmla="*/ 359 w 414"/>
                <a:gd name="T47" fmla="*/ 271 h 431"/>
                <a:gd name="T48" fmla="*/ 388 w 414"/>
                <a:gd name="T49" fmla="*/ 239 h 431"/>
                <a:gd name="T50" fmla="*/ 407 w 414"/>
                <a:gd name="T51" fmla="*/ 199 h 431"/>
                <a:gd name="T52" fmla="*/ 414 w 414"/>
                <a:gd name="T53" fmla="*/ 154 h 431"/>
                <a:gd name="T54" fmla="*/ 410 w 414"/>
                <a:gd name="T55" fmla="*/ 121 h 431"/>
                <a:gd name="T56" fmla="*/ 395 w 414"/>
                <a:gd name="T57" fmla="*/ 80 h 431"/>
                <a:gd name="T58" fmla="*/ 369 w 414"/>
                <a:gd name="T59" fmla="*/ 45 h 431"/>
                <a:gd name="T60" fmla="*/ 334 w 414"/>
                <a:gd name="T61" fmla="*/ 19 h 431"/>
                <a:gd name="T62" fmla="*/ 293 w 414"/>
                <a:gd name="T63" fmla="*/ 4 h 431"/>
                <a:gd name="T64" fmla="*/ 260 w 414"/>
                <a:gd name="T65" fmla="*/ 0 h 431"/>
                <a:gd name="T66" fmla="*/ 249 w 414"/>
                <a:gd name="T67" fmla="*/ 271 h 431"/>
                <a:gd name="T68" fmla="*/ 215 w 414"/>
                <a:gd name="T69" fmla="*/ 262 h 431"/>
                <a:gd name="T70" fmla="*/ 163 w 414"/>
                <a:gd name="T71" fmla="*/ 220 h 431"/>
                <a:gd name="T72" fmla="*/ 144 w 414"/>
                <a:gd name="T73" fmla="*/ 176 h 431"/>
                <a:gd name="T74" fmla="*/ 143 w 414"/>
                <a:gd name="T75" fmla="*/ 154 h 431"/>
                <a:gd name="T76" fmla="*/ 148 w 414"/>
                <a:gd name="T77" fmla="*/ 118 h 431"/>
                <a:gd name="T78" fmla="*/ 177 w 414"/>
                <a:gd name="T79" fmla="*/ 68 h 431"/>
                <a:gd name="T80" fmla="*/ 226 w 414"/>
                <a:gd name="T81" fmla="*/ 40 h 431"/>
                <a:gd name="T82" fmla="*/ 260 w 414"/>
                <a:gd name="T83" fmla="*/ 34 h 431"/>
                <a:gd name="T84" fmla="*/ 285 w 414"/>
                <a:gd name="T85" fmla="*/ 36 h 431"/>
                <a:gd name="T86" fmla="*/ 327 w 414"/>
                <a:gd name="T87" fmla="*/ 55 h 431"/>
                <a:gd name="T88" fmla="*/ 370 w 414"/>
                <a:gd name="T89" fmla="*/ 106 h 431"/>
                <a:gd name="T90" fmla="*/ 380 w 414"/>
                <a:gd name="T91" fmla="*/ 140 h 431"/>
                <a:gd name="T92" fmla="*/ 380 w 414"/>
                <a:gd name="T93" fmla="*/ 165 h 431"/>
                <a:gd name="T94" fmla="*/ 370 w 414"/>
                <a:gd name="T95" fmla="*/ 199 h 431"/>
                <a:gd name="T96" fmla="*/ 327 w 414"/>
                <a:gd name="T97" fmla="*/ 250 h 431"/>
                <a:gd name="T98" fmla="*/ 285 w 414"/>
                <a:gd name="T99" fmla="*/ 269 h 431"/>
                <a:gd name="T100" fmla="*/ 260 w 414"/>
                <a:gd name="T101" fmla="*/ 27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4" h="431">
                  <a:moveTo>
                    <a:pt x="260" y="0"/>
                  </a:moveTo>
                  <a:lnTo>
                    <a:pt x="260" y="0"/>
                  </a:lnTo>
                  <a:lnTo>
                    <a:pt x="245" y="0"/>
                  </a:lnTo>
                  <a:lnTo>
                    <a:pt x="230" y="4"/>
                  </a:lnTo>
                  <a:lnTo>
                    <a:pt x="217" y="7"/>
                  </a:lnTo>
                  <a:lnTo>
                    <a:pt x="201" y="11"/>
                  </a:lnTo>
                  <a:lnTo>
                    <a:pt x="188" y="19"/>
                  </a:lnTo>
                  <a:lnTo>
                    <a:pt x="177" y="26"/>
                  </a:lnTo>
                  <a:lnTo>
                    <a:pt x="163" y="34"/>
                  </a:lnTo>
                  <a:lnTo>
                    <a:pt x="154" y="45"/>
                  </a:lnTo>
                  <a:lnTo>
                    <a:pt x="143" y="55"/>
                  </a:lnTo>
                  <a:lnTo>
                    <a:pt x="135" y="68"/>
                  </a:lnTo>
                  <a:lnTo>
                    <a:pt x="127" y="80"/>
                  </a:lnTo>
                  <a:lnTo>
                    <a:pt x="120" y="93"/>
                  </a:lnTo>
                  <a:lnTo>
                    <a:pt x="116" y="108"/>
                  </a:lnTo>
                  <a:lnTo>
                    <a:pt x="112" y="121"/>
                  </a:lnTo>
                  <a:lnTo>
                    <a:pt x="108" y="137"/>
                  </a:lnTo>
                  <a:lnTo>
                    <a:pt x="108" y="154"/>
                  </a:lnTo>
                  <a:lnTo>
                    <a:pt x="108" y="154"/>
                  </a:lnTo>
                  <a:lnTo>
                    <a:pt x="108" y="167"/>
                  </a:lnTo>
                  <a:lnTo>
                    <a:pt x="110" y="182"/>
                  </a:lnTo>
                  <a:lnTo>
                    <a:pt x="114" y="195"/>
                  </a:lnTo>
                  <a:lnTo>
                    <a:pt x="120" y="209"/>
                  </a:lnTo>
                  <a:lnTo>
                    <a:pt x="125" y="222"/>
                  </a:lnTo>
                  <a:lnTo>
                    <a:pt x="131" y="233"/>
                  </a:lnTo>
                  <a:lnTo>
                    <a:pt x="141" y="245"/>
                  </a:lnTo>
                  <a:lnTo>
                    <a:pt x="148" y="256"/>
                  </a:lnTo>
                  <a:lnTo>
                    <a:pt x="129" y="275"/>
                  </a:lnTo>
                  <a:lnTo>
                    <a:pt x="129" y="275"/>
                  </a:lnTo>
                  <a:lnTo>
                    <a:pt x="116" y="273"/>
                  </a:lnTo>
                  <a:lnTo>
                    <a:pt x="105" y="273"/>
                  </a:lnTo>
                  <a:lnTo>
                    <a:pt x="93" y="277"/>
                  </a:lnTo>
                  <a:lnTo>
                    <a:pt x="82" y="285"/>
                  </a:lnTo>
                  <a:lnTo>
                    <a:pt x="11" y="355"/>
                  </a:lnTo>
                  <a:lnTo>
                    <a:pt x="11" y="355"/>
                  </a:lnTo>
                  <a:lnTo>
                    <a:pt x="6" y="362"/>
                  </a:lnTo>
                  <a:lnTo>
                    <a:pt x="2" y="370"/>
                  </a:lnTo>
                  <a:lnTo>
                    <a:pt x="0" y="378"/>
                  </a:lnTo>
                  <a:lnTo>
                    <a:pt x="0" y="385"/>
                  </a:lnTo>
                  <a:lnTo>
                    <a:pt x="0" y="395"/>
                  </a:lnTo>
                  <a:lnTo>
                    <a:pt x="4" y="402"/>
                  </a:lnTo>
                  <a:lnTo>
                    <a:pt x="8" y="410"/>
                  </a:lnTo>
                  <a:lnTo>
                    <a:pt x="13" y="418"/>
                  </a:lnTo>
                  <a:lnTo>
                    <a:pt x="13" y="418"/>
                  </a:lnTo>
                  <a:lnTo>
                    <a:pt x="21" y="423"/>
                  </a:lnTo>
                  <a:lnTo>
                    <a:pt x="29" y="427"/>
                  </a:lnTo>
                  <a:lnTo>
                    <a:pt x="36" y="431"/>
                  </a:lnTo>
                  <a:lnTo>
                    <a:pt x="46" y="431"/>
                  </a:lnTo>
                  <a:lnTo>
                    <a:pt x="53" y="431"/>
                  </a:lnTo>
                  <a:lnTo>
                    <a:pt x="61" y="429"/>
                  </a:lnTo>
                  <a:lnTo>
                    <a:pt x="68" y="425"/>
                  </a:lnTo>
                  <a:lnTo>
                    <a:pt x="76" y="419"/>
                  </a:lnTo>
                  <a:lnTo>
                    <a:pt x="146" y="349"/>
                  </a:lnTo>
                  <a:lnTo>
                    <a:pt x="146" y="349"/>
                  </a:lnTo>
                  <a:lnTo>
                    <a:pt x="154" y="340"/>
                  </a:lnTo>
                  <a:lnTo>
                    <a:pt x="158" y="328"/>
                  </a:lnTo>
                  <a:lnTo>
                    <a:pt x="158" y="317"/>
                  </a:lnTo>
                  <a:lnTo>
                    <a:pt x="156" y="306"/>
                  </a:lnTo>
                  <a:lnTo>
                    <a:pt x="181" y="283"/>
                  </a:lnTo>
                  <a:lnTo>
                    <a:pt x="181" y="283"/>
                  </a:lnTo>
                  <a:lnTo>
                    <a:pt x="198" y="292"/>
                  </a:lnTo>
                  <a:lnTo>
                    <a:pt x="218" y="300"/>
                  </a:lnTo>
                  <a:lnTo>
                    <a:pt x="239" y="304"/>
                  </a:lnTo>
                  <a:lnTo>
                    <a:pt x="260" y="306"/>
                  </a:lnTo>
                  <a:lnTo>
                    <a:pt x="260" y="306"/>
                  </a:lnTo>
                  <a:lnTo>
                    <a:pt x="277" y="306"/>
                  </a:lnTo>
                  <a:lnTo>
                    <a:pt x="293" y="302"/>
                  </a:lnTo>
                  <a:lnTo>
                    <a:pt x="306" y="298"/>
                  </a:lnTo>
                  <a:lnTo>
                    <a:pt x="321" y="294"/>
                  </a:lnTo>
                  <a:lnTo>
                    <a:pt x="334" y="287"/>
                  </a:lnTo>
                  <a:lnTo>
                    <a:pt x="348" y="279"/>
                  </a:lnTo>
                  <a:lnTo>
                    <a:pt x="359" y="271"/>
                  </a:lnTo>
                  <a:lnTo>
                    <a:pt x="369" y="260"/>
                  </a:lnTo>
                  <a:lnTo>
                    <a:pt x="380" y="250"/>
                  </a:lnTo>
                  <a:lnTo>
                    <a:pt x="388" y="239"/>
                  </a:lnTo>
                  <a:lnTo>
                    <a:pt x="395" y="226"/>
                  </a:lnTo>
                  <a:lnTo>
                    <a:pt x="403" y="212"/>
                  </a:lnTo>
                  <a:lnTo>
                    <a:pt x="407" y="199"/>
                  </a:lnTo>
                  <a:lnTo>
                    <a:pt x="410" y="184"/>
                  </a:lnTo>
                  <a:lnTo>
                    <a:pt x="414" y="169"/>
                  </a:lnTo>
                  <a:lnTo>
                    <a:pt x="414" y="154"/>
                  </a:lnTo>
                  <a:lnTo>
                    <a:pt x="414" y="154"/>
                  </a:lnTo>
                  <a:lnTo>
                    <a:pt x="414" y="137"/>
                  </a:lnTo>
                  <a:lnTo>
                    <a:pt x="410" y="121"/>
                  </a:lnTo>
                  <a:lnTo>
                    <a:pt x="407" y="108"/>
                  </a:lnTo>
                  <a:lnTo>
                    <a:pt x="403" y="93"/>
                  </a:lnTo>
                  <a:lnTo>
                    <a:pt x="395" y="80"/>
                  </a:lnTo>
                  <a:lnTo>
                    <a:pt x="388" y="68"/>
                  </a:lnTo>
                  <a:lnTo>
                    <a:pt x="380" y="55"/>
                  </a:lnTo>
                  <a:lnTo>
                    <a:pt x="369" y="45"/>
                  </a:lnTo>
                  <a:lnTo>
                    <a:pt x="359" y="34"/>
                  </a:lnTo>
                  <a:lnTo>
                    <a:pt x="348" y="26"/>
                  </a:lnTo>
                  <a:lnTo>
                    <a:pt x="334" y="19"/>
                  </a:lnTo>
                  <a:lnTo>
                    <a:pt x="321" y="11"/>
                  </a:lnTo>
                  <a:lnTo>
                    <a:pt x="306" y="7"/>
                  </a:lnTo>
                  <a:lnTo>
                    <a:pt x="293" y="4"/>
                  </a:lnTo>
                  <a:lnTo>
                    <a:pt x="277" y="0"/>
                  </a:lnTo>
                  <a:lnTo>
                    <a:pt x="260" y="0"/>
                  </a:lnTo>
                  <a:lnTo>
                    <a:pt x="260" y="0"/>
                  </a:lnTo>
                  <a:close/>
                  <a:moveTo>
                    <a:pt x="260" y="271"/>
                  </a:moveTo>
                  <a:lnTo>
                    <a:pt x="260" y="271"/>
                  </a:lnTo>
                  <a:lnTo>
                    <a:pt x="249" y="271"/>
                  </a:lnTo>
                  <a:lnTo>
                    <a:pt x="237" y="269"/>
                  </a:lnTo>
                  <a:lnTo>
                    <a:pt x="226" y="266"/>
                  </a:lnTo>
                  <a:lnTo>
                    <a:pt x="215" y="262"/>
                  </a:lnTo>
                  <a:lnTo>
                    <a:pt x="196" y="250"/>
                  </a:lnTo>
                  <a:lnTo>
                    <a:pt x="177" y="237"/>
                  </a:lnTo>
                  <a:lnTo>
                    <a:pt x="163" y="220"/>
                  </a:lnTo>
                  <a:lnTo>
                    <a:pt x="152" y="199"/>
                  </a:lnTo>
                  <a:lnTo>
                    <a:pt x="148" y="188"/>
                  </a:lnTo>
                  <a:lnTo>
                    <a:pt x="144" y="176"/>
                  </a:lnTo>
                  <a:lnTo>
                    <a:pt x="143" y="165"/>
                  </a:lnTo>
                  <a:lnTo>
                    <a:pt x="143" y="154"/>
                  </a:lnTo>
                  <a:lnTo>
                    <a:pt x="143" y="154"/>
                  </a:lnTo>
                  <a:lnTo>
                    <a:pt x="143" y="140"/>
                  </a:lnTo>
                  <a:lnTo>
                    <a:pt x="144" y="129"/>
                  </a:lnTo>
                  <a:lnTo>
                    <a:pt x="148" y="118"/>
                  </a:lnTo>
                  <a:lnTo>
                    <a:pt x="152" y="106"/>
                  </a:lnTo>
                  <a:lnTo>
                    <a:pt x="163" y="87"/>
                  </a:lnTo>
                  <a:lnTo>
                    <a:pt x="177" y="68"/>
                  </a:lnTo>
                  <a:lnTo>
                    <a:pt x="196" y="55"/>
                  </a:lnTo>
                  <a:lnTo>
                    <a:pt x="215" y="43"/>
                  </a:lnTo>
                  <a:lnTo>
                    <a:pt x="226" y="40"/>
                  </a:lnTo>
                  <a:lnTo>
                    <a:pt x="237" y="36"/>
                  </a:lnTo>
                  <a:lnTo>
                    <a:pt x="249" y="34"/>
                  </a:lnTo>
                  <a:lnTo>
                    <a:pt x="260" y="34"/>
                  </a:lnTo>
                  <a:lnTo>
                    <a:pt x="260" y="34"/>
                  </a:lnTo>
                  <a:lnTo>
                    <a:pt x="274" y="34"/>
                  </a:lnTo>
                  <a:lnTo>
                    <a:pt x="285" y="36"/>
                  </a:lnTo>
                  <a:lnTo>
                    <a:pt x="296" y="40"/>
                  </a:lnTo>
                  <a:lnTo>
                    <a:pt x="308" y="43"/>
                  </a:lnTo>
                  <a:lnTo>
                    <a:pt x="327" y="55"/>
                  </a:lnTo>
                  <a:lnTo>
                    <a:pt x="346" y="68"/>
                  </a:lnTo>
                  <a:lnTo>
                    <a:pt x="359" y="87"/>
                  </a:lnTo>
                  <a:lnTo>
                    <a:pt x="370" y="106"/>
                  </a:lnTo>
                  <a:lnTo>
                    <a:pt x="374" y="118"/>
                  </a:lnTo>
                  <a:lnTo>
                    <a:pt x="378" y="129"/>
                  </a:lnTo>
                  <a:lnTo>
                    <a:pt x="380" y="140"/>
                  </a:lnTo>
                  <a:lnTo>
                    <a:pt x="380" y="154"/>
                  </a:lnTo>
                  <a:lnTo>
                    <a:pt x="380" y="154"/>
                  </a:lnTo>
                  <a:lnTo>
                    <a:pt x="380" y="165"/>
                  </a:lnTo>
                  <a:lnTo>
                    <a:pt x="378" y="176"/>
                  </a:lnTo>
                  <a:lnTo>
                    <a:pt x="374" y="188"/>
                  </a:lnTo>
                  <a:lnTo>
                    <a:pt x="370" y="199"/>
                  </a:lnTo>
                  <a:lnTo>
                    <a:pt x="359" y="220"/>
                  </a:lnTo>
                  <a:lnTo>
                    <a:pt x="346" y="237"/>
                  </a:lnTo>
                  <a:lnTo>
                    <a:pt x="327" y="250"/>
                  </a:lnTo>
                  <a:lnTo>
                    <a:pt x="308" y="262"/>
                  </a:lnTo>
                  <a:lnTo>
                    <a:pt x="296" y="266"/>
                  </a:lnTo>
                  <a:lnTo>
                    <a:pt x="285" y="269"/>
                  </a:lnTo>
                  <a:lnTo>
                    <a:pt x="274" y="271"/>
                  </a:lnTo>
                  <a:lnTo>
                    <a:pt x="260" y="271"/>
                  </a:lnTo>
                  <a:lnTo>
                    <a:pt x="26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lumMod val="65000"/>
                    <a:lumOff val="35000"/>
                  </a:prstClr>
                </a:solidFill>
              </a:endParaRPr>
            </a:p>
          </p:txBody>
        </p:sp>
        <p:sp>
          <p:nvSpPr>
            <p:cNvPr id="42" name="Freeform 43"/>
            <p:cNvSpPr>
              <a:spLocks/>
            </p:cNvSpPr>
            <p:nvPr/>
          </p:nvSpPr>
          <p:spPr bwMode="auto">
            <a:xfrm>
              <a:off x="1152525" y="3833813"/>
              <a:ext cx="301625" cy="153988"/>
            </a:xfrm>
            <a:custGeom>
              <a:avLst/>
              <a:gdLst>
                <a:gd name="T0" fmla="*/ 95 w 190"/>
                <a:gd name="T1" fmla="*/ 0 h 97"/>
                <a:gd name="T2" fmla="*/ 95 w 190"/>
                <a:gd name="T3" fmla="*/ 0 h 97"/>
                <a:gd name="T4" fmla="*/ 76 w 190"/>
                <a:gd name="T5" fmla="*/ 2 h 97"/>
                <a:gd name="T6" fmla="*/ 59 w 190"/>
                <a:gd name="T7" fmla="*/ 8 h 97"/>
                <a:gd name="T8" fmla="*/ 42 w 190"/>
                <a:gd name="T9" fmla="*/ 18 h 97"/>
                <a:gd name="T10" fmla="*/ 29 w 190"/>
                <a:gd name="T11" fmla="*/ 29 h 97"/>
                <a:gd name="T12" fmla="*/ 17 w 190"/>
                <a:gd name="T13" fmla="*/ 44 h 97"/>
                <a:gd name="T14" fmla="*/ 8 w 190"/>
                <a:gd name="T15" fmla="*/ 59 h 97"/>
                <a:gd name="T16" fmla="*/ 2 w 190"/>
                <a:gd name="T17" fmla="*/ 76 h 97"/>
                <a:gd name="T18" fmla="*/ 0 w 190"/>
                <a:gd name="T19" fmla="*/ 97 h 97"/>
                <a:gd name="T20" fmla="*/ 33 w 190"/>
                <a:gd name="T21" fmla="*/ 97 h 97"/>
                <a:gd name="T22" fmla="*/ 33 w 190"/>
                <a:gd name="T23" fmla="*/ 97 h 97"/>
                <a:gd name="T24" fmla="*/ 33 w 190"/>
                <a:gd name="T25" fmla="*/ 84 h 97"/>
                <a:gd name="T26" fmla="*/ 36 w 190"/>
                <a:gd name="T27" fmla="*/ 73 h 97"/>
                <a:gd name="T28" fmla="*/ 42 w 190"/>
                <a:gd name="T29" fmla="*/ 61 h 97"/>
                <a:gd name="T30" fmla="*/ 51 w 190"/>
                <a:gd name="T31" fmla="*/ 52 h 97"/>
                <a:gd name="T32" fmla="*/ 61 w 190"/>
                <a:gd name="T33" fmla="*/ 44 h 97"/>
                <a:gd name="T34" fmla="*/ 70 w 190"/>
                <a:gd name="T35" fmla="*/ 38 h 97"/>
                <a:gd name="T36" fmla="*/ 82 w 190"/>
                <a:gd name="T37" fmla="*/ 35 h 97"/>
                <a:gd name="T38" fmla="*/ 95 w 190"/>
                <a:gd name="T39" fmla="*/ 33 h 97"/>
                <a:gd name="T40" fmla="*/ 95 w 190"/>
                <a:gd name="T41" fmla="*/ 33 h 97"/>
                <a:gd name="T42" fmla="*/ 108 w 190"/>
                <a:gd name="T43" fmla="*/ 35 h 97"/>
                <a:gd name="T44" fmla="*/ 120 w 190"/>
                <a:gd name="T45" fmla="*/ 38 h 97"/>
                <a:gd name="T46" fmla="*/ 131 w 190"/>
                <a:gd name="T47" fmla="*/ 44 h 97"/>
                <a:gd name="T48" fmla="*/ 141 w 190"/>
                <a:gd name="T49" fmla="*/ 52 h 97"/>
                <a:gd name="T50" fmla="*/ 148 w 190"/>
                <a:gd name="T51" fmla="*/ 61 h 97"/>
                <a:gd name="T52" fmla="*/ 154 w 190"/>
                <a:gd name="T53" fmla="*/ 73 h 97"/>
                <a:gd name="T54" fmla="*/ 158 w 190"/>
                <a:gd name="T55" fmla="*/ 84 h 97"/>
                <a:gd name="T56" fmla="*/ 160 w 190"/>
                <a:gd name="T57" fmla="*/ 97 h 97"/>
                <a:gd name="T58" fmla="*/ 190 w 190"/>
                <a:gd name="T59" fmla="*/ 97 h 97"/>
                <a:gd name="T60" fmla="*/ 190 w 190"/>
                <a:gd name="T61" fmla="*/ 97 h 97"/>
                <a:gd name="T62" fmla="*/ 188 w 190"/>
                <a:gd name="T63" fmla="*/ 76 h 97"/>
                <a:gd name="T64" fmla="*/ 184 w 190"/>
                <a:gd name="T65" fmla="*/ 59 h 97"/>
                <a:gd name="T66" fmla="*/ 175 w 190"/>
                <a:gd name="T67" fmla="*/ 44 h 97"/>
                <a:gd name="T68" fmla="*/ 164 w 190"/>
                <a:gd name="T69" fmla="*/ 29 h 97"/>
                <a:gd name="T70" fmla="*/ 148 w 190"/>
                <a:gd name="T71" fmla="*/ 18 h 97"/>
                <a:gd name="T72" fmla="*/ 133 w 190"/>
                <a:gd name="T73" fmla="*/ 8 h 97"/>
                <a:gd name="T74" fmla="*/ 114 w 190"/>
                <a:gd name="T75" fmla="*/ 2 h 97"/>
                <a:gd name="T76" fmla="*/ 95 w 190"/>
                <a:gd name="T77" fmla="*/ 0 h 97"/>
                <a:gd name="T78" fmla="*/ 95 w 190"/>
                <a:gd name="T7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0" h="97">
                  <a:moveTo>
                    <a:pt x="95" y="0"/>
                  </a:moveTo>
                  <a:lnTo>
                    <a:pt x="95" y="0"/>
                  </a:lnTo>
                  <a:lnTo>
                    <a:pt x="76" y="2"/>
                  </a:lnTo>
                  <a:lnTo>
                    <a:pt x="59" y="8"/>
                  </a:lnTo>
                  <a:lnTo>
                    <a:pt x="42" y="18"/>
                  </a:lnTo>
                  <a:lnTo>
                    <a:pt x="29" y="29"/>
                  </a:lnTo>
                  <a:lnTo>
                    <a:pt x="17" y="44"/>
                  </a:lnTo>
                  <a:lnTo>
                    <a:pt x="8" y="59"/>
                  </a:lnTo>
                  <a:lnTo>
                    <a:pt x="2" y="76"/>
                  </a:lnTo>
                  <a:lnTo>
                    <a:pt x="0" y="97"/>
                  </a:lnTo>
                  <a:lnTo>
                    <a:pt x="33" y="97"/>
                  </a:lnTo>
                  <a:lnTo>
                    <a:pt x="33" y="97"/>
                  </a:lnTo>
                  <a:lnTo>
                    <a:pt x="33" y="84"/>
                  </a:lnTo>
                  <a:lnTo>
                    <a:pt x="36" y="73"/>
                  </a:lnTo>
                  <a:lnTo>
                    <a:pt x="42" y="61"/>
                  </a:lnTo>
                  <a:lnTo>
                    <a:pt x="51" y="52"/>
                  </a:lnTo>
                  <a:lnTo>
                    <a:pt x="61" y="44"/>
                  </a:lnTo>
                  <a:lnTo>
                    <a:pt x="70" y="38"/>
                  </a:lnTo>
                  <a:lnTo>
                    <a:pt x="82" y="35"/>
                  </a:lnTo>
                  <a:lnTo>
                    <a:pt x="95" y="33"/>
                  </a:lnTo>
                  <a:lnTo>
                    <a:pt x="95" y="33"/>
                  </a:lnTo>
                  <a:lnTo>
                    <a:pt x="108" y="35"/>
                  </a:lnTo>
                  <a:lnTo>
                    <a:pt x="120" y="38"/>
                  </a:lnTo>
                  <a:lnTo>
                    <a:pt x="131" y="44"/>
                  </a:lnTo>
                  <a:lnTo>
                    <a:pt x="141" y="52"/>
                  </a:lnTo>
                  <a:lnTo>
                    <a:pt x="148" y="61"/>
                  </a:lnTo>
                  <a:lnTo>
                    <a:pt x="154" y="73"/>
                  </a:lnTo>
                  <a:lnTo>
                    <a:pt x="158" y="84"/>
                  </a:lnTo>
                  <a:lnTo>
                    <a:pt x="160" y="97"/>
                  </a:lnTo>
                  <a:lnTo>
                    <a:pt x="190" y="97"/>
                  </a:lnTo>
                  <a:lnTo>
                    <a:pt x="190" y="97"/>
                  </a:lnTo>
                  <a:lnTo>
                    <a:pt x="188" y="76"/>
                  </a:lnTo>
                  <a:lnTo>
                    <a:pt x="184" y="59"/>
                  </a:lnTo>
                  <a:lnTo>
                    <a:pt x="175" y="44"/>
                  </a:lnTo>
                  <a:lnTo>
                    <a:pt x="164" y="29"/>
                  </a:lnTo>
                  <a:lnTo>
                    <a:pt x="148" y="18"/>
                  </a:lnTo>
                  <a:lnTo>
                    <a:pt x="133" y="8"/>
                  </a:lnTo>
                  <a:lnTo>
                    <a:pt x="114" y="2"/>
                  </a:lnTo>
                  <a:lnTo>
                    <a:pt x="95" y="0"/>
                  </a:lnTo>
                  <a:lnTo>
                    <a:pt x="9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lumMod val="65000"/>
                    <a:lumOff val="35000"/>
                  </a:prstClr>
                </a:solidFill>
              </a:endParaRPr>
            </a:p>
          </p:txBody>
        </p:sp>
      </p:grpSp>
    </p:spTree>
    <p:extLst>
      <p:ext uri="{BB962C8B-B14F-4D97-AF65-F5344CB8AC3E}">
        <p14:creationId xmlns:p14="http://schemas.microsoft.com/office/powerpoint/2010/main" val="3000719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sz="quarter" idx="10"/>
          </p:nvPr>
        </p:nvSpPr>
        <p:spPr>
          <a:xfrm>
            <a:off x="4768646" y="2635623"/>
            <a:ext cx="4334988" cy="1200329"/>
          </a:xfrm>
        </p:spPr>
        <p:txBody>
          <a:bodyPr/>
          <a:lstStyle/>
          <a:p>
            <a:r>
              <a:rPr lang="en-US" altLang="ko-KR" dirty="0"/>
              <a:t>How</a:t>
            </a:r>
            <a:r>
              <a:rPr lang="ko-KR" altLang="en-US" dirty="0"/>
              <a:t> </a:t>
            </a:r>
            <a:r>
              <a:rPr lang="en-US" altLang="ko-KR" dirty="0"/>
              <a:t>about</a:t>
            </a:r>
            <a:r>
              <a:rPr lang="ko-KR" altLang="en-US" dirty="0"/>
              <a:t> </a:t>
            </a:r>
            <a:r>
              <a:rPr lang="en-US" altLang="ko-KR" dirty="0"/>
              <a:t>other</a:t>
            </a:r>
            <a:r>
              <a:rPr lang="ko-KR" altLang="en-US" dirty="0"/>
              <a:t> </a:t>
            </a:r>
            <a:r>
              <a:rPr lang="en-US" altLang="ko-KR" dirty="0"/>
              <a:t>countries</a:t>
            </a:r>
            <a:endParaRPr lang="ko-KR" altLang="en-US" dirty="0"/>
          </a:p>
        </p:txBody>
      </p:sp>
      <p:sp>
        <p:nvSpPr>
          <p:cNvPr id="6" name="텍스트 개체 틀 5"/>
          <p:cNvSpPr>
            <a:spLocks noGrp="1"/>
          </p:cNvSpPr>
          <p:nvPr>
            <p:ph type="body" sz="quarter" idx="11"/>
          </p:nvPr>
        </p:nvSpPr>
        <p:spPr/>
        <p:txBody>
          <a:bodyPr/>
          <a:lstStyle/>
          <a:p>
            <a:r>
              <a:rPr lang="en-US" altLang="ko-KR" dirty="0"/>
              <a:t>05</a:t>
            </a:r>
            <a:endParaRPr lang="ko-KR" altLang="en-US" dirty="0"/>
          </a:p>
        </p:txBody>
      </p:sp>
    </p:spTree>
    <p:extLst>
      <p:ext uri="{BB962C8B-B14F-4D97-AF65-F5344CB8AC3E}">
        <p14:creationId xmlns:p14="http://schemas.microsoft.com/office/powerpoint/2010/main" val="1089629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12192000" cy="14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6" name="Freeform 35"/>
          <p:cNvSpPr>
            <a:spLocks noEditPoints="1"/>
          </p:cNvSpPr>
          <p:nvPr/>
        </p:nvSpPr>
        <p:spPr bwMode="auto">
          <a:xfrm>
            <a:off x="236360" y="179130"/>
            <a:ext cx="1041833" cy="1039325"/>
          </a:xfrm>
          <a:custGeom>
            <a:avLst/>
            <a:gdLst>
              <a:gd name="T0" fmla="*/ 332 w 831"/>
              <a:gd name="T1" fmla="*/ 7 h 829"/>
              <a:gd name="T2" fmla="*/ 122 w 831"/>
              <a:gd name="T3" fmla="*/ 121 h 829"/>
              <a:gd name="T4" fmla="*/ 9 w 831"/>
              <a:gd name="T5" fmla="*/ 330 h 829"/>
              <a:gd name="T6" fmla="*/ 0 w 831"/>
              <a:gd name="T7" fmla="*/ 435 h 829"/>
              <a:gd name="T8" fmla="*/ 51 w 831"/>
              <a:gd name="T9" fmla="*/ 613 h 829"/>
              <a:gd name="T10" fmla="*/ 218 w 831"/>
              <a:gd name="T11" fmla="*/ 779 h 829"/>
              <a:gd name="T12" fmla="*/ 394 w 831"/>
              <a:gd name="T13" fmla="*/ 829 h 829"/>
              <a:gd name="T14" fmla="*/ 499 w 831"/>
              <a:gd name="T15" fmla="*/ 822 h 829"/>
              <a:gd name="T16" fmla="*/ 708 w 831"/>
              <a:gd name="T17" fmla="*/ 707 h 829"/>
              <a:gd name="T18" fmla="*/ 822 w 831"/>
              <a:gd name="T19" fmla="*/ 499 h 829"/>
              <a:gd name="T20" fmla="*/ 831 w 831"/>
              <a:gd name="T21" fmla="*/ 393 h 829"/>
              <a:gd name="T22" fmla="*/ 780 w 831"/>
              <a:gd name="T23" fmla="*/ 216 h 829"/>
              <a:gd name="T24" fmla="*/ 613 w 831"/>
              <a:gd name="T25" fmla="*/ 49 h 829"/>
              <a:gd name="T26" fmla="*/ 438 w 831"/>
              <a:gd name="T27" fmla="*/ 0 h 829"/>
              <a:gd name="T28" fmla="*/ 631 w 831"/>
              <a:gd name="T29" fmla="*/ 342 h 829"/>
              <a:gd name="T30" fmla="*/ 636 w 831"/>
              <a:gd name="T31" fmla="*/ 188 h 829"/>
              <a:gd name="T32" fmla="*/ 731 w 831"/>
              <a:gd name="T33" fmla="*/ 235 h 829"/>
              <a:gd name="T34" fmla="*/ 778 w 831"/>
              <a:gd name="T35" fmla="*/ 388 h 829"/>
              <a:gd name="T36" fmla="*/ 524 w 831"/>
              <a:gd name="T37" fmla="*/ 183 h 829"/>
              <a:gd name="T38" fmla="*/ 441 w 831"/>
              <a:gd name="T39" fmla="*/ 79 h 829"/>
              <a:gd name="T40" fmla="*/ 634 w 831"/>
              <a:gd name="T41" fmla="*/ 125 h 829"/>
              <a:gd name="T42" fmla="*/ 539 w 831"/>
              <a:gd name="T43" fmla="*/ 109 h 829"/>
              <a:gd name="T44" fmla="*/ 390 w 831"/>
              <a:gd name="T45" fmla="*/ 198 h 829"/>
              <a:gd name="T46" fmla="*/ 323 w 831"/>
              <a:gd name="T47" fmla="*/ 155 h 829"/>
              <a:gd name="T48" fmla="*/ 258 w 831"/>
              <a:gd name="T49" fmla="*/ 163 h 829"/>
              <a:gd name="T50" fmla="*/ 297 w 831"/>
              <a:gd name="T51" fmla="*/ 72 h 829"/>
              <a:gd name="T52" fmla="*/ 258 w 831"/>
              <a:gd name="T53" fmla="*/ 163 h 829"/>
              <a:gd name="T54" fmla="*/ 251 w 831"/>
              <a:gd name="T55" fmla="*/ 346 h 829"/>
              <a:gd name="T56" fmla="*/ 336 w 831"/>
              <a:gd name="T57" fmla="*/ 244 h 829"/>
              <a:gd name="T58" fmla="*/ 390 w 831"/>
              <a:gd name="T59" fmla="*/ 588 h 829"/>
              <a:gd name="T60" fmla="*/ 272 w 831"/>
              <a:gd name="T61" fmla="*/ 569 h 829"/>
              <a:gd name="T62" fmla="*/ 390 w 831"/>
              <a:gd name="T63" fmla="*/ 750 h 829"/>
              <a:gd name="T64" fmla="*/ 311 w 831"/>
              <a:gd name="T65" fmla="*/ 655 h 829"/>
              <a:gd name="T66" fmla="*/ 334 w 831"/>
              <a:gd name="T67" fmla="*/ 767 h 829"/>
              <a:gd name="T68" fmla="*/ 202 w 831"/>
              <a:gd name="T69" fmla="*/ 707 h 829"/>
              <a:gd name="T70" fmla="*/ 313 w 831"/>
              <a:gd name="T71" fmla="*/ 746 h 829"/>
              <a:gd name="T72" fmla="*/ 460 w 831"/>
              <a:gd name="T73" fmla="*/ 643 h 829"/>
              <a:gd name="T74" fmla="*/ 483 w 831"/>
              <a:gd name="T75" fmla="*/ 706 h 829"/>
              <a:gd name="T76" fmla="*/ 599 w 831"/>
              <a:gd name="T77" fmla="*/ 688 h 829"/>
              <a:gd name="T78" fmla="*/ 497 w 831"/>
              <a:gd name="T79" fmla="*/ 767 h 829"/>
              <a:gd name="T80" fmla="*/ 569 w 831"/>
              <a:gd name="T81" fmla="*/ 672 h 829"/>
              <a:gd name="T82" fmla="*/ 571 w 831"/>
              <a:gd name="T83" fmla="*/ 527 h 829"/>
              <a:gd name="T84" fmla="*/ 467 w 831"/>
              <a:gd name="T85" fmla="*/ 590 h 829"/>
              <a:gd name="T86" fmla="*/ 469 w 831"/>
              <a:gd name="T87" fmla="*/ 248 h 829"/>
              <a:gd name="T88" fmla="*/ 573 w 831"/>
              <a:gd name="T89" fmla="*/ 306 h 829"/>
              <a:gd name="T90" fmla="*/ 176 w 831"/>
              <a:gd name="T91" fmla="*/ 174 h 829"/>
              <a:gd name="T92" fmla="*/ 208 w 831"/>
              <a:gd name="T93" fmla="*/ 297 h 829"/>
              <a:gd name="T94" fmla="*/ 64 w 831"/>
              <a:gd name="T95" fmla="*/ 323 h 829"/>
              <a:gd name="T96" fmla="*/ 157 w 831"/>
              <a:gd name="T97" fmla="*/ 160 h 829"/>
              <a:gd name="T98" fmla="*/ 201 w 831"/>
              <a:gd name="T99" fmla="*/ 490 h 829"/>
              <a:gd name="T100" fmla="*/ 239 w 831"/>
              <a:gd name="T101" fmla="*/ 627 h 829"/>
              <a:gd name="T102" fmla="*/ 162 w 831"/>
              <a:gd name="T103" fmla="*/ 674 h 829"/>
              <a:gd name="T104" fmla="*/ 65 w 831"/>
              <a:gd name="T105" fmla="*/ 507 h 829"/>
              <a:gd name="T106" fmla="*/ 650 w 831"/>
              <a:gd name="T107" fmla="*/ 660 h 829"/>
              <a:gd name="T108" fmla="*/ 610 w 831"/>
              <a:gd name="T109" fmla="*/ 583 h 829"/>
              <a:gd name="T110" fmla="*/ 636 w 831"/>
              <a:gd name="T111" fmla="*/ 441 h 829"/>
              <a:gd name="T112" fmla="*/ 743 w 831"/>
              <a:gd name="T113" fmla="*/ 569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1" h="829">
                <a:moveTo>
                  <a:pt x="415" y="0"/>
                </a:moveTo>
                <a:lnTo>
                  <a:pt x="415" y="0"/>
                </a:lnTo>
                <a:lnTo>
                  <a:pt x="394" y="0"/>
                </a:lnTo>
                <a:lnTo>
                  <a:pt x="373" y="2"/>
                </a:lnTo>
                <a:lnTo>
                  <a:pt x="351" y="4"/>
                </a:lnTo>
                <a:lnTo>
                  <a:pt x="332" y="7"/>
                </a:lnTo>
                <a:lnTo>
                  <a:pt x="292" y="18"/>
                </a:lnTo>
                <a:lnTo>
                  <a:pt x="253" y="32"/>
                </a:lnTo>
                <a:lnTo>
                  <a:pt x="218" y="49"/>
                </a:lnTo>
                <a:lnTo>
                  <a:pt x="183" y="70"/>
                </a:lnTo>
                <a:lnTo>
                  <a:pt x="151" y="95"/>
                </a:lnTo>
                <a:lnTo>
                  <a:pt x="122" y="121"/>
                </a:lnTo>
                <a:lnTo>
                  <a:pt x="95" y="151"/>
                </a:lnTo>
                <a:lnTo>
                  <a:pt x="71" y="183"/>
                </a:lnTo>
                <a:lnTo>
                  <a:pt x="51" y="216"/>
                </a:lnTo>
                <a:lnTo>
                  <a:pt x="34" y="253"/>
                </a:lnTo>
                <a:lnTo>
                  <a:pt x="20" y="291"/>
                </a:lnTo>
                <a:lnTo>
                  <a:pt x="9" y="330"/>
                </a:lnTo>
                <a:lnTo>
                  <a:pt x="6" y="351"/>
                </a:lnTo>
                <a:lnTo>
                  <a:pt x="2" y="372"/>
                </a:lnTo>
                <a:lnTo>
                  <a:pt x="0" y="393"/>
                </a:lnTo>
                <a:lnTo>
                  <a:pt x="0" y="414"/>
                </a:lnTo>
                <a:lnTo>
                  <a:pt x="0" y="414"/>
                </a:lnTo>
                <a:lnTo>
                  <a:pt x="0" y="435"/>
                </a:lnTo>
                <a:lnTo>
                  <a:pt x="2" y="456"/>
                </a:lnTo>
                <a:lnTo>
                  <a:pt x="6" y="478"/>
                </a:lnTo>
                <a:lnTo>
                  <a:pt x="9" y="499"/>
                </a:lnTo>
                <a:lnTo>
                  <a:pt x="20" y="537"/>
                </a:lnTo>
                <a:lnTo>
                  <a:pt x="34" y="576"/>
                </a:lnTo>
                <a:lnTo>
                  <a:pt x="51" y="613"/>
                </a:lnTo>
                <a:lnTo>
                  <a:pt x="71" y="646"/>
                </a:lnTo>
                <a:lnTo>
                  <a:pt x="95" y="678"/>
                </a:lnTo>
                <a:lnTo>
                  <a:pt x="122" y="707"/>
                </a:lnTo>
                <a:lnTo>
                  <a:pt x="151" y="734"/>
                </a:lnTo>
                <a:lnTo>
                  <a:pt x="183" y="758"/>
                </a:lnTo>
                <a:lnTo>
                  <a:pt x="218" y="779"/>
                </a:lnTo>
                <a:lnTo>
                  <a:pt x="253" y="797"/>
                </a:lnTo>
                <a:lnTo>
                  <a:pt x="292" y="811"/>
                </a:lnTo>
                <a:lnTo>
                  <a:pt x="332" y="822"/>
                </a:lnTo>
                <a:lnTo>
                  <a:pt x="351" y="825"/>
                </a:lnTo>
                <a:lnTo>
                  <a:pt x="373" y="827"/>
                </a:lnTo>
                <a:lnTo>
                  <a:pt x="394" y="829"/>
                </a:lnTo>
                <a:lnTo>
                  <a:pt x="415" y="829"/>
                </a:lnTo>
                <a:lnTo>
                  <a:pt x="415" y="829"/>
                </a:lnTo>
                <a:lnTo>
                  <a:pt x="438" y="829"/>
                </a:lnTo>
                <a:lnTo>
                  <a:pt x="459" y="827"/>
                </a:lnTo>
                <a:lnTo>
                  <a:pt x="478" y="825"/>
                </a:lnTo>
                <a:lnTo>
                  <a:pt x="499" y="822"/>
                </a:lnTo>
                <a:lnTo>
                  <a:pt x="539" y="811"/>
                </a:lnTo>
                <a:lnTo>
                  <a:pt x="576" y="797"/>
                </a:lnTo>
                <a:lnTo>
                  <a:pt x="613" y="779"/>
                </a:lnTo>
                <a:lnTo>
                  <a:pt x="646" y="758"/>
                </a:lnTo>
                <a:lnTo>
                  <a:pt x="680" y="734"/>
                </a:lnTo>
                <a:lnTo>
                  <a:pt x="708" y="707"/>
                </a:lnTo>
                <a:lnTo>
                  <a:pt x="736" y="678"/>
                </a:lnTo>
                <a:lnTo>
                  <a:pt x="759" y="646"/>
                </a:lnTo>
                <a:lnTo>
                  <a:pt x="780" y="613"/>
                </a:lnTo>
                <a:lnTo>
                  <a:pt x="797" y="576"/>
                </a:lnTo>
                <a:lnTo>
                  <a:pt x="811" y="537"/>
                </a:lnTo>
                <a:lnTo>
                  <a:pt x="822" y="499"/>
                </a:lnTo>
                <a:lnTo>
                  <a:pt x="826" y="478"/>
                </a:lnTo>
                <a:lnTo>
                  <a:pt x="829" y="456"/>
                </a:lnTo>
                <a:lnTo>
                  <a:pt x="831" y="435"/>
                </a:lnTo>
                <a:lnTo>
                  <a:pt x="831" y="414"/>
                </a:lnTo>
                <a:lnTo>
                  <a:pt x="831" y="414"/>
                </a:lnTo>
                <a:lnTo>
                  <a:pt x="831" y="393"/>
                </a:lnTo>
                <a:lnTo>
                  <a:pt x="829" y="372"/>
                </a:lnTo>
                <a:lnTo>
                  <a:pt x="826" y="351"/>
                </a:lnTo>
                <a:lnTo>
                  <a:pt x="822" y="330"/>
                </a:lnTo>
                <a:lnTo>
                  <a:pt x="811" y="291"/>
                </a:lnTo>
                <a:lnTo>
                  <a:pt x="797" y="253"/>
                </a:lnTo>
                <a:lnTo>
                  <a:pt x="780" y="216"/>
                </a:lnTo>
                <a:lnTo>
                  <a:pt x="759" y="183"/>
                </a:lnTo>
                <a:lnTo>
                  <a:pt x="736" y="151"/>
                </a:lnTo>
                <a:lnTo>
                  <a:pt x="708" y="121"/>
                </a:lnTo>
                <a:lnTo>
                  <a:pt x="680" y="95"/>
                </a:lnTo>
                <a:lnTo>
                  <a:pt x="646" y="70"/>
                </a:lnTo>
                <a:lnTo>
                  <a:pt x="613" y="49"/>
                </a:lnTo>
                <a:lnTo>
                  <a:pt x="576" y="32"/>
                </a:lnTo>
                <a:lnTo>
                  <a:pt x="539" y="18"/>
                </a:lnTo>
                <a:lnTo>
                  <a:pt x="499" y="7"/>
                </a:lnTo>
                <a:lnTo>
                  <a:pt x="478" y="4"/>
                </a:lnTo>
                <a:lnTo>
                  <a:pt x="459" y="2"/>
                </a:lnTo>
                <a:lnTo>
                  <a:pt x="438" y="0"/>
                </a:lnTo>
                <a:lnTo>
                  <a:pt x="415" y="0"/>
                </a:lnTo>
                <a:lnTo>
                  <a:pt x="415" y="0"/>
                </a:lnTo>
                <a:close/>
                <a:moveTo>
                  <a:pt x="778" y="388"/>
                </a:moveTo>
                <a:lnTo>
                  <a:pt x="636" y="388"/>
                </a:lnTo>
                <a:lnTo>
                  <a:pt x="636" y="388"/>
                </a:lnTo>
                <a:lnTo>
                  <a:pt x="631" y="342"/>
                </a:lnTo>
                <a:lnTo>
                  <a:pt x="624" y="297"/>
                </a:lnTo>
                <a:lnTo>
                  <a:pt x="611" y="253"/>
                </a:lnTo>
                <a:lnTo>
                  <a:pt x="596" y="211"/>
                </a:lnTo>
                <a:lnTo>
                  <a:pt x="596" y="211"/>
                </a:lnTo>
                <a:lnTo>
                  <a:pt x="617" y="200"/>
                </a:lnTo>
                <a:lnTo>
                  <a:pt x="636" y="188"/>
                </a:lnTo>
                <a:lnTo>
                  <a:pt x="655" y="174"/>
                </a:lnTo>
                <a:lnTo>
                  <a:pt x="675" y="160"/>
                </a:lnTo>
                <a:lnTo>
                  <a:pt x="675" y="160"/>
                </a:lnTo>
                <a:lnTo>
                  <a:pt x="696" y="183"/>
                </a:lnTo>
                <a:lnTo>
                  <a:pt x="715" y="209"/>
                </a:lnTo>
                <a:lnTo>
                  <a:pt x="731" y="235"/>
                </a:lnTo>
                <a:lnTo>
                  <a:pt x="745" y="263"/>
                </a:lnTo>
                <a:lnTo>
                  <a:pt x="757" y="293"/>
                </a:lnTo>
                <a:lnTo>
                  <a:pt x="768" y="323"/>
                </a:lnTo>
                <a:lnTo>
                  <a:pt x="773" y="355"/>
                </a:lnTo>
                <a:lnTo>
                  <a:pt x="778" y="388"/>
                </a:lnTo>
                <a:lnTo>
                  <a:pt x="778" y="388"/>
                </a:lnTo>
                <a:close/>
                <a:moveTo>
                  <a:pt x="441" y="79"/>
                </a:moveTo>
                <a:lnTo>
                  <a:pt x="441" y="79"/>
                </a:lnTo>
                <a:lnTo>
                  <a:pt x="466" y="102"/>
                </a:lnTo>
                <a:lnTo>
                  <a:pt x="487" y="126"/>
                </a:lnTo>
                <a:lnTo>
                  <a:pt x="506" y="155"/>
                </a:lnTo>
                <a:lnTo>
                  <a:pt x="524" y="183"/>
                </a:lnTo>
                <a:lnTo>
                  <a:pt x="524" y="183"/>
                </a:lnTo>
                <a:lnTo>
                  <a:pt x="504" y="188"/>
                </a:lnTo>
                <a:lnTo>
                  <a:pt x="483" y="193"/>
                </a:lnTo>
                <a:lnTo>
                  <a:pt x="462" y="197"/>
                </a:lnTo>
                <a:lnTo>
                  <a:pt x="441" y="198"/>
                </a:lnTo>
                <a:lnTo>
                  <a:pt x="441" y="79"/>
                </a:lnTo>
                <a:close/>
                <a:moveTo>
                  <a:pt x="497" y="62"/>
                </a:moveTo>
                <a:lnTo>
                  <a:pt x="497" y="62"/>
                </a:lnTo>
                <a:lnTo>
                  <a:pt x="534" y="72"/>
                </a:lnTo>
                <a:lnTo>
                  <a:pt x="569" y="86"/>
                </a:lnTo>
                <a:lnTo>
                  <a:pt x="604" y="104"/>
                </a:lnTo>
                <a:lnTo>
                  <a:pt x="634" y="125"/>
                </a:lnTo>
                <a:lnTo>
                  <a:pt x="634" y="125"/>
                </a:lnTo>
                <a:lnTo>
                  <a:pt x="604" y="146"/>
                </a:lnTo>
                <a:lnTo>
                  <a:pt x="573" y="163"/>
                </a:lnTo>
                <a:lnTo>
                  <a:pt x="573" y="163"/>
                </a:lnTo>
                <a:lnTo>
                  <a:pt x="557" y="135"/>
                </a:lnTo>
                <a:lnTo>
                  <a:pt x="539" y="109"/>
                </a:lnTo>
                <a:lnTo>
                  <a:pt x="518" y="84"/>
                </a:lnTo>
                <a:lnTo>
                  <a:pt x="497" y="62"/>
                </a:lnTo>
                <a:lnTo>
                  <a:pt x="497" y="62"/>
                </a:lnTo>
                <a:close/>
                <a:moveTo>
                  <a:pt x="390" y="79"/>
                </a:moveTo>
                <a:lnTo>
                  <a:pt x="390" y="198"/>
                </a:lnTo>
                <a:lnTo>
                  <a:pt x="390" y="198"/>
                </a:lnTo>
                <a:lnTo>
                  <a:pt x="369" y="197"/>
                </a:lnTo>
                <a:lnTo>
                  <a:pt x="348" y="193"/>
                </a:lnTo>
                <a:lnTo>
                  <a:pt x="327" y="188"/>
                </a:lnTo>
                <a:lnTo>
                  <a:pt x="306" y="183"/>
                </a:lnTo>
                <a:lnTo>
                  <a:pt x="306" y="183"/>
                </a:lnTo>
                <a:lnTo>
                  <a:pt x="323" y="155"/>
                </a:lnTo>
                <a:lnTo>
                  <a:pt x="344" y="126"/>
                </a:lnTo>
                <a:lnTo>
                  <a:pt x="366" y="102"/>
                </a:lnTo>
                <a:lnTo>
                  <a:pt x="390" y="79"/>
                </a:lnTo>
                <a:lnTo>
                  <a:pt x="390" y="79"/>
                </a:lnTo>
                <a:close/>
                <a:moveTo>
                  <a:pt x="258" y="163"/>
                </a:moveTo>
                <a:lnTo>
                  <a:pt x="258" y="163"/>
                </a:lnTo>
                <a:lnTo>
                  <a:pt x="227" y="146"/>
                </a:lnTo>
                <a:lnTo>
                  <a:pt x="197" y="125"/>
                </a:lnTo>
                <a:lnTo>
                  <a:pt x="197" y="125"/>
                </a:lnTo>
                <a:lnTo>
                  <a:pt x="227" y="104"/>
                </a:lnTo>
                <a:lnTo>
                  <a:pt x="260" y="86"/>
                </a:lnTo>
                <a:lnTo>
                  <a:pt x="297" y="72"/>
                </a:lnTo>
                <a:lnTo>
                  <a:pt x="334" y="62"/>
                </a:lnTo>
                <a:lnTo>
                  <a:pt x="334" y="62"/>
                </a:lnTo>
                <a:lnTo>
                  <a:pt x="313" y="84"/>
                </a:lnTo>
                <a:lnTo>
                  <a:pt x="292" y="109"/>
                </a:lnTo>
                <a:lnTo>
                  <a:pt x="274" y="135"/>
                </a:lnTo>
                <a:lnTo>
                  <a:pt x="258" y="163"/>
                </a:lnTo>
                <a:lnTo>
                  <a:pt x="258" y="163"/>
                </a:lnTo>
                <a:close/>
                <a:moveTo>
                  <a:pt x="390" y="251"/>
                </a:moveTo>
                <a:lnTo>
                  <a:pt x="390" y="388"/>
                </a:lnTo>
                <a:lnTo>
                  <a:pt x="248" y="388"/>
                </a:lnTo>
                <a:lnTo>
                  <a:pt x="248" y="388"/>
                </a:lnTo>
                <a:lnTo>
                  <a:pt x="251" y="346"/>
                </a:lnTo>
                <a:lnTo>
                  <a:pt x="258" y="306"/>
                </a:lnTo>
                <a:lnTo>
                  <a:pt x="269" y="267"/>
                </a:lnTo>
                <a:lnTo>
                  <a:pt x="283" y="230"/>
                </a:lnTo>
                <a:lnTo>
                  <a:pt x="283" y="230"/>
                </a:lnTo>
                <a:lnTo>
                  <a:pt x="309" y="237"/>
                </a:lnTo>
                <a:lnTo>
                  <a:pt x="336" y="244"/>
                </a:lnTo>
                <a:lnTo>
                  <a:pt x="362" y="248"/>
                </a:lnTo>
                <a:lnTo>
                  <a:pt x="390" y="251"/>
                </a:lnTo>
                <a:lnTo>
                  <a:pt x="390" y="251"/>
                </a:lnTo>
                <a:close/>
                <a:moveTo>
                  <a:pt x="390" y="441"/>
                </a:moveTo>
                <a:lnTo>
                  <a:pt x="390" y="588"/>
                </a:lnTo>
                <a:lnTo>
                  <a:pt x="390" y="588"/>
                </a:lnTo>
                <a:lnTo>
                  <a:pt x="364" y="590"/>
                </a:lnTo>
                <a:lnTo>
                  <a:pt x="337" y="595"/>
                </a:lnTo>
                <a:lnTo>
                  <a:pt x="313" y="600"/>
                </a:lnTo>
                <a:lnTo>
                  <a:pt x="287" y="607"/>
                </a:lnTo>
                <a:lnTo>
                  <a:pt x="287" y="607"/>
                </a:lnTo>
                <a:lnTo>
                  <a:pt x="272" y="569"/>
                </a:lnTo>
                <a:lnTo>
                  <a:pt x="260" y="527"/>
                </a:lnTo>
                <a:lnTo>
                  <a:pt x="251" y="485"/>
                </a:lnTo>
                <a:lnTo>
                  <a:pt x="248" y="441"/>
                </a:lnTo>
                <a:lnTo>
                  <a:pt x="390" y="441"/>
                </a:lnTo>
                <a:close/>
                <a:moveTo>
                  <a:pt x="390" y="639"/>
                </a:moveTo>
                <a:lnTo>
                  <a:pt x="390" y="750"/>
                </a:lnTo>
                <a:lnTo>
                  <a:pt x="390" y="750"/>
                </a:lnTo>
                <a:lnTo>
                  <a:pt x="367" y="729"/>
                </a:lnTo>
                <a:lnTo>
                  <a:pt x="346" y="706"/>
                </a:lnTo>
                <a:lnTo>
                  <a:pt x="329" y="681"/>
                </a:lnTo>
                <a:lnTo>
                  <a:pt x="311" y="655"/>
                </a:lnTo>
                <a:lnTo>
                  <a:pt x="311" y="655"/>
                </a:lnTo>
                <a:lnTo>
                  <a:pt x="330" y="650"/>
                </a:lnTo>
                <a:lnTo>
                  <a:pt x="350" y="644"/>
                </a:lnTo>
                <a:lnTo>
                  <a:pt x="369" y="643"/>
                </a:lnTo>
                <a:lnTo>
                  <a:pt x="390" y="639"/>
                </a:lnTo>
                <a:lnTo>
                  <a:pt x="390" y="639"/>
                </a:lnTo>
                <a:close/>
                <a:moveTo>
                  <a:pt x="334" y="767"/>
                </a:moveTo>
                <a:lnTo>
                  <a:pt x="334" y="767"/>
                </a:lnTo>
                <a:lnTo>
                  <a:pt x="299" y="758"/>
                </a:lnTo>
                <a:lnTo>
                  <a:pt x="264" y="744"/>
                </a:lnTo>
                <a:lnTo>
                  <a:pt x="232" y="727"/>
                </a:lnTo>
                <a:lnTo>
                  <a:pt x="202" y="707"/>
                </a:lnTo>
                <a:lnTo>
                  <a:pt x="202" y="707"/>
                </a:lnTo>
                <a:lnTo>
                  <a:pt x="232" y="688"/>
                </a:lnTo>
                <a:lnTo>
                  <a:pt x="262" y="672"/>
                </a:lnTo>
                <a:lnTo>
                  <a:pt x="262" y="672"/>
                </a:lnTo>
                <a:lnTo>
                  <a:pt x="278" y="699"/>
                </a:lnTo>
                <a:lnTo>
                  <a:pt x="295" y="723"/>
                </a:lnTo>
                <a:lnTo>
                  <a:pt x="313" y="746"/>
                </a:lnTo>
                <a:lnTo>
                  <a:pt x="334" y="767"/>
                </a:lnTo>
                <a:lnTo>
                  <a:pt x="334" y="767"/>
                </a:lnTo>
                <a:close/>
                <a:moveTo>
                  <a:pt x="441" y="750"/>
                </a:moveTo>
                <a:lnTo>
                  <a:pt x="441" y="639"/>
                </a:lnTo>
                <a:lnTo>
                  <a:pt x="441" y="639"/>
                </a:lnTo>
                <a:lnTo>
                  <a:pt x="460" y="643"/>
                </a:lnTo>
                <a:lnTo>
                  <a:pt x="481" y="644"/>
                </a:lnTo>
                <a:lnTo>
                  <a:pt x="501" y="650"/>
                </a:lnTo>
                <a:lnTo>
                  <a:pt x="520" y="655"/>
                </a:lnTo>
                <a:lnTo>
                  <a:pt x="520" y="655"/>
                </a:lnTo>
                <a:lnTo>
                  <a:pt x="502" y="681"/>
                </a:lnTo>
                <a:lnTo>
                  <a:pt x="483" y="706"/>
                </a:lnTo>
                <a:lnTo>
                  <a:pt x="464" y="729"/>
                </a:lnTo>
                <a:lnTo>
                  <a:pt x="441" y="750"/>
                </a:lnTo>
                <a:lnTo>
                  <a:pt x="441" y="750"/>
                </a:lnTo>
                <a:close/>
                <a:moveTo>
                  <a:pt x="569" y="672"/>
                </a:moveTo>
                <a:lnTo>
                  <a:pt x="569" y="672"/>
                </a:lnTo>
                <a:lnTo>
                  <a:pt x="599" y="688"/>
                </a:lnTo>
                <a:lnTo>
                  <a:pt x="629" y="707"/>
                </a:lnTo>
                <a:lnTo>
                  <a:pt x="629" y="707"/>
                </a:lnTo>
                <a:lnTo>
                  <a:pt x="599" y="727"/>
                </a:lnTo>
                <a:lnTo>
                  <a:pt x="566" y="744"/>
                </a:lnTo>
                <a:lnTo>
                  <a:pt x="532" y="758"/>
                </a:lnTo>
                <a:lnTo>
                  <a:pt x="497" y="767"/>
                </a:lnTo>
                <a:lnTo>
                  <a:pt x="497" y="767"/>
                </a:lnTo>
                <a:lnTo>
                  <a:pt x="518" y="746"/>
                </a:lnTo>
                <a:lnTo>
                  <a:pt x="536" y="723"/>
                </a:lnTo>
                <a:lnTo>
                  <a:pt x="553" y="699"/>
                </a:lnTo>
                <a:lnTo>
                  <a:pt x="569" y="672"/>
                </a:lnTo>
                <a:lnTo>
                  <a:pt x="569" y="672"/>
                </a:lnTo>
                <a:close/>
                <a:moveTo>
                  <a:pt x="441" y="588"/>
                </a:moveTo>
                <a:lnTo>
                  <a:pt x="441" y="441"/>
                </a:lnTo>
                <a:lnTo>
                  <a:pt x="583" y="441"/>
                </a:lnTo>
                <a:lnTo>
                  <a:pt x="583" y="441"/>
                </a:lnTo>
                <a:lnTo>
                  <a:pt x="580" y="485"/>
                </a:lnTo>
                <a:lnTo>
                  <a:pt x="571" y="527"/>
                </a:lnTo>
                <a:lnTo>
                  <a:pt x="559" y="569"/>
                </a:lnTo>
                <a:lnTo>
                  <a:pt x="543" y="607"/>
                </a:lnTo>
                <a:lnTo>
                  <a:pt x="543" y="607"/>
                </a:lnTo>
                <a:lnTo>
                  <a:pt x="518" y="600"/>
                </a:lnTo>
                <a:lnTo>
                  <a:pt x="494" y="595"/>
                </a:lnTo>
                <a:lnTo>
                  <a:pt x="467" y="590"/>
                </a:lnTo>
                <a:lnTo>
                  <a:pt x="441" y="588"/>
                </a:lnTo>
                <a:lnTo>
                  <a:pt x="441" y="588"/>
                </a:lnTo>
                <a:close/>
                <a:moveTo>
                  <a:pt x="441" y="388"/>
                </a:moveTo>
                <a:lnTo>
                  <a:pt x="441" y="251"/>
                </a:lnTo>
                <a:lnTo>
                  <a:pt x="441" y="251"/>
                </a:lnTo>
                <a:lnTo>
                  <a:pt x="469" y="248"/>
                </a:lnTo>
                <a:lnTo>
                  <a:pt x="495" y="244"/>
                </a:lnTo>
                <a:lnTo>
                  <a:pt x="522" y="237"/>
                </a:lnTo>
                <a:lnTo>
                  <a:pt x="548" y="230"/>
                </a:lnTo>
                <a:lnTo>
                  <a:pt x="548" y="230"/>
                </a:lnTo>
                <a:lnTo>
                  <a:pt x="560" y="267"/>
                </a:lnTo>
                <a:lnTo>
                  <a:pt x="573" y="306"/>
                </a:lnTo>
                <a:lnTo>
                  <a:pt x="580" y="346"/>
                </a:lnTo>
                <a:lnTo>
                  <a:pt x="583" y="388"/>
                </a:lnTo>
                <a:lnTo>
                  <a:pt x="441" y="388"/>
                </a:lnTo>
                <a:close/>
                <a:moveTo>
                  <a:pt x="157" y="160"/>
                </a:moveTo>
                <a:lnTo>
                  <a:pt x="157" y="160"/>
                </a:lnTo>
                <a:lnTo>
                  <a:pt x="176" y="174"/>
                </a:lnTo>
                <a:lnTo>
                  <a:pt x="195" y="188"/>
                </a:lnTo>
                <a:lnTo>
                  <a:pt x="215" y="200"/>
                </a:lnTo>
                <a:lnTo>
                  <a:pt x="236" y="211"/>
                </a:lnTo>
                <a:lnTo>
                  <a:pt x="236" y="211"/>
                </a:lnTo>
                <a:lnTo>
                  <a:pt x="220" y="253"/>
                </a:lnTo>
                <a:lnTo>
                  <a:pt x="208" y="297"/>
                </a:lnTo>
                <a:lnTo>
                  <a:pt x="201" y="342"/>
                </a:lnTo>
                <a:lnTo>
                  <a:pt x="195" y="388"/>
                </a:lnTo>
                <a:lnTo>
                  <a:pt x="53" y="388"/>
                </a:lnTo>
                <a:lnTo>
                  <a:pt x="53" y="388"/>
                </a:lnTo>
                <a:lnTo>
                  <a:pt x="57" y="355"/>
                </a:lnTo>
                <a:lnTo>
                  <a:pt x="64" y="323"/>
                </a:lnTo>
                <a:lnTo>
                  <a:pt x="74" y="293"/>
                </a:lnTo>
                <a:lnTo>
                  <a:pt x="85" y="263"/>
                </a:lnTo>
                <a:lnTo>
                  <a:pt x="100" y="235"/>
                </a:lnTo>
                <a:lnTo>
                  <a:pt x="116" y="209"/>
                </a:lnTo>
                <a:lnTo>
                  <a:pt x="136" y="183"/>
                </a:lnTo>
                <a:lnTo>
                  <a:pt x="157" y="160"/>
                </a:lnTo>
                <a:lnTo>
                  <a:pt x="157" y="160"/>
                </a:lnTo>
                <a:close/>
                <a:moveTo>
                  <a:pt x="53" y="441"/>
                </a:moveTo>
                <a:lnTo>
                  <a:pt x="195" y="441"/>
                </a:lnTo>
                <a:lnTo>
                  <a:pt x="195" y="441"/>
                </a:lnTo>
                <a:lnTo>
                  <a:pt x="197" y="465"/>
                </a:lnTo>
                <a:lnTo>
                  <a:pt x="201" y="490"/>
                </a:lnTo>
                <a:lnTo>
                  <a:pt x="204" y="513"/>
                </a:lnTo>
                <a:lnTo>
                  <a:pt x="209" y="537"/>
                </a:lnTo>
                <a:lnTo>
                  <a:pt x="215" y="560"/>
                </a:lnTo>
                <a:lnTo>
                  <a:pt x="222" y="583"/>
                </a:lnTo>
                <a:lnTo>
                  <a:pt x="230" y="604"/>
                </a:lnTo>
                <a:lnTo>
                  <a:pt x="239" y="627"/>
                </a:lnTo>
                <a:lnTo>
                  <a:pt x="239" y="627"/>
                </a:lnTo>
                <a:lnTo>
                  <a:pt x="218" y="637"/>
                </a:lnTo>
                <a:lnTo>
                  <a:pt x="199" y="648"/>
                </a:lnTo>
                <a:lnTo>
                  <a:pt x="181" y="660"/>
                </a:lnTo>
                <a:lnTo>
                  <a:pt x="162" y="674"/>
                </a:lnTo>
                <a:lnTo>
                  <a:pt x="162" y="674"/>
                </a:lnTo>
                <a:lnTo>
                  <a:pt x="141" y="650"/>
                </a:lnTo>
                <a:lnTo>
                  <a:pt x="120" y="625"/>
                </a:lnTo>
                <a:lnTo>
                  <a:pt x="102" y="597"/>
                </a:lnTo>
                <a:lnTo>
                  <a:pt x="86" y="569"/>
                </a:lnTo>
                <a:lnTo>
                  <a:pt x="74" y="539"/>
                </a:lnTo>
                <a:lnTo>
                  <a:pt x="65" y="507"/>
                </a:lnTo>
                <a:lnTo>
                  <a:pt x="58" y="474"/>
                </a:lnTo>
                <a:lnTo>
                  <a:pt x="53" y="441"/>
                </a:lnTo>
                <a:lnTo>
                  <a:pt x="53" y="441"/>
                </a:lnTo>
                <a:close/>
                <a:moveTo>
                  <a:pt x="669" y="674"/>
                </a:moveTo>
                <a:lnTo>
                  <a:pt x="669" y="674"/>
                </a:lnTo>
                <a:lnTo>
                  <a:pt x="650" y="660"/>
                </a:lnTo>
                <a:lnTo>
                  <a:pt x="631" y="648"/>
                </a:lnTo>
                <a:lnTo>
                  <a:pt x="611" y="637"/>
                </a:lnTo>
                <a:lnTo>
                  <a:pt x="592" y="627"/>
                </a:lnTo>
                <a:lnTo>
                  <a:pt x="592" y="627"/>
                </a:lnTo>
                <a:lnTo>
                  <a:pt x="601" y="604"/>
                </a:lnTo>
                <a:lnTo>
                  <a:pt x="610" y="583"/>
                </a:lnTo>
                <a:lnTo>
                  <a:pt x="617" y="560"/>
                </a:lnTo>
                <a:lnTo>
                  <a:pt x="622" y="537"/>
                </a:lnTo>
                <a:lnTo>
                  <a:pt x="627" y="513"/>
                </a:lnTo>
                <a:lnTo>
                  <a:pt x="631" y="490"/>
                </a:lnTo>
                <a:lnTo>
                  <a:pt x="634" y="465"/>
                </a:lnTo>
                <a:lnTo>
                  <a:pt x="636" y="441"/>
                </a:lnTo>
                <a:lnTo>
                  <a:pt x="778" y="441"/>
                </a:lnTo>
                <a:lnTo>
                  <a:pt x="778" y="441"/>
                </a:lnTo>
                <a:lnTo>
                  <a:pt x="773" y="474"/>
                </a:lnTo>
                <a:lnTo>
                  <a:pt x="766" y="507"/>
                </a:lnTo>
                <a:lnTo>
                  <a:pt x="757" y="539"/>
                </a:lnTo>
                <a:lnTo>
                  <a:pt x="743" y="569"/>
                </a:lnTo>
                <a:lnTo>
                  <a:pt x="729" y="597"/>
                </a:lnTo>
                <a:lnTo>
                  <a:pt x="711" y="625"/>
                </a:lnTo>
                <a:lnTo>
                  <a:pt x="690" y="650"/>
                </a:lnTo>
                <a:lnTo>
                  <a:pt x="669" y="674"/>
                </a:lnTo>
                <a:lnTo>
                  <a:pt x="669" y="674"/>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2" name="슬라이드 번호 개체 틀 1"/>
          <p:cNvSpPr>
            <a:spLocks noGrp="1"/>
          </p:cNvSpPr>
          <p:nvPr>
            <p:ph type="sldNum" sz="quarter" idx="12"/>
          </p:nvPr>
        </p:nvSpPr>
        <p:spPr/>
        <p:txBody>
          <a:bodyPr/>
          <a:lstStyle/>
          <a:p>
            <a:fld id="{2F943411-7C57-481C-BA3E-8A56C2B72D05}" type="slidenum">
              <a:rPr lang="ko-KR" altLang="en-US" smtClean="0">
                <a:solidFill>
                  <a:prstClr val="white">
                    <a:lumMod val="50000"/>
                  </a:prstClr>
                </a:solidFill>
              </a:rPr>
              <a:pPr/>
              <a:t>21</a:t>
            </a:fld>
            <a:endParaRPr lang="ko-KR" altLang="en-US" dirty="0">
              <a:solidFill>
                <a:prstClr val="white">
                  <a:lumMod val="50000"/>
                </a:prstClr>
              </a:solidFill>
            </a:endParaRPr>
          </a:p>
        </p:txBody>
      </p:sp>
      <p:sp>
        <p:nvSpPr>
          <p:cNvPr id="3" name="제목 2"/>
          <p:cNvSpPr>
            <a:spLocks noGrp="1"/>
          </p:cNvSpPr>
          <p:nvPr>
            <p:ph type="title"/>
          </p:nvPr>
        </p:nvSpPr>
        <p:spPr>
          <a:xfrm>
            <a:off x="539999" y="720000"/>
            <a:ext cx="11652001" cy="646331"/>
          </a:xfrm>
        </p:spPr>
        <p:txBody>
          <a:bodyPr/>
          <a:lstStyle/>
          <a:p>
            <a:r>
              <a:rPr lang="en-US" altLang="ko-KR" dirty="0"/>
              <a:t>How long video trend in different countries?</a:t>
            </a:r>
            <a:endParaRPr lang="ko-KR" altLang="en-US" dirty="0"/>
          </a:p>
        </p:txBody>
      </p:sp>
      <p:pic>
        <p:nvPicPr>
          <p:cNvPr id="7" name="Picture 6">
            <a:extLst>
              <a:ext uri="{FF2B5EF4-FFF2-40B4-BE49-F238E27FC236}">
                <a16:creationId xmlns:a16="http://schemas.microsoft.com/office/drawing/2014/main" id="{2AF62AD7-61D8-495D-B421-86AC965E5D43}"/>
              </a:ext>
            </a:extLst>
          </p:cNvPr>
          <p:cNvPicPr/>
          <p:nvPr/>
        </p:nvPicPr>
        <p:blipFill rotWithShape="1">
          <a:blip r:embed="rId3"/>
          <a:srcRect t="7546"/>
          <a:stretch/>
        </p:blipFill>
        <p:spPr>
          <a:xfrm>
            <a:off x="6706574" y="2094883"/>
            <a:ext cx="5010730" cy="2531708"/>
          </a:xfrm>
          <a:prstGeom prst="rect">
            <a:avLst/>
          </a:prstGeom>
        </p:spPr>
      </p:pic>
      <p:pic>
        <p:nvPicPr>
          <p:cNvPr id="8" name="Picture 7">
            <a:extLst>
              <a:ext uri="{FF2B5EF4-FFF2-40B4-BE49-F238E27FC236}">
                <a16:creationId xmlns:a16="http://schemas.microsoft.com/office/drawing/2014/main" id="{98BDB522-9434-49FF-A7B2-C4546B35936C}"/>
              </a:ext>
            </a:extLst>
          </p:cNvPr>
          <p:cNvPicPr/>
          <p:nvPr/>
        </p:nvPicPr>
        <p:blipFill>
          <a:blip r:embed="rId4"/>
          <a:stretch>
            <a:fillRect/>
          </a:stretch>
        </p:blipFill>
        <p:spPr>
          <a:xfrm>
            <a:off x="1299102" y="2086332"/>
            <a:ext cx="4056492" cy="3713968"/>
          </a:xfrm>
          <a:prstGeom prst="rect">
            <a:avLst/>
          </a:prstGeom>
        </p:spPr>
      </p:pic>
      <p:pic>
        <p:nvPicPr>
          <p:cNvPr id="9" name="Picture 8">
            <a:extLst>
              <a:ext uri="{FF2B5EF4-FFF2-40B4-BE49-F238E27FC236}">
                <a16:creationId xmlns:a16="http://schemas.microsoft.com/office/drawing/2014/main" id="{58895BE8-3B8F-40D2-BE2E-C5823AF57591}"/>
              </a:ext>
            </a:extLst>
          </p:cNvPr>
          <p:cNvPicPr>
            <a:picLocks noChangeAspect="1"/>
          </p:cNvPicPr>
          <p:nvPr/>
        </p:nvPicPr>
        <p:blipFill>
          <a:blip r:embed="rId5"/>
          <a:stretch>
            <a:fillRect/>
          </a:stretch>
        </p:blipFill>
        <p:spPr>
          <a:xfrm>
            <a:off x="577512" y="4863510"/>
            <a:ext cx="892474" cy="469656"/>
          </a:xfrm>
          <a:prstGeom prst="rect">
            <a:avLst/>
          </a:prstGeom>
        </p:spPr>
      </p:pic>
      <p:pic>
        <p:nvPicPr>
          <p:cNvPr id="11" name="Picture 10">
            <a:extLst>
              <a:ext uri="{FF2B5EF4-FFF2-40B4-BE49-F238E27FC236}">
                <a16:creationId xmlns:a16="http://schemas.microsoft.com/office/drawing/2014/main" id="{0C7BD0E6-7A3F-4E40-9600-91B3C679E723}"/>
              </a:ext>
            </a:extLst>
          </p:cNvPr>
          <p:cNvPicPr>
            <a:picLocks noChangeAspect="1"/>
          </p:cNvPicPr>
          <p:nvPr/>
        </p:nvPicPr>
        <p:blipFill>
          <a:blip r:embed="rId6"/>
          <a:stretch>
            <a:fillRect/>
          </a:stretch>
        </p:blipFill>
        <p:spPr>
          <a:xfrm>
            <a:off x="571170" y="3616536"/>
            <a:ext cx="892473" cy="443072"/>
          </a:xfrm>
          <a:prstGeom prst="rect">
            <a:avLst/>
          </a:prstGeom>
        </p:spPr>
      </p:pic>
      <p:pic>
        <p:nvPicPr>
          <p:cNvPr id="12" name="Picture 11">
            <a:extLst>
              <a:ext uri="{FF2B5EF4-FFF2-40B4-BE49-F238E27FC236}">
                <a16:creationId xmlns:a16="http://schemas.microsoft.com/office/drawing/2014/main" id="{D2E788C2-6173-4986-BD4D-C9D5EE87387F}"/>
              </a:ext>
            </a:extLst>
          </p:cNvPr>
          <p:cNvPicPr>
            <a:picLocks noChangeAspect="1"/>
          </p:cNvPicPr>
          <p:nvPr/>
        </p:nvPicPr>
        <p:blipFill>
          <a:blip r:embed="rId7"/>
          <a:stretch>
            <a:fillRect/>
          </a:stretch>
        </p:blipFill>
        <p:spPr>
          <a:xfrm>
            <a:off x="6049087" y="2352692"/>
            <a:ext cx="915600" cy="456338"/>
          </a:xfrm>
          <a:prstGeom prst="rect">
            <a:avLst/>
          </a:prstGeom>
        </p:spPr>
      </p:pic>
      <p:pic>
        <p:nvPicPr>
          <p:cNvPr id="13" name="Picture 12">
            <a:extLst>
              <a:ext uri="{FF2B5EF4-FFF2-40B4-BE49-F238E27FC236}">
                <a16:creationId xmlns:a16="http://schemas.microsoft.com/office/drawing/2014/main" id="{4970AF67-F862-4286-B451-2529CEF4388D}"/>
              </a:ext>
            </a:extLst>
          </p:cNvPr>
          <p:cNvPicPr>
            <a:picLocks noChangeAspect="1"/>
          </p:cNvPicPr>
          <p:nvPr/>
        </p:nvPicPr>
        <p:blipFill>
          <a:blip r:embed="rId8"/>
          <a:stretch>
            <a:fillRect/>
          </a:stretch>
        </p:blipFill>
        <p:spPr>
          <a:xfrm>
            <a:off x="6023634" y="3596311"/>
            <a:ext cx="938312" cy="489019"/>
          </a:xfrm>
          <a:prstGeom prst="rect">
            <a:avLst/>
          </a:prstGeom>
        </p:spPr>
      </p:pic>
      <p:pic>
        <p:nvPicPr>
          <p:cNvPr id="14" name="Picture 13">
            <a:extLst>
              <a:ext uri="{FF2B5EF4-FFF2-40B4-BE49-F238E27FC236}">
                <a16:creationId xmlns:a16="http://schemas.microsoft.com/office/drawing/2014/main" id="{17D25FBF-C829-429D-8B03-EAF530123866}"/>
              </a:ext>
            </a:extLst>
          </p:cNvPr>
          <p:cNvPicPr>
            <a:picLocks noChangeAspect="1"/>
          </p:cNvPicPr>
          <p:nvPr/>
        </p:nvPicPr>
        <p:blipFill>
          <a:blip r:embed="rId9"/>
          <a:stretch>
            <a:fillRect/>
          </a:stretch>
        </p:blipFill>
        <p:spPr>
          <a:xfrm>
            <a:off x="507045" y="2290882"/>
            <a:ext cx="938310" cy="460025"/>
          </a:xfrm>
          <a:prstGeom prst="rect">
            <a:avLst/>
          </a:prstGeom>
        </p:spPr>
      </p:pic>
      <p:grpSp>
        <p:nvGrpSpPr>
          <p:cNvPr id="15" name="Group 14">
            <a:extLst>
              <a:ext uri="{FF2B5EF4-FFF2-40B4-BE49-F238E27FC236}">
                <a16:creationId xmlns:a16="http://schemas.microsoft.com/office/drawing/2014/main" id="{402B8F72-3F2B-42F8-84AD-394BD9D68A9D}"/>
              </a:ext>
            </a:extLst>
          </p:cNvPr>
          <p:cNvGrpSpPr/>
          <p:nvPr/>
        </p:nvGrpSpPr>
        <p:grpSpPr>
          <a:xfrm rot="2279248">
            <a:off x="4804191" y="1848124"/>
            <a:ext cx="809375" cy="809375"/>
            <a:chOff x="880902" y="1720071"/>
            <a:chExt cx="1260837" cy="1260837"/>
          </a:xfrm>
        </p:grpSpPr>
        <p:grpSp>
          <p:nvGrpSpPr>
            <p:cNvPr id="16" name="Group 15">
              <a:extLst>
                <a:ext uri="{FF2B5EF4-FFF2-40B4-BE49-F238E27FC236}">
                  <a16:creationId xmlns:a16="http://schemas.microsoft.com/office/drawing/2014/main" id="{60C83E2D-0C4A-493E-A5D8-AC4E5C212BF0}"/>
                </a:ext>
              </a:extLst>
            </p:cNvPr>
            <p:cNvGrpSpPr/>
            <p:nvPr/>
          </p:nvGrpSpPr>
          <p:grpSpPr>
            <a:xfrm>
              <a:off x="880902" y="1720071"/>
              <a:ext cx="1260837" cy="1260837"/>
              <a:chOff x="3476894" y="3844531"/>
              <a:chExt cx="1260837" cy="1260837"/>
            </a:xfrm>
          </p:grpSpPr>
          <p:sp>
            <p:nvSpPr>
              <p:cNvPr id="18" name="Teardrop 17">
                <a:extLst>
                  <a:ext uri="{FF2B5EF4-FFF2-40B4-BE49-F238E27FC236}">
                    <a16:creationId xmlns:a16="http://schemas.microsoft.com/office/drawing/2014/main" id="{24EF8C34-CDDC-4D55-91C4-C7FDABF6DAED}"/>
                  </a:ext>
                </a:extLst>
              </p:cNvPr>
              <p:cNvSpPr/>
              <p:nvPr/>
            </p:nvSpPr>
            <p:spPr>
              <a:xfrm rot="8146745">
                <a:off x="3476894" y="3844531"/>
                <a:ext cx="1260837" cy="1260837"/>
              </a:xfrm>
              <a:prstGeom prst="teardrop">
                <a:avLst>
                  <a:gd name="adj" fmla="val 12072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Flowchart: Connector 18">
                <a:extLst>
                  <a:ext uri="{FF2B5EF4-FFF2-40B4-BE49-F238E27FC236}">
                    <a16:creationId xmlns:a16="http://schemas.microsoft.com/office/drawing/2014/main" id="{BF3437E6-D5FD-4A99-8CE8-D63BD2A23F06}"/>
                  </a:ext>
                </a:extLst>
              </p:cNvPr>
              <p:cNvSpPr/>
              <p:nvPr/>
            </p:nvSpPr>
            <p:spPr>
              <a:xfrm>
                <a:off x="3674175" y="4041812"/>
                <a:ext cx="866274" cy="866274"/>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TextBox 16">
              <a:extLst>
                <a:ext uri="{FF2B5EF4-FFF2-40B4-BE49-F238E27FC236}">
                  <a16:creationId xmlns:a16="http://schemas.microsoft.com/office/drawing/2014/main" id="{31DE4906-5473-4F0A-A583-B88D29846104}"/>
                </a:ext>
              </a:extLst>
            </p:cNvPr>
            <p:cNvSpPr txBox="1"/>
            <p:nvPr/>
          </p:nvSpPr>
          <p:spPr>
            <a:xfrm rot="19320752">
              <a:off x="1169337" y="1888075"/>
              <a:ext cx="634814" cy="907005"/>
            </a:xfrm>
            <a:prstGeom prst="rect">
              <a:avLst/>
            </a:prstGeom>
            <a:noFill/>
          </p:spPr>
          <p:txBody>
            <a:bodyPr wrap="none" rtlCol="0">
              <a:spAutoFit/>
            </a:bodyPr>
            <a:lstStyle/>
            <a:p>
              <a:r>
                <a:rPr lang="en-US" altLang="ko-KR" sz="3600" b="1" dirty="0">
                  <a:solidFill>
                    <a:schemeClr val="accent6"/>
                  </a:solidFill>
                </a:rPr>
                <a:t>5</a:t>
              </a:r>
              <a:endParaRPr lang="ko-KR" altLang="en-US" sz="3600" b="1" dirty="0">
                <a:solidFill>
                  <a:schemeClr val="accent6"/>
                </a:solidFill>
              </a:endParaRPr>
            </a:p>
          </p:txBody>
        </p:sp>
      </p:grpSp>
      <p:grpSp>
        <p:nvGrpSpPr>
          <p:cNvPr id="20" name="Group 19">
            <a:extLst>
              <a:ext uri="{FF2B5EF4-FFF2-40B4-BE49-F238E27FC236}">
                <a16:creationId xmlns:a16="http://schemas.microsoft.com/office/drawing/2014/main" id="{9B3F5067-8D47-48CA-91DB-42041762E107}"/>
              </a:ext>
            </a:extLst>
          </p:cNvPr>
          <p:cNvGrpSpPr/>
          <p:nvPr/>
        </p:nvGrpSpPr>
        <p:grpSpPr>
          <a:xfrm rot="2279248">
            <a:off x="4743894" y="3164066"/>
            <a:ext cx="809375" cy="809375"/>
            <a:chOff x="880902" y="1720071"/>
            <a:chExt cx="1260837" cy="1260837"/>
          </a:xfrm>
        </p:grpSpPr>
        <p:grpSp>
          <p:nvGrpSpPr>
            <p:cNvPr id="21" name="Group 20">
              <a:extLst>
                <a:ext uri="{FF2B5EF4-FFF2-40B4-BE49-F238E27FC236}">
                  <a16:creationId xmlns:a16="http://schemas.microsoft.com/office/drawing/2014/main" id="{CFEC43DE-330B-414C-A792-01C640199F36}"/>
                </a:ext>
              </a:extLst>
            </p:cNvPr>
            <p:cNvGrpSpPr/>
            <p:nvPr/>
          </p:nvGrpSpPr>
          <p:grpSpPr>
            <a:xfrm>
              <a:off x="880902" y="1720071"/>
              <a:ext cx="1260837" cy="1260837"/>
              <a:chOff x="3476894" y="3844531"/>
              <a:chExt cx="1260837" cy="1260837"/>
            </a:xfrm>
          </p:grpSpPr>
          <p:sp>
            <p:nvSpPr>
              <p:cNvPr id="23" name="Teardrop 22">
                <a:extLst>
                  <a:ext uri="{FF2B5EF4-FFF2-40B4-BE49-F238E27FC236}">
                    <a16:creationId xmlns:a16="http://schemas.microsoft.com/office/drawing/2014/main" id="{5DCBBCAA-3DD2-404F-96AD-294BC0021946}"/>
                  </a:ext>
                </a:extLst>
              </p:cNvPr>
              <p:cNvSpPr/>
              <p:nvPr/>
            </p:nvSpPr>
            <p:spPr>
              <a:xfrm rot="8146745">
                <a:off x="3476894" y="3844531"/>
                <a:ext cx="1260837" cy="1260837"/>
              </a:xfrm>
              <a:prstGeom prst="teardrop">
                <a:avLst>
                  <a:gd name="adj" fmla="val 12072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Flowchart: Connector 23">
                <a:extLst>
                  <a:ext uri="{FF2B5EF4-FFF2-40B4-BE49-F238E27FC236}">
                    <a16:creationId xmlns:a16="http://schemas.microsoft.com/office/drawing/2014/main" id="{C86D65CE-5E84-4767-99F9-F137198BF919}"/>
                  </a:ext>
                </a:extLst>
              </p:cNvPr>
              <p:cNvSpPr/>
              <p:nvPr/>
            </p:nvSpPr>
            <p:spPr>
              <a:xfrm>
                <a:off x="3674175" y="4041812"/>
                <a:ext cx="866274" cy="866274"/>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2" name="TextBox 21">
              <a:extLst>
                <a:ext uri="{FF2B5EF4-FFF2-40B4-BE49-F238E27FC236}">
                  <a16:creationId xmlns:a16="http://schemas.microsoft.com/office/drawing/2014/main" id="{B5E8E158-2833-4314-9CEF-403E12770F48}"/>
                </a:ext>
              </a:extLst>
            </p:cNvPr>
            <p:cNvSpPr txBox="1"/>
            <p:nvPr/>
          </p:nvSpPr>
          <p:spPr>
            <a:xfrm rot="19320752">
              <a:off x="997826" y="1888301"/>
              <a:ext cx="1026826" cy="910957"/>
            </a:xfrm>
            <a:prstGeom prst="rect">
              <a:avLst/>
            </a:prstGeom>
            <a:noFill/>
          </p:spPr>
          <p:txBody>
            <a:bodyPr wrap="none" rtlCol="0">
              <a:spAutoFit/>
            </a:bodyPr>
            <a:lstStyle/>
            <a:p>
              <a:r>
                <a:rPr lang="en-US" altLang="ko-KR" sz="3200" b="1" dirty="0">
                  <a:solidFill>
                    <a:schemeClr val="accent6"/>
                  </a:solidFill>
                </a:rPr>
                <a:t>25</a:t>
              </a:r>
              <a:endParaRPr lang="ko-KR" altLang="en-US" sz="3200" b="1" dirty="0">
                <a:solidFill>
                  <a:schemeClr val="accent6"/>
                </a:solidFill>
              </a:endParaRPr>
            </a:p>
          </p:txBody>
        </p:sp>
      </p:grpSp>
      <p:grpSp>
        <p:nvGrpSpPr>
          <p:cNvPr id="25" name="Group 24">
            <a:extLst>
              <a:ext uri="{FF2B5EF4-FFF2-40B4-BE49-F238E27FC236}">
                <a16:creationId xmlns:a16="http://schemas.microsoft.com/office/drawing/2014/main" id="{BD71DD29-8EFE-4501-9A1A-8BC20AAC3213}"/>
              </a:ext>
            </a:extLst>
          </p:cNvPr>
          <p:cNvGrpSpPr/>
          <p:nvPr/>
        </p:nvGrpSpPr>
        <p:grpSpPr>
          <a:xfrm rot="2279248">
            <a:off x="4804190" y="4514650"/>
            <a:ext cx="809375" cy="809375"/>
            <a:chOff x="880902" y="1720071"/>
            <a:chExt cx="1260837" cy="1260837"/>
          </a:xfrm>
        </p:grpSpPr>
        <p:grpSp>
          <p:nvGrpSpPr>
            <p:cNvPr id="26" name="Group 25">
              <a:extLst>
                <a:ext uri="{FF2B5EF4-FFF2-40B4-BE49-F238E27FC236}">
                  <a16:creationId xmlns:a16="http://schemas.microsoft.com/office/drawing/2014/main" id="{17AB3EA4-9503-45C6-880A-96F1704C04E0}"/>
                </a:ext>
              </a:extLst>
            </p:cNvPr>
            <p:cNvGrpSpPr/>
            <p:nvPr/>
          </p:nvGrpSpPr>
          <p:grpSpPr>
            <a:xfrm>
              <a:off x="880902" y="1720071"/>
              <a:ext cx="1260837" cy="1260837"/>
              <a:chOff x="3476894" y="3844531"/>
              <a:chExt cx="1260837" cy="1260837"/>
            </a:xfrm>
          </p:grpSpPr>
          <p:sp>
            <p:nvSpPr>
              <p:cNvPr id="28" name="Teardrop 27">
                <a:extLst>
                  <a:ext uri="{FF2B5EF4-FFF2-40B4-BE49-F238E27FC236}">
                    <a16:creationId xmlns:a16="http://schemas.microsoft.com/office/drawing/2014/main" id="{24C225AE-997B-47CD-9D64-9F8E24F4000D}"/>
                  </a:ext>
                </a:extLst>
              </p:cNvPr>
              <p:cNvSpPr/>
              <p:nvPr/>
            </p:nvSpPr>
            <p:spPr>
              <a:xfrm rot="8146745">
                <a:off x="3476894" y="3844531"/>
                <a:ext cx="1260837" cy="1260837"/>
              </a:xfrm>
              <a:prstGeom prst="teardrop">
                <a:avLst>
                  <a:gd name="adj" fmla="val 12072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Flowchart: Connector 28">
                <a:extLst>
                  <a:ext uri="{FF2B5EF4-FFF2-40B4-BE49-F238E27FC236}">
                    <a16:creationId xmlns:a16="http://schemas.microsoft.com/office/drawing/2014/main" id="{852A5C85-13A2-48AE-A1E3-CEA379FCC730}"/>
                  </a:ext>
                </a:extLst>
              </p:cNvPr>
              <p:cNvSpPr/>
              <p:nvPr/>
            </p:nvSpPr>
            <p:spPr>
              <a:xfrm>
                <a:off x="3674175" y="4041812"/>
                <a:ext cx="866274" cy="866274"/>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7" name="TextBox 26">
              <a:extLst>
                <a:ext uri="{FF2B5EF4-FFF2-40B4-BE49-F238E27FC236}">
                  <a16:creationId xmlns:a16="http://schemas.microsoft.com/office/drawing/2014/main" id="{C9C92568-56F0-4B25-A818-5FC90FBA55BC}"/>
                </a:ext>
              </a:extLst>
            </p:cNvPr>
            <p:cNvSpPr txBox="1"/>
            <p:nvPr/>
          </p:nvSpPr>
          <p:spPr>
            <a:xfrm rot="19320752">
              <a:off x="997826" y="1888301"/>
              <a:ext cx="1026826" cy="910957"/>
            </a:xfrm>
            <a:prstGeom prst="rect">
              <a:avLst/>
            </a:prstGeom>
            <a:noFill/>
          </p:spPr>
          <p:txBody>
            <a:bodyPr wrap="none" rtlCol="0">
              <a:spAutoFit/>
            </a:bodyPr>
            <a:lstStyle/>
            <a:p>
              <a:r>
                <a:rPr lang="en-US" altLang="ko-KR" sz="3200" b="1" dirty="0">
                  <a:solidFill>
                    <a:schemeClr val="accent6"/>
                  </a:solidFill>
                </a:rPr>
                <a:t>10</a:t>
              </a:r>
              <a:endParaRPr lang="ko-KR" altLang="en-US" sz="3200" b="1" dirty="0">
                <a:solidFill>
                  <a:schemeClr val="accent6"/>
                </a:solidFill>
              </a:endParaRPr>
            </a:p>
          </p:txBody>
        </p:sp>
      </p:grpSp>
      <p:grpSp>
        <p:nvGrpSpPr>
          <p:cNvPr id="30" name="Group 29">
            <a:extLst>
              <a:ext uri="{FF2B5EF4-FFF2-40B4-BE49-F238E27FC236}">
                <a16:creationId xmlns:a16="http://schemas.microsoft.com/office/drawing/2014/main" id="{DE81C20D-9F7E-4AB9-9465-23C6BD6B2050}"/>
              </a:ext>
            </a:extLst>
          </p:cNvPr>
          <p:cNvGrpSpPr/>
          <p:nvPr/>
        </p:nvGrpSpPr>
        <p:grpSpPr>
          <a:xfrm rot="2279248">
            <a:off x="10563695" y="1845151"/>
            <a:ext cx="809375" cy="809375"/>
            <a:chOff x="880902" y="1720071"/>
            <a:chExt cx="1260837" cy="1260837"/>
          </a:xfrm>
        </p:grpSpPr>
        <p:grpSp>
          <p:nvGrpSpPr>
            <p:cNvPr id="31" name="Group 30">
              <a:extLst>
                <a:ext uri="{FF2B5EF4-FFF2-40B4-BE49-F238E27FC236}">
                  <a16:creationId xmlns:a16="http://schemas.microsoft.com/office/drawing/2014/main" id="{99029866-2A44-4DA2-ADC3-412ECB69BDB6}"/>
                </a:ext>
              </a:extLst>
            </p:cNvPr>
            <p:cNvGrpSpPr/>
            <p:nvPr/>
          </p:nvGrpSpPr>
          <p:grpSpPr>
            <a:xfrm>
              <a:off x="880902" y="1720071"/>
              <a:ext cx="1260837" cy="1260837"/>
              <a:chOff x="3476894" y="3844531"/>
              <a:chExt cx="1260837" cy="1260837"/>
            </a:xfrm>
          </p:grpSpPr>
          <p:sp>
            <p:nvSpPr>
              <p:cNvPr id="33" name="Teardrop 32">
                <a:extLst>
                  <a:ext uri="{FF2B5EF4-FFF2-40B4-BE49-F238E27FC236}">
                    <a16:creationId xmlns:a16="http://schemas.microsoft.com/office/drawing/2014/main" id="{3653BCB9-968D-433C-83C9-CAFFC26B41FB}"/>
                  </a:ext>
                </a:extLst>
              </p:cNvPr>
              <p:cNvSpPr/>
              <p:nvPr/>
            </p:nvSpPr>
            <p:spPr>
              <a:xfrm rot="8146745">
                <a:off x="3476894" y="3844531"/>
                <a:ext cx="1260837" cy="1260837"/>
              </a:xfrm>
              <a:prstGeom prst="teardrop">
                <a:avLst>
                  <a:gd name="adj" fmla="val 12072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Flowchart: Connector 33">
                <a:extLst>
                  <a:ext uri="{FF2B5EF4-FFF2-40B4-BE49-F238E27FC236}">
                    <a16:creationId xmlns:a16="http://schemas.microsoft.com/office/drawing/2014/main" id="{DF8820BD-9E25-4F42-9EF9-6B3E788298DF}"/>
                  </a:ext>
                </a:extLst>
              </p:cNvPr>
              <p:cNvSpPr/>
              <p:nvPr/>
            </p:nvSpPr>
            <p:spPr>
              <a:xfrm>
                <a:off x="3674175" y="4041812"/>
                <a:ext cx="866274" cy="866274"/>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2" name="TextBox 31">
              <a:extLst>
                <a:ext uri="{FF2B5EF4-FFF2-40B4-BE49-F238E27FC236}">
                  <a16:creationId xmlns:a16="http://schemas.microsoft.com/office/drawing/2014/main" id="{70263EA4-CD64-4A7E-B94F-E9B155BD98E9}"/>
                </a:ext>
              </a:extLst>
            </p:cNvPr>
            <p:cNvSpPr txBox="1"/>
            <p:nvPr/>
          </p:nvSpPr>
          <p:spPr>
            <a:xfrm rot="19320752">
              <a:off x="1204539" y="1871180"/>
              <a:ext cx="657248" cy="910957"/>
            </a:xfrm>
            <a:prstGeom prst="rect">
              <a:avLst/>
            </a:prstGeom>
            <a:noFill/>
          </p:spPr>
          <p:txBody>
            <a:bodyPr wrap="none" rtlCol="0">
              <a:spAutoFit/>
            </a:bodyPr>
            <a:lstStyle/>
            <a:p>
              <a:r>
                <a:rPr lang="en-US" altLang="ko-KR" sz="3200" b="1" dirty="0">
                  <a:solidFill>
                    <a:schemeClr val="accent6"/>
                  </a:solidFill>
                </a:rPr>
                <a:t>9</a:t>
              </a:r>
              <a:endParaRPr lang="ko-KR" altLang="en-US" sz="3200" b="1" dirty="0">
                <a:solidFill>
                  <a:schemeClr val="accent6"/>
                </a:solidFill>
              </a:endParaRPr>
            </a:p>
          </p:txBody>
        </p:sp>
      </p:grpSp>
      <p:grpSp>
        <p:nvGrpSpPr>
          <p:cNvPr id="35" name="Group 34">
            <a:extLst>
              <a:ext uri="{FF2B5EF4-FFF2-40B4-BE49-F238E27FC236}">
                <a16:creationId xmlns:a16="http://schemas.microsoft.com/office/drawing/2014/main" id="{4B492071-1335-49EE-94EA-26754A3F3769}"/>
              </a:ext>
            </a:extLst>
          </p:cNvPr>
          <p:cNvGrpSpPr/>
          <p:nvPr/>
        </p:nvGrpSpPr>
        <p:grpSpPr>
          <a:xfrm rot="2279248">
            <a:off x="10647600" y="3258504"/>
            <a:ext cx="809375" cy="809375"/>
            <a:chOff x="880902" y="1720071"/>
            <a:chExt cx="1260837" cy="1260837"/>
          </a:xfrm>
        </p:grpSpPr>
        <p:grpSp>
          <p:nvGrpSpPr>
            <p:cNvPr id="36" name="Group 35">
              <a:extLst>
                <a:ext uri="{FF2B5EF4-FFF2-40B4-BE49-F238E27FC236}">
                  <a16:creationId xmlns:a16="http://schemas.microsoft.com/office/drawing/2014/main" id="{568539D8-071F-4BD2-8FB1-7C0A17B9F4E5}"/>
                </a:ext>
              </a:extLst>
            </p:cNvPr>
            <p:cNvGrpSpPr/>
            <p:nvPr/>
          </p:nvGrpSpPr>
          <p:grpSpPr>
            <a:xfrm>
              <a:off x="880902" y="1720071"/>
              <a:ext cx="1260837" cy="1260837"/>
              <a:chOff x="3476894" y="3844531"/>
              <a:chExt cx="1260837" cy="1260837"/>
            </a:xfrm>
          </p:grpSpPr>
          <p:sp>
            <p:nvSpPr>
              <p:cNvPr id="38" name="Teardrop 37">
                <a:extLst>
                  <a:ext uri="{FF2B5EF4-FFF2-40B4-BE49-F238E27FC236}">
                    <a16:creationId xmlns:a16="http://schemas.microsoft.com/office/drawing/2014/main" id="{00ED0695-F6CD-4A01-9A06-A7BE8084247E}"/>
                  </a:ext>
                </a:extLst>
              </p:cNvPr>
              <p:cNvSpPr/>
              <p:nvPr/>
            </p:nvSpPr>
            <p:spPr>
              <a:xfrm rot="8146745">
                <a:off x="3476894" y="3844531"/>
                <a:ext cx="1260837" cy="1260837"/>
              </a:xfrm>
              <a:prstGeom prst="teardrop">
                <a:avLst>
                  <a:gd name="adj" fmla="val 12072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Flowchart: Connector 38">
                <a:extLst>
                  <a:ext uri="{FF2B5EF4-FFF2-40B4-BE49-F238E27FC236}">
                    <a16:creationId xmlns:a16="http://schemas.microsoft.com/office/drawing/2014/main" id="{4A427D23-5ED5-4B5E-80C4-18F6358BDBA0}"/>
                  </a:ext>
                </a:extLst>
              </p:cNvPr>
              <p:cNvSpPr/>
              <p:nvPr/>
            </p:nvSpPr>
            <p:spPr>
              <a:xfrm>
                <a:off x="3674175" y="4041812"/>
                <a:ext cx="866274" cy="866274"/>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7" name="TextBox 36">
              <a:extLst>
                <a:ext uri="{FF2B5EF4-FFF2-40B4-BE49-F238E27FC236}">
                  <a16:creationId xmlns:a16="http://schemas.microsoft.com/office/drawing/2014/main" id="{4CA32CCF-91EB-4488-8158-D71655523341}"/>
                </a:ext>
              </a:extLst>
            </p:cNvPr>
            <p:cNvSpPr txBox="1"/>
            <p:nvPr/>
          </p:nvSpPr>
          <p:spPr>
            <a:xfrm rot="19320752">
              <a:off x="1204539" y="1871180"/>
              <a:ext cx="657248" cy="910957"/>
            </a:xfrm>
            <a:prstGeom prst="rect">
              <a:avLst/>
            </a:prstGeom>
            <a:noFill/>
          </p:spPr>
          <p:txBody>
            <a:bodyPr wrap="none" rtlCol="0">
              <a:spAutoFit/>
            </a:bodyPr>
            <a:lstStyle/>
            <a:p>
              <a:r>
                <a:rPr lang="en-US" altLang="ko-KR" sz="3200" b="1" dirty="0">
                  <a:solidFill>
                    <a:schemeClr val="accent6"/>
                  </a:solidFill>
                </a:rPr>
                <a:t>6</a:t>
              </a:r>
              <a:endParaRPr lang="ko-KR" altLang="en-US" sz="3200" b="1" dirty="0">
                <a:solidFill>
                  <a:schemeClr val="accent6"/>
                </a:solidFill>
              </a:endParaRPr>
            </a:p>
          </p:txBody>
        </p:sp>
      </p:grpSp>
    </p:spTree>
    <p:extLst>
      <p:ext uri="{BB962C8B-B14F-4D97-AF65-F5344CB8AC3E}">
        <p14:creationId xmlns:p14="http://schemas.microsoft.com/office/powerpoint/2010/main" val="2514605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12192000" cy="14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grpSp>
        <p:nvGrpSpPr>
          <p:cNvPr id="5" name="그룹 4"/>
          <p:cNvGrpSpPr/>
          <p:nvPr/>
        </p:nvGrpSpPr>
        <p:grpSpPr>
          <a:xfrm>
            <a:off x="199098" y="223911"/>
            <a:ext cx="681804" cy="992178"/>
            <a:chOff x="8161338" y="3633788"/>
            <a:chExt cx="850900" cy="1238250"/>
          </a:xfrm>
          <a:solidFill>
            <a:schemeClr val="bg1">
              <a:alpha val="20000"/>
            </a:schemeClr>
          </a:solidFill>
        </p:grpSpPr>
        <p:sp>
          <p:nvSpPr>
            <p:cNvPr id="6" name="Freeform 16"/>
            <p:cNvSpPr>
              <a:spLocks noEditPoints="1"/>
            </p:cNvSpPr>
            <p:nvPr/>
          </p:nvSpPr>
          <p:spPr bwMode="auto">
            <a:xfrm>
              <a:off x="8161338" y="3633788"/>
              <a:ext cx="850900" cy="1238250"/>
            </a:xfrm>
            <a:custGeom>
              <a:avLst/>
              <a:gdLst>
                <a:gd name="T0" fmla="*/ 241 w 536"/>
                <a:gd name="T1" fmla="*/ 2 h 780"/>
                <a:gd name="T2" fmla="*/ 165 w 536"/>
                <a:gd name="T3" fmla="*/ 21 h 780"/>
                <a:gd name="T4" fmla="*/ 99 w 536"/>
                <a:gd name="T5" fmla="*/ 62 h 780"/>
                <a:gd name="T6" fmla="*/ 46 w 536"/>
                <a:gd name="T7" fmla="*/ 120 h 780"/>
                <a:gd name="T8" fmla="*/ 12 w 536"/>
                <a:gd name="T9" fmla="*/ 188 h 780"/>
                <a:gd name="T10" fmla="*/ 0 w 536"/>
                <a:gd name="T11" fmla="*/ 269 h 780"/>
                <a:gd name="T12" fmla="*/ 4 w 536"/>
                <a:gd name="T13" fmla="*/ 302 h 780"/>
                <a:gd name="T14" fmla="*/ 34 w 536"/>
                <a:gd name="T15" fmla="*/ 395 h 780"/>
                <a:gd name="T16" fmla="*/ 95 w 536"/>
                <a:gd name="T17" fmla="*/ 472 h 780"/>
                <a:gd name="T18" fmla="*/ 123 w 536"/>
                <a:gd name="T19" fmla="*/ 634 h 780"/>
                <a:gd name="T20" fmla="*/ 125 w 536"/>
                <a:gd name="T21" fmla="*/ 662 h 780"/>
                <a:gd name="T22" fmla="*/ 141 w 536"/>
                <a:gd name="T23" fmla="*/ 702 h 780"/>
                <a:gd name="T24" fmla="*/ 165 w 536"/>
                <a:gd name="T25" fmla="*/ 737 h 780"/>
                <a:gd name="T26" fmla="*/ 199 w 536"/>
                <a:gd name="T27" fmla="*/ 762 h 780"/>
                <a:gd name="T28" fmla="*/ 239 w 536"/>
                <a:gd name="T29" fmla="*/ 776 h 780"/>
                <a:gd name="T30" fmla="*/ 269 w 536"/>
                <a:gd name="T31" fmla="*/ 780 h 780"/>
                <a:gd name="T32" fmla="*/ 313 w 536"/>
                <a:gd name="T33" fmla="*/ 773 h 780"/>
                <a:gd name="T34" fmla="*/ 350 w 536"/>
                <a:gd name="T35" fmla="*/ 755 h 780"/>
                <a:gd name="T36" fmla="*/ 381 w 536"/>
                <a:gd name="T37" fmla="*/ 727 h 780"/>
                <a:gd name="T38" fmla="*/ 402 w 536"/>
                <a:gd name="T39" fmla="*/ 690 h 780"/>
                <a:gd name="T40" fmla="*/ 415 w 536"/>
                <a:gd name="T41" fmla="*/ 648 h 780"/>
                <a:gd name="T42" fmla="*/ 415 w 536"/>
                <a:gd name="T43" fmla="*/ 492 h 780"/>
                <a:gd name="T44" fmla="*/ 465 w 536"/>
                <a:gd name="T45" fmla="*/ 450 h 780"/>
                <a:gd name="T46" fmla="*/ 518 w 536"/>
                <a:gd name="T47" fmla="*/ 365 h 780"/>
                <a:gd name="T48" fmla="*/ 536 w 536"/>
                <a:gd name="T49" fmla="*/ 285 h 780"/>
                <a:gd name="T50" fmla="*/ 536 w 536"/>
                <a:gd name="T51" fmla="*/ 241 h 780"/>
                <a:gd name="T52" fmla="*/ 515 w 536"/>
                <a:gd name="T53" fmla="*/ 163 h 780"/>
                <a:gd name="T54" fmla="*/ 474 w 536"/>
                <a:gd name="T55" fmla="*/ 99 h 780"/>
                <a:gd name="T56" fmla="*/ 418 w 536"/>
                <a:gd name="T57" fmla="*/ 46 h 780"/>
                <a:gd name="T58" fmla="*/ 348 w 536"/>
                <a:gd name="T59" fmla="*/ 13 h 780"/>
                <a:gd name="T60" fmla="*/ 269 w 536"/>
                <a:gd name="T61" fmla="*/ 0 h 780"/>
                <a:gd name="T62" fmla="*/ 269 w 536"/>
                <a:gd name="T63" fmla="*/ 730 h 780"/>
                <a:gd name="T64" fmla="*/ 214 w 536"/>
                <a:gd name="T65" fmla="*/ 715 h 780"/>
                <a:gd name="T66" fmla="*/ 179 w 536"/>
                <a:gd name="T67" fmla="*/ 671 h 780"/>
                <a:gd name="T68" fmla="*/ 171 w 536"/>
                <a:gd name="T69" fmla="*/ 599 h 780"/>
                <a:gd name="T70" fmla="*/ 365 w 536"/>
                <a:gd name="T71" fmla="*/ 634 h 780"/>
                <a:gd name="T72" fmla="*/ 350 w 536"/>
                <a:gd name="T73" fmla="*/ 688 h 780"/>
                <a:gd name="T74" fmla="*/ 306 w 536"/>
                <a:gd name="T75" fmla="*/ 723 h 780"/>
                <a:gd name="T76" fmla="*/ 269 w 536"/>
                <a:gd name="T77" fmla="*/ 730 h 780"/>
                <a:gd name="T78" fmla="*/ 365 w 536"/>
                <a:gd name="T79" fmla="*/ 550 h 780"/>
                <a:gd name="T80" fmla="*/ 158 w 536"/>
                <a:gd name="T81" fmla="*/ 458 h 780"/>
                <a:gd name="T82" fmla="*/ 113 w 536"/>
                <a:gd name="T83" fmla="*/ 423 h 780"/>
                <a:gd name="T84" fmla="*/ 67 w 536"/>
                <a:gd name="T85" fmla="*/ 351 h 780"/>
                <a:gd name="T86" fmla="*/ 49 w 536"/>
                <a:gd name="T87" fmla="*/ 269 h 780"/>
                <a:gd name="T88" fmla="*/ 55 w 536"/>
                <a:gd name="T89" fmla="*/ 225 h 780"/>
                <a:gd name="T90" fmla="*/ 76 w 536"/>
                <a:gd name="T91" fmla="*/ 163 h 780"/>
                <a:gd name="T92" fmla="*/ 114 w 536"/>
                <a:gd name="T93" fmla="*/ 114 h 780"/>
                <a:gd name="T94" fmla="*/ 163 w 536"/>
                <a:gd name="T95" fmla="*/ 76 h 780"/>
                <a:gd name="T96" fmla="*/ 225 w 536"/>
                <a:gd name="T97" fmla="*/ 55 h 780"/>
                <a:gd name="T98" fmla="*/ 269 w 536"/>
                <a:gd name="T99" fmla="*/ 49 h 780"/>
                <a:gd name="T100" fmla="*/ 334 w 536"/>
                <a:gd name="T101" fmla="*/ 60 h 780"/>
                <a:gd name="T102" fmla="*/ 392 w 536"/>
                <a:gd name="T103" fmla="*/ 86 h 780"/>
                <a:gd name="T104" fmla="*/ 437 w 536"/>
                <a:gd name="T105" fmla="*/ 128 h 780"/>
                <a:gd name="T106" fmla="*/ 471 w 536"/>
                <a:gd name="T107" fmla="*/ 183 h 780"/>
                <a:gd name="T108" fmla="*/ 487 w 536"/>
                <a:gd name="T109" fmla="*/ 246 h 780"/>
                <a:gd name="T110" fmla="*/ 487 w 536"/>
                <a:gd name="T111" fmla="*/ 297 h 780"/>
                <a:gd name="T112" fmla="*/ 458 w 536"/>
                <a:gd name="T113" fmla="*/ 378 h 780"/>
                <a:gd name="T114" fmla="*/ 402 w 536"/>
                <a:gd name="T115" fmla="*/ 441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6" h="780">
                  <a:moveTo>
                    <a:pt x="269" y="0"/>
                  </a:moveTo>
                  <a:lnTo>
                    <a:pt x="269" y="0"/>
                  </a:lnTo>
                  <a:lnTo>
                    <a:pt x="241" y="2"/>
                  </a:lnTo>
                  <a:lnTo>
                    <a:pt x="214" y="6"/>
                  </a:lnTo>
                  <a:lnTo>
                    <a:pt x="190" y="13"/>
                  </a:lnTo>
                  <a:lnTo>
                    <a:pt x="165" y="21"/>
                  </a:lnTo>
                  <a:lnTo>
                    <a:pt x="141" y="34"/>
                  </a:lnTo>
                  <a:lnTo>
                    <a:pt x="120" y="46"/>
                  </a:lnTo>
                  <a:lnTo>
                    <a:pt x="99" y="62"/>
                  </a:lnTo>
                  <a:lnTo>
                    <a:pt x="79" y="79"/>
                  </a:lnTo>
                  <a:lnTo>
                    <a:pt x="62" y="99"/>
                  </a:lnTo>
                  <a:lnTo>
                    <a:pt x="46" y="120"/>
                  </a:lnTo>
                  <a:lnTo>
                    <a:pt x="34" y="141"/>
                  </a:lnTo>
                  <a:lnTo>
                    <a:pt x="21" y="163"/>
                  </a:lnTo>
                  <a:lnTo>
                    <a:pt x="12" y="188"/>
                  </a:lnTo>
                  <a:lnTo>
                    <a:pt x="5" y="214"/>
                  </a:lnTo>
                  <a:lnTo>
                    <a:pt x="2" y="241"/>
                  </a:lnTo>
                  <a:lnTo>
                    <a:pt x="0" y="269"/>
                  </a:lnTo>
                  <a:lnTo>
                    <a:pt x="0" y="269"/>
                  </a:lnTo>
                  <a:lnTo>
                    <a:pt x="2" y="285"/>
                  </a:lnTo>
                  <a:lnTo>
                    <a:pt x="4" y="302"/>
                  </a:lnTo>
                  <a:lnTo>
                    <a:pt x="9" y="334"/>
                  </a:lnTo>
                  <a:lnTo>
                    <a:pt x="20" y="365"/>
                  </a:lnTo>
                  <a:lnTo>
                    <a:pt x="34" y="395"/>
                  </a:lnTo>
                  <a:lnTo>
                    <a:pt x="51" y="423"/>
                  </a:lnTo>
                  <a:lnTo>
                    <a:pt x="72" y="450"/>
                  </a:lnTo>
                  <a:lnTo>
                    <a:pt x="95" y="472"/>
                  </a:lnTo>
                  <a:lnTo>
                    <a:pt x="109" y="483"/>
                  </a:lnTo>
                  <a:lnTo>
                    <a:pt x="123" y="492"/>
                  </a:lnTo>
                  <a:lnTo>
                    <a:pt x="123" y="634"/>
                  </a:lnTo>
                  <a:lnTo>
                    <a:pt x="123" y="634"/>
                  </a:lnTo>
                  <a:lnTo>
                    <a:pt x="123" y="648"/>
                  </a:lnTo>
                  <a:lnTo>
                    <a:pt x="125" y="662"/>
                  </a:lnTo>
                  <a:lnTo>
                    <a:pt x="128" y="676"/>
                  </a:lnTo>
                  <a:lnTo>
                    <a:pt x="134" y="690"/>
                  </a:lnTo>
                  <a:lnTo>
                    <a:pt x="141" y="702"/>
                  </a:lnTo>
                  <a:lnTo>
                    <a:pt x="148" y="715"/>
                  </a:lnTo>
                  <a:lnTo>
                    <a:pt x="156" y="727"/>
                  </a:lnTo>
                  <a:lnTo>
                    <a:pt x="165" y="737"/>
                  </a:lnTo>
                  <a:lnTo>
                    <a:pt x="176" y="746"/>
                  </a:lnTo>
                  <a:lnTo>
                    <a:pt x="186" y="755"/>
                  </a:lnTo>
                  <a:lnTo>
                    <a:pt x="199" y="762"/>
                  </a:lnTo>
                  <a:lnTo>
                    <a:pt x="213" y="767"/>
                  </a:lnTo>
                  <a:lnTo>
                    <a:pt x="225" y="773"/>
                  </a:lnTo>
                  <a:lnTo>
                    <a:pt x="239" y="776"/>
                  </a:lnTo>
                  <a:lnTo>
                    <a:pt x="253" y="778"/>
                  </a:lnTo>
                  <a:lnTo>
                    <a:pt x="269" y="780"/>
                  </a:lnTo>
                  <a:lnTo>
                    <a:pt x="269" y="780"/>
                  </a:lnTo>
                  <a:lnTo>
                    <a:pt x="283" y="778"/>
                  </a:lnTo>
                  <a:lnTo>
                    <a:pt x="299" y="776"/>
                  </a:lnTo>
                  <a:lnTo>
                    <a:pt x="313" y="773"/>
                  </a:lnTo>
                  <a:lnTo>
                    <a:pt x="325" y="767"/>
                  </a:lnTo>
                  <a:lnTo>
                    <a:pt x="337" y="762"/>
                  </a:lnTo>
                  <a:lnTo>
                    <a:pt x="350" y="755"/>
                  </a:lnTo>
                  <a:lnTo>
                    <a:pt x="362" y="746"/>
                  </a:lnTo>
                  <a:lnTo>
                    <a:pt x="372" y="737"/>
                  </a:lnTo>
                  <a:lnTo>
                    <a:pt x="381" y="727"/>
                  </a:lnTo>
                  <a:lnTo>
                    <a:pt x="390" y="715"/>
                  </a:lnTo>
                  <a:lnTo>
                    <a:pt x="397" y="702"/>
                  </a:lnTo>
                  <a:lnTo>
                    <a:pt x="402" y="690"/>
                  </a:lnTo>
                  <a:lnTo>
                    <a:pt x="408" y="676"/>
                  </a:lnTo>
                  <a:lnTo>
                    <a:pt x="411" y="662"/>
                  </a:lnTo>
                  <a:lnTo>
                    <a:pt x="415" y="648"/>
                  </a:lnTo>
                  <a:lnTo>
                    <a:pt x="415" y="634"/>
                  </a:lnTo>
                  <a:lnTo>
                    <a:pt x="415" y="492"/>
                  </a:lnTo>
                  <a:lnTo>
                    <a:pt x="415" y="492"/>
                  </a:lnTo>
                  <a:lnTo>
                    <a:pt x="429" y="483"/>
                  </a:lnTo>
                  <a:lnTo>
                    <a:pt x="441" y="472"/>
                  </a:lnTo>
                  <a:lnTo>
                    <a:pt x="465" y="450"/>
                  </a:lnTo>
                  <a:lnTo>
                    <a:pt x="487" y="423"/>
                  </a:lnTo>
                  <a:lnTo>
                    <a:pt x="504" y="395"/>
                  </a:lnTo>
                  <a:lnTo>
                    <a:pt x="518" y="365"/>
                  </a:lnTo>
                  <a:lnTo>
                    <a:pt x="529" y="334"/>
                  </a:lnTo>
                  <a:lnTo>
                    <a:pt x="534" y="302"/>
                  </a:lnTo>
                  <a:lnTo>
                    <a:pt x="536" y="285"/>
                  </a:lnTo>
                  <a:lnTo>
                    <a:pt x="536" y="269"/>
                  </a:lnTo>
                  <a:lnTo>
                    <a:pt x="536" y="269"/>
                  </a:lnTo>
                  <a:lnTo>
                    <a:pt x="536" y="241"/>
                  </a:lnTo>
                  <a:lnTo>
                    <a:pt x="530" y="214"/>
                  </a:lnTo>
                  <a:lnTo>
                    <a:pt x="525" y="188"/>
                  </a:lnTo>
                  <a:lnTo>
                    <a:pt x="515" y="163"/>
                  </a:lnTo>
                  <a:lnTo>
                    <a:pt x="504" y="141"/>
                  </a:lnTo>
                  <a:lnTo>
                    <a:pt x="490" y="120"/>
                  </a:lnTo>
                  <a:lnTo>
                    <a:pt x="474" y="99"/>
                  </a:lnTo>
                  <a:lnTo>
                    <a:pt x="458" y="79"/>
                  </a:lnTo>
                  <a:lnTo>
                    <a:pt x="439" y="62"/>
                  </a:lnTo>
                  <a:lnTo>
                    <a:pt x="418" y="46"/>
                  </a:lnTo>
                  <a:lnTo>
                    <a:pt x="395" y="34"/>
                  </a:lnTo>
                  <a:lnTo>
                    <a:pt x="372" y="21"/>
                  </a:lnTo>
                  <a:lnTo>
                    <a:pt x="348" y="13"/>
                  </a:lnTo>
                  <a:lnTo>
                    <a:pt x="323" y="6"/>
                  </a:lnTo>
                  <a:lnTo>
                    <a:pt x="295" y="2"/>
                  </a:lnTo>
                  <a:lnTo>
                    <a:pt x="269" y="0"/>
                  </a:lnTo>
                  <a:lnTo>
                    <a:pt x="269" y="0"/>
                  </a:lnTo>
                  <a:close/>
                  <a:moveTo>
                    <a:pt x="269" y="730"/>
                  </a:moveTo>
                  <a:lnTo>
                    <a:pt x="269" y="730"/>
                  </a:lnTo>
                  <a:lnTo>
                    <a:pt x="250" y="729"/>
                  </a:lnTo>
                  <a:lnTo>
                    <a:pt x="230" y="723"/>
                  </a:lnTo>
                  <a:lnTo>
                    <a:pt x="214" y="715"/>
                  </a:lnTo>
                  <a:lnTo>
                    <a:pt x="200" y="702"/>
                  </a:lnTo>
                  <a:lnTo>
                    <a:pt x="188" y="688"/>
                  </a:lnTo>
                  <a:lnTo>
                    <a:pt x="179" y="671"/>
                  </a:lnTo>
                  <a:lnTo>
                    <a:pt x="174" y="653"/>
                  </a:lnTo>
                  <a:lnTo>
                    <a:pt x="171" y="634"/>
                  </a:lnTo>
                  <a:lnTo>
                    <a:pt x="171" y="599"/>
                  </a:lnTo>
                  <a:lnTo>
                    <a:pt x="365" y="599"/>
                  </a:lnTo>
                  <a:lnTo>
                    <a:pt x="365" y="634"/>
                  </a:lnTo>
                  <a:lnTo>
                    <a:pt x="365" y="634"/>
                  </a:lnTo>
                  <a:lnTo>
                    <a:pt x="364" y="653"/>
                  </a:lnTo>
                  <a:lnTo>
                    <a:pt x="358" y="671"/>
                  </a:lnTo>
                  <a:lnTo>
                    <a:pt x="350" y="688"/>
                  </a:lnTo>
                  <a:lnTo>
                    <a:pt x="337" y="702"/>
                  </a:lnTo>
                  <a:lnTo>
                    <a:pt x="323" y="715"/>
                  </a:lnTo>
                  <a:lnTo>
                    <a:pt x="306" y="723"/>
                  </a:lnTo>
                  <a:lnTo>
                    <a:pt x="288" y="729"/>
                  </a:lnTo>
                  <a:lnTo>
                    <a:pt x="269" y="730"/>
                  </a:lnTo>
                  <a:lnTo>
                    <a:pt x="269" y="730"/>
                  </a:lnTo>
                  <a:close/>
                  <a:moveTo>
                    <a:pt x="378" y="458"/>
                  </a:moveTo>
                  <a:lnTo>
                    <a:pt x="365" y="465"/>
                  </a:lnTo>
                  <a:lnTo>
                    <a:pt x="365" y="550"/>
                  </a:lnTo>
                  <a:lnTo>
                    <a:pt x="171" y="550"/>
                  </a:lnTo>
                  <a:lnTo>
                    <a:pt x="171" y="465"/>
                  </a:lnTo>
                  <a:lnTo>
                    <a:pt x="158" y="458"/>
                  </a:lnTo>
                  <a:lnTo>
                    <a:pt x="158" y="458"/>
                  </a:lnTo>
                  <a:lnTo>
                    <a:pt x="135" y="441"/>
                  </a:lnTo>
                  <a:lnTo>
                    <a:pt x="113" y="423"/>
                  </a:lnTo>
                  <a:lnTo>
                    <a:pt x="95" y="400"/>
                  </a:lnTo>
                  <a:lnTo>
                    <a:pt x="79" y="378"/>
                  </a:lnTo>
                  <a:lnTo>
                    <a:pt x="67" y="351"/>
                  </a:lnTo>
                  <a:lnTo>
                    <a:pt x="56" y="325"/>
                  </a:lnTo>
                  <a:lnTo>
                    <a:pt x="51" y="297"/>
                  </a:lnTo>
                  <a:lnTo>
                    <a:pt x="49" y="269"/>
                  </a:lnTo>
                  <a:lnTo>
                    <a:pt x="49" y="269"/>
                  </a:lnTo>
                  <a:lnTo>
                    <a:pt x="51" y="246"/>
                  </a:lnTo>
                  <a:lnTo>
                    <a:pt x="55" y="225"/>
                  </a:lnTo>
                  <a:lnTo>
                    <a:pt x="60" y="204"/>
                  </a:lnTo>
                  <a:lnTo>
                    <a:pt x="67" y="183"/>
                  </a:lnTo>
                  <a:lnTo>
                    <a:pt x="76" y="163"/>
                  </a:lnTo>
                  <a:lnTo>
                    <a:pt x="86" y="146"/>
                  </a:lnTo>
                  <a:lnTo>
                    <a:pt x="100" y="128"/>
                  </a:lnTo>
                  <a:lnTo>
                    <a:pt x="114" y="114"/>
                  </a:lnTo>
                  <a:lnTo>
                    <a:pt x="130" y="100"/>
                  </a:lnTo>
                  <a:lnTo>
                    <a:pt x="146" y="86"/>
                  </a:lnTo>
                  <a:lnTo>
                    <a:pt x="163" y="76"/>
                  </a:lnTo>
                  <a:lnTo>
                    <a:pt x="183" y="67"/>
                  </a:lnTo>
                  <a:lnTo>
                    <a:pt x="204" y="60"/>
                  </a:lnTo>
                  <a:lnTo>
                    <a:pt x="225" y="55"/>
                  </a:lnTo>
                  <a:lnTo>
                    <a:pt x="246" y="51"/>
                  </a:lnTo>
                  <a:lnTo>
                    <a:pt x="269" y="49"/>
                  </a:lnTo>
                  <a:lnTo>
                    <a:pt x="269" y="49"/>
                  </a:lnTo>
                  <a:lnTo>
                    <a:pt x="292" y="51"/>
                  </a:lnTo>
                  <a:lnTo>
                    <a:pt x="313" y="55"/>
                  </a:lnTo>
                  <a:lnTo>
                    <a:pt x="334" y="60"/>
                  </a:lnTo>
                  <a:lnTo>
                    <a:pt x="353" y="67"/>
                  </a:lnTo>
                  <a:lnTo>
                    <a:pt x="372" y="76"/>
                  </a:lnTo>
                  <a:lnTo>
                    <a:pt x="392" y="86"/>
                  </a:lnTo>
                  <a:lnTo>
                    <a:pt x="408" y="100"/>
                  </a:lnTo>
                  <a:lnTo>
                    <a:pt x="423" y="114"/>
                  </a:lnTo>
                  <a:lnTo>
                    <a:pt x="437" y="128"/>
                  </a:lnTo>
                  <a:lnTo>
                    <a:pt x="450" y="146"/>
                  </a:lnTo>
                  <a:lnTo>
                    <a:pt x="462" y="163"/>
                  </a:lnTo>
                  <a:lnTo>
                    <a:pt x="471" y="183"/>
                  </a:lnTo>
                  <a:lnTo>
                    <a:pt x="478" y="204"/>
                  </a:lnTo>
                  <a:lnTo>
                    <a:pt x="483" y="225"/>
                  </a:lnTo>
                  <a:lnTo>
                    <a:pt x="487" y="246"/>
                  </a:lnTo>
                  <a:lnTo>
                    <a:pt x="488" y="269"/>
                  </a:lnTo>
                  <a:lnTo>
                    <a:pt x="488" y="269"/>
                  </a:lnTo>
                  <a:lnTo>
                    <a:pt x="487" y="297"/>
                  </a:lnTo>
                  <a:lnTo>
                    <a:pt x="479" y="325"/>
                  </a:lnTo>
                  <a:lnTo>
                    <a:pt x="471" y="351"/>
                  </a:lnTo>
                  <a:lnTo>
                    <a:pt x="458" y="378"/>
                  </a:lnTo>
                  <a:lnTo>
                    <a:pt x="443" y="400"/>
                  </a:lnTo>
                  <a:lnTo>
                    <a:pt x="423" y="423"/>
                  </a:lnTo>
                  <a:lnTo>
                    <a:pt x="402" y="441"/>
                  </a:lnTo>
                  <a:lnTo>
                    <a:pt x="378" y="458"/>
                  </a:lnTo>
                  <a:lnTo>
                    <a:pt x="378" y="4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7" name="Freeform 17"/>
            <p:cNvSpPr>
              <a:spLocks/>
            </p:cNvSpPr>
            <p:nvPr/>
          </p:nvSpPr>
          <p:spPr bwMode="auto">
            <a:xfrm>
              <a:off x="8356600" y="3829050"/>
              <a:ext cx="463550" cy="231775"/>
            </a:xfrm>
            <a:custGeom>
              <a:avLst/>
              <a:gdLst>
                <a:gd name="T0" fmla="*/ 146 w 292"/>
                <a:gd name="T1" fmla="*/ 0 h 146"/>
                <a:gd name="T2" fmla="*/ 146 w 292"/>
                <a:gd name="T3" fmla="*/ 0 h 146"/>
                <a:gd name="T4" fmla="*/ 130 w 292"/>
                <a:gd name="T5" fmla="*/ 0 h 146"/>
                <a:gd name="T6" fmla="*/ 116 w 292"/>
                <a:gd name="T7" fmla="*/ 2 h 146"/>
                <a:gd name="T8" fmla="*/ 102 w 292"/>
                <a:gd name="T9" fmla="*/ 5 h 146"/>
                <a:gd name="T10" fmla="*/ 90 w 292"/>
                <a:gd name="T11" fmla="*/ 11 h 146"/>
                <a:gd name="T12" fmla="*/ 76 w 292"/>
                <a:gd name="T13" fmla="*/ 18 h 146"/>
                <a:gd name="T14" fmla="*/ 63 w 292"/>
                <a:gd name="T15" fmla="*/ 25 h 146"/>
                <a:gd name="T16" fmla="*/ 53 w 292"/>
                <a:gd name="T17" fmla="*/ 33 h 146"/>
                <a:gd name="T18" fmla="*/ 42 w 292"/>
                <a:gd name="T19" fmla="*/ 42 h 146"/>
                <a:gd name="T20" fmla="*/ 33 w 292"/>
                <a:gd name="T21" fmla="*/ 53 h 146"/>
                <a:gd name="T22" fmla="*/ 25 w 292"/>
                <a:gd name="T23" fmla="*/ 63 h 146"/>
                <a:gd name="T24" fmla="*/ 18 w 292"/>
                <a:gd name="T25" fmla="*/ 76 h 146"/>
                <a:gd name="T26" fmla="*/ 11 w 292"/>
                <a:gd name="T27" fmla="*/ 88 h 146"/>
                <a:gd name="T28" fmla="*/ 5 w 292"/>
                <a:gd name="T29" fmla="*/ 102 h 146"/>
                <a:gd name="T30" fmla="*/ 2 w 292"/>
                <a:gd name="T31" fmla="*/ 116 h 146"/>
                <a:gd name="T32" fmla="*/ 0 w 292"/>
                <a:gd name="T33" fmla="*/ 130 h 146"/>
                <a:gd name="T34" fmla="*/ 0 w 292"/>
                <a:gd name="T35" fmla="*/ 146 h 146"/>
                <a:gd name="T36" fmla="*/ 48 w 292"/>
                <a:gd name="T37" fmla="*/ 146 h 146"/>
                <a:gd name="T38" fmla="*/ 48 w 292"/>
                <a:gd name="T39" fmla="*/ 146 h 146"/>
                <a:gd name="T40" fmla="*/ 51 w 292"/>
                <a:gd name="T41" fmla="*/ 127 h 146"/>
                <a:gd name="T42" fmla="*/ 56 w 292"/>
                <a:gd name="T43" fmla="*/ 107 h 146"/>
                <a:gd name="T44" fmla="*/ 65 w 292"/>
                <a:gd name="T45" fmla="*/ 91 h 146"/>
                <a:gd name="T46" fmla="*/ 77 w 292"/>
                <a:gd name="T47" fmla="*/ 77 h 146"/>
                <a:gd name="T48" fmla="*/ 91 w 292"/>
                <a:gd name="T49" fmla="*/ 65 h 146"/>
                <a:gd name="T50" fmla="*/ 107 w 292"/>
                <a:gd name="T51" fmla="*/ 56 h 146"/>
                <a:gd name="T52" fmla="*/ 127 w 292"/>
                <a:gd name="T53" fmla="*/ 49 h 146"/>
                <a:gd name="T54" fmla="*/ 146 w 292"/>
                <a:gd name="T55" fmla="*/ 48 h 146"/>
                <a:gd name="T56" fmla="*/ 146 w 292"/>
                <a:gd name="T57" fmla="*/ 48 h 146"/>
                <a:gd name="T58" fmla="*/ 165 w 292"/>
                <a:gd name="T59" fmla="*/ 49 h 146"/>
                <a:gd name="T60" fmla="*/ 183 w 292"/>
                <a:gd name="T61" fmla="*/ 56 h 146"/>
                <a:gd name="T62" fmla="*/ 200 w 292"/>
                <a:gd name="T63" fmla="*/ 65 h 146"/>
                <a:gd name="T64" fmla="*/ 214 w 292"/>
                <a:gd name="T65" fmla="*/ 77 h 146"/>
                <a:gd name="T66" fmla="*/ 227 w 292"/>
                <a:gd name="T67" fmla="*/ 91 h 146"/>
                <a:gd name="T68" fmla="*/ 235 w 292"/>
                <a:gd name="T69" fmla="*/ 107 h 146"/>
                <a:gd name="T70" fmla="*/ 241 w 292"/>
                <a:gd name="T71" fmla="*/ 127 h 146"/>
                <a:gd name="T72" fmla="*/ 242 w 292"/>
                <a:gd name="T73" fmla="*/ 146 h 146"/>
                <a:gd name="T74" fmla="*/ 292 w 292"/>
                <a:gd name="T75" fmla="*/ 146 h 146"/>
                <a:gd name="T76" fmla="*/ 292 w 292"/>
                <a:gd name="T77" fmla="*/ 146 h 146"/>
                <a:gd name="T78" fmla="*/ 292 w 292"/>
                <a:gd name="T79" fmla="*/ 130 h 146"/>
                <a:gd name="T80" fmla="*/ 288 w 292"/>
                <a:gd name="T81" fmla="*/ 116 h 146"/>
                <a:gd name="T82" fmla="*/ 285 w 292"/>
                <a:gd name="T83" fmla="*/ 102 h 146"/>
                <a:gd name="T84" fmla="*/ 279 w 292"/>
                <a:gd name="T85" fmla="*/ 88 h 146"/>
                <a:gd name="T86" fmla="*/ 274 w 292"/>
                <a:gd name="T87" fmla="*/ 76 h 146"/>
                <a:gd name="T88" fmla="*/ 267 w 292"/>
                <a:gd name="T89" fmla="*/ 63 h 146"/>
                <a:gd name="T90" fmla="*/ 258 w 292"/>
                <a:gd name="T91" fmla="*/ 53 h 146"/>
                <a:gd name="T92" fmla="*/ 249 w 292"/>
                <a:gd name="T93" fmla="*/ 42 h 146"/>
                <a:gd name="T94" fmla="*/ 239 w 292"/>
                <a:gd name="T95" fmla="*/ 33 h 146"/>
                <a:gd name="T96" fmla="*/ 227 w 292"/>
                <a:gd name="T97" fmla="*/ 25 h 146"/>
                <a:gd name="T98" fmla="*/ 214 w 292"/>
                <a:gd name="T99" fmla="*/ 18 h 146"/>
                <a:gd name="T100" fmla="*/ 202 w 292"/>
                <a:gd name="T101" fmla="*/ 11 h 146"/>
                <a:gd name="T102" fmla="*/ 190 w 292"/>
                <a:gd name="T103" fmla="*/ 5 h 146"/>
                <a:gd name="T104" fmla="*/ 176 w 292"/>
                <a:gd name="T105" fmla="*/ 2 h 146"/>
                <a:gd name="T106" fmla="*/ 160 w 292"/>
                <a:gd name="T107" fmla="*/ 0 h 146"/>
                <a:gd name="T108" fmla="*/ 146 w 292"/>
                <a:gd name="T109" fmla="*/ 0 h 146"/>
                <a:gd name="T110" fmla="*/ 146 w 292"/>
                <a:gd name="T11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2" h="146">
                  <a:moveTo>
                    <a:pt x="146" y="0"/>
                  </a:moveTo>
                  <a:lnTo>
                    <a:pt x="146" y="0"/>
                  </a:lnTo>
                  <a:lnTo>
                    <a:pt x="130" y="0"/>
                  </a:lnTo>
                  <a:lnTo>
                    <a:pt x="116" y="2"/>
                  </a:lnTo>
                  <a:lnTo>
                    <a:pt x="102" y="5"/>
                  </a:lnTo>
                  <a:lnTo>
                    <a:pt x="90" y="11"/>
                  </a:lnTo>
                  <a:lnTo>
                    <a:pt x="76" y="18"/>
                  </a:lnTo>
                  <a:lnTo>
                    <a:pt x="63" y="25"/>
                  </a:lnTo>
                  <a:lnTo>
                    <a:pt x="53" y="33"/>
                  </a:lnTo>
                  <a:lnTo>
                    <a:pt x="42" y="42"/>
                  </a:lnTo>
                  <a:lnTo>
                    <a:pt x="33" y="53"/>
                  </a:lnTo>
                  <a:lnTo>
                    <a:pt x="25" y="63"/>
                  </a:lnTo>
                  <a:lnTo>
                    <a:pt x="18" y="76"/>
                  </a:lnTo>
                  <a:lnTo>
                    <a:pt x="11" y="88"/>
                  </a:lnTo>
                  <a:lnTo>
                    <a:pt x="5" y="102"/>
                  </a:lnTo>
                  <a:lnTo>
                    <a:pt x="2" y="116"/>
                  </a:lnTo>
                  <a:lnTo>
                    <a:pt x="0" y="130"/>
                  </a:lnTo>
                  <a:lnTo>
                    <a:pt x="0" y="146"/>
                  </a:lnTo>
                  <a:lnTo>
                    <a:pt x="48" y="146"/>
                  </a:lnTo>
                  <a:lnTo>
                    <a:pt x="48" y="146"/>
                  </a:lnTo>
                  <a:lnTo>
                    <a:pt x="51" y="127"/>
                  </a:lnTo>
                  <a:lnTo>
                    <a:pt x="56" y="107"/>
                  </a:lnTo>
                  <a:lnTo>
                    <a:pt x="65" y="91"/>
                  </a:lnTo>
                  <a:lnTo>
                    <a:pt x="77" y="77"/>
                  </a:lnTo>
                  <a:lnTo>
                    <a:pt x="91" y="65"/>
                  </a:lnTo>
                  <a:lnTo>
                    <a:pt x="107" y="56"/>
                  </a:lnTo>
                  <a:lnTo>
                    <a:pt x="127" y="49"/>
                  </a:lnTo>
                  <a:lnTo>
                    <a:pt x="146" y="48"/>
                  </a:lnTo>
                  <a:lnTo>
                    <a:pt x="146" y="48"/>
                  </a:lnTo>
                  <a:lnTo>
                    <a:pt x="165" y="49"/>
                  </a:lnTo>
                  <a:lnTo>
                    <a:pt x="183" y="56"/>
                  </a:lnTo>
                  <a:lnTo>
                    <a:pt x="200" y="65"/>
                  </a:lnTo>
                  <a:lnTo>
                    <a:pt x="214" y="77"/>
                  </a:lnTo>
                  <a:lnTo>
                    <a:pt x="227" y="91"/>
                  </a:lnTo>
                  <a:lnTo>
                    <a:pt x="235" y="107"/>
                  </a:lnTo>
                  <a:lnTo>
                    <a:pt x="241" y="127"/>
                  </a:lnTo>
                  <a:lnTo>
                    <a:pt x="242" y="146"/>
                  </a:lnTo>
                  <a:lnTo>
                    <a:pt x="292" y="146"/>
                  </a:lnTo>
                  <a:lnTo>
                    <a:pt x="292" y="146"/>
                  </a:lnTo>
                  <a:lnTo>
                    <a:pt x="292" y="130"/>
                  </a:lnTo>
                  <a:lnTo>
                    <a:pt x="288" y="116"/>
                  </a:lnTo>
                  <a:lnTo>
                    <a:pt x="285" y="102"/>
                  </a:lnTo>
                  <a:lnTo>
                    <a:pt x="279" y="88"/>
                  </a:lnTo>
                  <a:lnTo>
                    <a:pt x="274" y="76"/>
                  </a:lnTo>
                  <a:lnTo>
                    <a:pt x="267" y="63"/>
                  </a:lnTo>
                  <a:lnTo>
                    <a:pt x="258" y="53"/>
                  </a:lnTo>
                  <a:lnTo>
                    <a:pt x="249" y="42"/>
                  </a:lnTo>
                  <a:lnTo>
                    <a:pt x="239" y="33"/>
                  </a:lnTo>
                  <a:lnTo>
                    <a:pt x="227" y="25"/>
                  </a:lnTo>
                  <a:lnTo>
                    <a:pt x="214" y="18"/>
                  </a:lnTo>
                  <a:lnTo>
                    <a:pt x="202" y="11"/>
                  </a:lnTo>
                  <a:lnTo>
                    <a:pt x="190" y="5"/>
                  </a:lnTo>
                  <a:lnTo>
                    <a:pt x="176" y="2"/>
                  </a:lnTo>
                  <a:lnTo>
                    <a:pt x="160" y="0"/>
                  </a:lnTo>
                  <a:lnTo>
                    <a:pt x="146" y="0"/>
                  </a:lnTo>
                  <a:lnTo>
                    <a:pt x="1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grpSp>
      <p:sp>
        <p:nvSpPr>
          <p:cNvPr id="3" name="제목 2"/>
          <p:cNvSpPr>
            <a:spLocks noGrp="1"/>
          </p:cNvSpPr>
          <p:nvPr>
            <p:ph type="title"/>
          </p:nvPr>
        </p:nvSpPr>
        <p:spPr>
          <a:xfrm>
            <a:off x="539999" y="720000"/>
            <a:ext cx="11652001" cy="590931"/>
          </a:xfrm>
        </p:spPr>
        <p:txBody>
          <a:bodyPr/>
          <a:lstStyle/>
          <a:p>
            <a:r>
              <a:rPr lang="en-US" altLang="ko-KR" sz="3600" dirty="0"/>
              <a:t>Which</a:t>
            </a:r>
            <a:r>
              <a:rPr lang="ko-KR" altLang="en-US" sz="3600" dirty="0"/>
              <a:t> </a:t>
            </a:r>
            <a:r>
              <a:rPr lang="en-US" altLang="ko-KR" sz="3600" dirty="0"/>
              <a:t>categories are the most popular</a:t>
            </a:r>
            <a:endParaRPr lang="ko-KR" altLang="en-US" sz="3600" dirty="0"/>
          </a:p>
        </p:txBody>
      </p:sp>
      <p:graphicFrame>
        <p:nvGraphicFramePr>
          <p:cNvPr id="10" name="차트 28">
            <a:extLst>
              <a:ext uri="{FF2B5EF4-FFF2-40B4-BE49-F238E27FC236}">
                <a16:creationId xmlns:a16="http://schemas.microsoft.com/office/drawing/2014/main" id="{15963AEE-6106-4330-A509-8F02B9718476}"/>
              </a:ext>
            </a:extLst>
          </p:cNvPr>
          <p:cNvGraphicFramePr/>
          <p:nvPr>
            <p:extLst>
              <p:ext uri="{D42A27DB-BD31-4B8C-83A1-F6EECF244321}">
                <p14:modId xmlns:p14="http://schemas.microsoft.com/office/powerpoint/2010/main" val="2085172131"/>
              </p:ext>
            </p:extLst>
          </p:nvPr>
        </p:nvGraphicFramePr>
        <p:xfrm>
          <a:off x="3077542" y="1801659"/>
          <a:ext cx="1721165" cy="403097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차트 28">
            <a:extLst>
              <a:ext uri="{FF2B5EF4-FFF2-40B4-BE49-F238E27FC236}">
                <a16:creationId xmlns:a16="http://schemas.microsoft.com/office/drawing/2014/main" id="{93A63230-5CC3-4F4C-A499-56023755CAE3}"/>
              </a:ext>
            </a:extLst>
          </p:cNvPr>
          <p:cNvGraphicFramePr/>
          <p:nvPr>
            <p:extLst>
              <p:ext uri="{D42A27DB-BD31-4B8C-83A1-F6EECF244321}">
                <p14:modId xmlns:p14="http://schemas.microsoft.com/office/powerpoint/2010/main" val="430509373"/>
              </p:ext>
            </p:extLst>
          </p:nvPr>
        </p:nvGraphicFramePr>
        <p:xfrm>
          <a:off x="5266493" y="1849785"/>
          <a:ext cx="1721165" cy="403097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차트 28">
            <a:extLst>
              <a:ext uri="{FF2B5EF4-FFF2-40B4-BE49-F238E27FC236}">
                <a16:creationId xmlns:a16="http://schemas.microsoft.com/office/drawing/2014/main" id="{C059D5CA-8B62-489B-9700-5ED6BD236AB5}"/>
              </a:ext>
            </a:extLst>
          </p:cNvPr>
          <p:cNvGraphicFramePr/>
          <p:nvPr>
            <p:extLst>
              <p:ext uri="{D42A27DB-BD31-4B8C-83A1-F6EECF244321}">
                <p14:modId xmlns:p14="http://schemas.microsoft.com/office/powerpoint/2010/main" val="254907979"/>
              </p:ext>
            </p:extLst>
          </p:nvPr>
        </p:nvGraphicFramePr>
        <p:xfrm>
          <a:off x="7455444" y="1823717"/>
          <a:ext cx="1721165" cy="403097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차트 28">
            <a:extLst>
              <a:ext uri="{FF2B5EF4-FFF2-40B4-BE49-F238E27FC236}">
                <a16:creationId xmlns:a16="http://schemas.microsoft.com/office/drawing/2014/main" id="{181D17B3-8009-46B3-9D7D-4F1F2B07404A}"/>
              </a:ext>
            </a:extLst>
          </p:cNvPr>
          <p:cNvGraphicFramePr/>
          <p:nvPr>
            <p:extLst>
              <p:ext uri="{D42A27DB-BD31-4B8C-83A1-F6EECF244321}">
                <p14:modId xmlns:p14="http://schemas.microsoft.com/office/powerpoint/2010/main" val="2674338593"/>
              </p:ext>
            </p:extLst>
          </p:nvPr>
        </p:nvGraphicFramePr>
        <p:xfrm>
          <a:off x="9644395" y="1849785"/>
          <a:ext cx="1721165" cy="4030973"/>
        </p:xfrm>
        <a:graphic>
          <a:graphicData uri="http://schemas.openxmlformats.org/drawingml/2006/chart">
            <c:chart xmlns:c="http://schemas.openxmlformats.org/drawingml/2006/chart" xmlns:r="http://schemas.openxmlformats.org/officeDocument/2006/relationships" r:id="rId6"/>
          </a:graphicData>
        </a:graphic>
      </p:graphicFrame>
      <p:sp>
        <p:nvSpPr>
          <p:cNvPr id="16" name="Rectangle 15">
            <a:extLst>
              <a:ext uri="{FF2B5EF4-FFF2-40B4-BE49-F238E27FC236}">
                <a16:creationId xmlns:a16="http://schemas.microsoft.com/office/drawing/2014/main" id="{65FBAAFA-AADD-454A-AAAD-EA00EFAFB908}"/>
              </a:ext>
            </a:extLst>
          </p:cNvPr>
          <p:cNvSpPr/>
          <p:nvPr/>
        </p:nvSpPr>
        <p:spPr>
          <a:xfrm>
            <a:off x="539999" y="1474424"/>
            <a:ext cx="11044305" cy="461665"/>
          </a:xfrm>
          <a:prstGeom prst="rect">
            <a:avLst/>
          </a:prstGeom>
        </p:spPr>
        <p:txBody>
          <a:bodyPr wrap="none">
            <a:spAutoFit/>
          </a:bodyPr>
          <a:lstStyle/>
          <a:p>
            <a:r>
              <a:rPr lang="en-US" altLang="ko-KR" sz="2400" b="1" dirty="0">
                <a:solidFill>
                  <a:schemeClr val="bg1">
                    <a:lumMod val="50000"/>
                  </a:schemeClr>
                </a:solidFill>
              </a:rPr>
              <a:t>The categories that has the most subscribers, views, likes and comments.</a:t>
            </a:r>
            <a:endParaRPr lang="ko-KR" altLang="en-US" sz="2400" b="1" dirty="0">
              <a:solidFill>
                <a:schemeClr val="bg1">
                  <a:lumMod val="50000"/>
                </a:schemeClr>
              </a:solidFill>
            </a:endParaRPr>
          </a:p>
        </p:txBody>
      </p:sp>
      <p:graphicFrame>
        <p:nvGraphicFramePr>
          <p:cNvPr id="32" name="차트 28">
            <a:extLst>
              <a:ext uri="{FF2B5EF4-FFF2-40B4-BE49-F238E27FC236}">
                <a16:creationId xmlns:a16="http://schemas.microsoft.com/office/drawing/2014/main" id="{78E323BD-F5B3-4ED5-B711-2EB2DC919587}"/>
              </a:ext>
            </a:extLst>
          </p:cNvPr>
          <p:cNvGraphicFramePr/>
          <p:nvPr>
            <p:extLst>
              <p:ext uri="{D42A27DB-BD31-4B8C-83A1-F6EECF244321}">
                <p14:modId xmlns:p14="http://schemas.microsoft.com/office/powerpoint/2010/main" val="2240335810"/>
              </p:ext>
            </p:extLst>
          </p:nvPr>
        </p:nvGraphicFramePr>
        <p:xfrm>
          <a:off x="888591" y="1849785"/>
          <a:ext cx="1721165" cy="4030973"/>
        </p:xfrm>
        <a:graphic>
          <a:graphicData uri="http://schemas.openxmlformats.org/drawingml/2006/chart">
            <c:chart xmlns:c="http://schemas.openxmlformats.org/drawingml/2006/chart" xmlns:r="http://schemas.openxmlformats.org/officeDocument/2006/relationships" r:id="rId7"/>
          </a:graphicData>
        </a:graphic>
      </p:graphicFrame>
      <p:sp>
        <p:nvSpPr>
          <p:cNvPr id="35" name="TextBox 34">
            <a:extLst>
              <a:ext uri="{FF2B5EF4-FFF2-40B4-BE49-F238E27FC236}">
                <a16:creationId xmlns:a16="http://schemas.microsoft.com/office/drawing/2014/main" id="{80F518B1-422A-4F5B-9143-DD2C2F835126}"/>
              </a:ext>
            </a:extLst>
          </p:cNvPr>
          <p:cNvSpPr txBox="1"/>
          <p:nvPr/>
        </p:nvSpPr>
        <p:spPr>
          <a:xfrm rot="16200000">
            <a:off x="835662" y="5091125"/>
            <a:ext cx="832279" cy="369332"/>
          </a:xfrm>
          <a:prstGeom prst="rect">
            <a:avLst/>
          </a:prstGeom>
          <a:noFill/>
        </p:spPr>
        <p:txBody>
          <a:bodyPr wrap="none" rtlCol="0">
            <a:spAutoFit/>
          </a:bodyPr>
          <a:lstStyle/>
          <a:p>
            <a:r>
              <a:rPr lang="en-US" altLang="ko-KR" b="1" dirty="0">
                <a:solidFill>
                  <a:schemeClr val="bg1"/>
                </a:solidFill>
              </a:rPr>
              <a:t>Music</a:t>
            </a:r>
            <a:endParaRPr lang="ko-KR" altLang="en-US" b="1" dirty="0">
              <a:solidFill>
                <a:schemeClr val="bg1"/>
              </a:solidFill>
            </a:endParaRPr>
          </a:p>
        </p:txBody>
      </p:sp>
      <p:sp>
        <p:nvSpPr>
          <p:cNvPr id="36" name="TextBox 35">
            <a:extLst>
              <a:ext uri="{FF2B5EF4-FFF2-40B4-BE49-F238E27FC236}">
                <a16:creationId xmlns:a16="http://schemas.microsoft.com/office/drawing/2014/main" id="{97174163-8ED2-4550-BFB4-A0C8CE2831A3}"/>
              </a:ext>
            </a:extLst>
          </p:cNvPr>
          <p:cNvSpPr txBox="1"/>
          <p:nvPr/>
        </p:nvSpPr>
        <p:spPr>
          <a:xfrm rot="16200000">
            <a:off x="1469688" y="5237800"/>
            <a:ext cx="538930" cy="369332"/>
          </a:xfrm>
          <a:prstGeom prst="rect">
            <a:avLst/>
          </a:prstGeom>
          <a:noFill/>
        </p:spPr>
        <p:txBody>
          <a:bodyPr wrap="none" rtlCol="0">
            <a:spAutoFit/>
          </a:bodyPr>
          <a:lstStyle/>
          <a:p>
            <a:r>
              <a:rPr lang="en-US" altLang="ko-KR" b="1" dirty="0">
                <a:solidFill>
                  <a:schemeClr val="bg1"/>
                </a:solidFill>
              </a:rPr>
              <a:t>Ent</a:t>
            </a:r>
            <a:endParaRPr lang="ko-KR" altLang="en-US" b="1" dirty="0">
              <a:solidFill>
                <a:schemeClr val="bg1"/>
              </a:solidFill>
            </a:endParaRPr>
          </a:p>
        </p:txBody>
      </p:sp>
      <p:sp>
        <p:nvSpPr>
          <p:cNvPr id="37" name="TextBox 36">
            <a:extLst>
              <a:ext uri="{FF2B5EF4-FFF2-40B4-BE49-F238E27FC236}">
                <a16:creationId xmlns:a16="http://schemas.microsoft.com/office/drawing/2014/main" id="{95998AED-289C-4C6E-BC93-D86CFD355AEC}"/>
              </a:ext>
            </a:extLst>
          </p:cNvPr>
          <p:cNvSpPr txBox="1"/>
          <p:nvPr/>
        </p:nvSpPr>
        <p:spPr>
          <a:xfrm rot="16200000">
            <a:off x="1764520" y="5045279"/>
            <a:ext cx="923971" cy="369332"/>
          </a:xfrm>
          <a:prstGeom prst="rect">
            <a:avLst/>
          </a:prstGeom>
          <a:noFill/>
        </p:spPr>
        <p:txBody>
          <a:bodyPr wrap="none" rtlCol="0">
            <a:spAutoFit/>
          </a:bodyPr>
          <a:lstStyle/>
          <a:p>
            <a:r>
              <a:rPr lang="en-US" altLang="ko-KR" b="1" dirty="0">
                <a:solidFill>
                  <a:schemeClr val="bg1"/>
                </a:solidFill>
              </a:rPr>
              <a:t>People</a:t>
            </a:r>
            <a:endParaRPr lang="ko-KR" altLang="en-US" b="1" dirty="0">
              <a:solidFill>
                <a:schemeClr val="bg1"/>
              </a:solidFill>
            </a:endParaRPr>
          </a:p>
        </p:txBody>
      </p:sp>
      <p:sp>
        <p:nvSpPr>
          <p:cNvPr id="38" name="TextBox 37">
            <a:extLst>
              <a:ext uri="{FF2B5EF4-FFF2-40B4-BE49-F238E27FC236}">
                <a16:creationId xmlns:a16="http://schemas.microsoft.com/office/drawing/2014/main" id="{5387479F-1027-47AE-B0BD-D15A4855BA51}"/>
              </a:ext>
            </a:extLst>
          </p:cNvPr>
          <p:cNvSpPr txBox="1"/>
          <p:nvPr/>
        </p:nvSpPr>
        <p:spPr>
          <a:xfrm rot="16200000">
            <a:off x="3182177" y="5237800"/>
            <a:ext cx="538930" cy="369332"/>
          </a:xfrm>
          <a:prstGeom prst="rect">
            <a:avLst/>
          </a:prstGeom>
          <a:noFill/>
        </p:spPr>
        <p:txBody>
          <a:bodyPr wrap="none" rtlCol="0">
            <a:spAutoFit/>
          </a:bodyPr>
          <a:lstStyle/>
          <a:p>
            <a:r>
              <a:rPr lang="en-US" altLang="ko-KR" b="1" dirty="0">
                <a:solidFill>
                  <a:schemeClr val="bg1"/>
                </a:solidFill>
              </a:rPr>
              <a:t>Ent</a:t>
            </a:r>
            <a:endParaRPr lang="ko-KR" altLang="en-US" b="1" dirty="0">
              <a:solidFill>
                <a:schemeClr val="bg1"/>
              </a:solidFill>
            </a:endParaRPr>
          </a:p>
        </p:txBody>
      </p:sp>
      <p:sp>
        <p:nvSpPr>
          <p:cNvPr id="39" name="TextBox 38">
            <a:extLst>
              <a:ext uri="{FF2B5EF4-FFF2-40B4-BE49-F238E27FC236}">
                <a16:creationId xmlns:a16="http://schemas.microsoft.com/office/drawing/2014/main" id="{EEADFAE3-FC0D-472E-907A-3195C90F1212}"/>
              </a:ext>
            </a:extLst>
          </p:cNvPr>
          <p:cNvSpPr txBox="1"/>
          <p:nvPr/>
        </p:nvSpPr>
        <p:spPr>
          <a:xfrm rot="16200000">
            <a:off x="3564206" y="5152039"/>
            <a:ext cx="710451" cy="369332"/>
          </a:xfrm>
          <a:prstGeom prst="rect">
            <a:avLst/>
          </a:prstGeom>
          <a:noFill/>
        </p:spPr>
        <p:txBody>
          <a:bodyPr wrap="none" rtlCol="0">
            <a:spAutoFit/>
          </a:bodyPr>
          <a:lstStyle/>
          <a:p>
            <a:r>
              <a:rPr lang="en-US" altLang="ko-KR" b="1" dirty="0">
                <a:solidFill>
                  <a:schemeClr val="bg1"/>
                </a:solidFill>
              </a:rPr>
              <a:t>Style</a:t>
            </a:r>
            <a:endParaRPr lang="ko-KR" altLang="en-US" b="1" dirty="0">
              <a:solidFill>
                <a:schemeClr val="bg1"/>
              </a:solidFill>
            </a:endParaRPr>
          </a:p>
        </p:txBody>
      </p:sp>
      <p:sp>
        <p:nvSpPr>
          <p:cNvPr id="40" name="TextBox 39">
            <a:extLst>
              <a:ext uri="{FF2B5EF4-FFF2-40B4-BE49-F238E27FC236}">
                <a16:creationId xmlns:a16="http://schemas.microsoft.com/office/drawing/2014/main" id="{85F68481-5408-45C7-B5DC-ACDF7D8373C3}"/>
              </a:ext>
            </a:extLst>
          </p:cNvPr>
          <p:cNvSpPr txBox="1"/>
          <p:nvPr/>
        </p:nvSpPr>
        <p:spPr>
          <a:xfrm rot="16200000">
            <a:off x="4010207" y="5091125"/>
            <a:ext cx="832279" cy="369332"/>
          </a:xfrm>
          <a:prstGeom prst="rect">
            <a:avLst/>
          </a:prstGeom>
          <a:noFill/>
        </p:spPr>
        <p:txBody>
          <a:bodyPr wrap="none" rtlCol="0">
            <a:spAutoFit/>
          </a:bodyPr>
          <a:lstStyle/>
          <a:p>
            <a:r>
              <a:rPr lang="en-US" altLang="ko-KR" b="1" dirty="0">
                <a:solidFill>
                  <a:schemeClr val="bg1"/>
                </a:solidFill>
              </a:rPr>
              <a:t>Music</a:t>
            </a:r>
            <a:endParaRPr lang="ko-KR" altLang="en-US" b="1" dirty="0">
              <a:solidFill>
                <a:schemeClr val="bg1"/>
              </a:solidFill>
            </a:endParaRPr>
          </a:p>
        </p:txBody>
      </p:sp>
      <p:sp>
        <p:nvSpPr>
          <p:cNvPr id="41" name="TextBox 40">
            <a:extLst>
              <a:ext uri="{FF2B5EF4-FFF2-40B4-BE49-F238E27FC236}">
                <a16:creationId xmlns:a16="http://schemas.microsoft.com/office/drawing/2014/main" id="{8EEC6F68-E36F-4951-88AB-494A99B73BED}"/>
              </a:ext>
            </a:extLst>
          </p:cNvPr>
          <p:cNvSpPr txBox="1"/>
          <p:nvPr/>
        </p:nvSpPr>
        <p:spPr>
          <a:xfrm rot="16200000">
            <a:off x="5371127" y="5237800"/>
            <a:ext cx="538930" cy="369332"/>
          </a:xfrm>
          <a:prstGeom prst="rect">
            <a:avLst/>
          </a:prstGeom>
          <a:noFill/>
        </p:spPr>
        <p:txBody>
          <a:bodyPr wrap="none" rtlCol="0">
            <a:spAutoFit/>
          </a:bodyPr>
          <a:lstStyle/>
          <a:p>
            <a:r>
              <a:rPr lang="en-US" altLang="ko-KR" b="1" dirty="0">
                <a:solidFill>
                  <a:schemeClr val="bg1"/>
                </a:solidFill>
              </a:rPr>
              <a:t>Ent</a:t>
            </a:r>
            <a:endParaRPr lang="ko-KR" altLang="en-US" b="1" dirty="0">
              <a:solidFill>
                <a:schemeClr val="bg1"/>
              </a:solidFill>
            </a:endParaRPr>
          </a:p>
        </p:txBody>
      </p:sp>
      <p:sp>
        <p:nvSpPr>
          <p:cNvPr id="42" name="TextBox 41">
            <a:extLst>
              <a:ext uri="{FF2B5EF4-FFF2-40B4-BE49-F238E27FC236}">
                <a16:creationId xmlns:a16="http://schemas.microsoft.com/office/drawing/2014/main" id="{277B5EE0-398B-4BC7-83F4-D9B62645F1A8}"/>
              </a:ext>
            </a:extLst>
          </p:cNvPr>
          <p:cNvSpPr txBox="1"/>
          <p:nvPr/>
        </p:nvSpPr>
        <p:spPr>
          <a:xfrm rot="16200000">
            <a:off x="5714685" y="5113567"/>
            <a:ext cx="787395" cy="369332"/>
          </a:xfrm>
          <a:prstGeom prst="rect">
            <a:avLst/>
          </a:prstGeom>
          <a:noFill/>
        </p:spPr>
        <p:txBody>
          <a:bodyPr wrap="none" rtlCol="0">
            <a:spAutoFit/>
          </a:bodyPr>
          <a:lstStyle/>
          <a:p>
            <a:r>
              <a:rPr lang="en-US" altLang="ko-KR" b="1" dirty="0">
                <a:solidFill>
                  <a:schemeClr val="bg1"/>
                </a:solidFill>
              </a:rPr>
              <a:t>News</a:t>
            </a:r>
            <a:endParaRPr lang="ko-KR" altLang="en-US" b="1" dirty="0">
              <a:solidFill>
                <a:schemeClr val="bg1"/>
              </a:solidFill>
            </a:endParaRPr>
          </a:p>
        </p:txBody>
      </p:sp>
      <p:sp>
        <p:nvSpPr>
          <p:cNvPr id="43" name="TextBox 42">
            <a:extLst>
              <a:ext uri="{FF2B5EF4-FFF2-40B4-BE49-F238E27FC236}">
                <a16:creationId xmlns:a16="http://schemas.microsoft.com/office/drawing/2014/main" id="{FE2788DA-5C03-4262-9239-892025BBB45A}"/>
              </a:ext>
            </a:extLst>
          </p:cNvPr>
          <p:cNvSpPr txBox="1"/>
          <p:nvPr/>
        </p:nvSpPr>
        <p:spPr>
          <a:xfrm rot="16200000">
            <a:off x="6153311" y="5045279"/>
            <a:ext cx="923971" cy="369332"/>
          </a:xfrm>
          <a:prstGeom prst="rect">
            <a:avLst/>
          </a:prstGeom>
          <a:noFill/>
        </p:spPr>
        <p:txBody>
          <a:bodyPr wrap="none" rtlCol="0">
            <a:spAutoFit/>
          </a:bodyPr>
          <a:lstStyle/>
          <a:p>
            <a:r>
              <a:rPr lang="en-US" altLang="ko-KR" b="1" dirty="0">
                <a:solidFill>
                  <a:schemeClr val="bg1"/>
                </a:solidFill>
              </a:rPr>
              <a:t>People</a:t>
            </a:r>
            <a:endParaRPr lang="ko-KR" altLang="en-US" b="1" dirty="0">
              <a:solidFill>
                <a:schemeClr val="bg1"/>
              </a:solidFill>
            </a:endParaRPr>
          </a:p>
        </p:txBody>
      </p:sp>
      <p:sp>
        <p:nvSpPr>
          <p:cNvPr id="44" name="TextBox 43">
            <a:extLst>
              <a:ext uri="{FF2B5EF4-FFF2-40B4-BE49-F238E27FC236}">
                <a16:creationId xmlns:a16="http://schemas.microsoft.com/office/drawing/2014/main" id="{1634231D-7BA4-461A-9332-B7B10BF5F484}"/>
              </a:ext>
            </a:extLst>
          </p:cNvPr>
          <p:cNvSpPr txBox="1"/>
          <p:nvPr/>
        </p:nvSpPr>
        <p:spPr>
          <a:xfrm rot="16200000">
            <a:off x="7572112" y="5237800"/>
            <a:ext cx="538930" cy="369332"/>
          </a:xfrm>
          <a:prstGeom prst="rect">
            <a:avLst/>
          </a:prstGeom>
          <a:noFill/>
        </p:spPr>
        <p:txBody>
          <a:bodyPr wrap="none" rtlCol="0">
            <a:spAutoFit/>
          </a:bodyPr>
          <a:lstStyle/>
          <a:p>
            <a:r>
              <a:rPr lang="en-US" altLang="ko-KR" b="1" dirty="0">
                <a:solidFill>
                  <a:schemeClr val="bg1"/>
                </a:solidFill>
              </a:rPr>
              <a:t>Ent</a:t>
            </a:r>
            <a:endParaRPr lang="ko-KR" altLang="en-US" b="1" dirty="0">
              <a:solidFill>
                <a:schemeClr val="bg1"/>
              </a:solidFill>
            </a:endParaRPr>
          </a:p>
        </p:txBody>
      </p:sp>
      <p:sp>
        <p:nvSpPr>
          <p:cNvPr id="45" name="TextBox 44">
            <a:extLst>
              <a:ext uri="{FF2B5EF4-FFF2-40B4-BE49-F238E27FC236}">
                <a16:creationId xmlns:a16="http://schemas.microsoft.com/office/drawing/2014/main" id="{737C6A78-2BDB-40D1-B259-A97262C33C81}"/>
              </a:ext>
            </a:extLst>
          </p:cNvPr>
          <p:cNvSpPr txBox="1"/>
          <p:nvPr/>
        </p:nvSpPr>
        <p:spPr>
          <a:xfrm rot="16200000">
            <a:off x="7847381" y="5045279"/>
            <a:ext cx="923971" cy="369332"/>
          </a:xfrm>
          <a:prstGeom prst="rect">
            <a:avLst/>
          </a:prstGeom>
          <a:noFill/>
        </p:spPr>
        <p:txBody>
          <a:bodyPr wrap="none" rtlCol="0">
            <a:spAutoFit/>
          </a:bodyPr>
          <a:lstStyle/>
          <a:p>
            <a:r>
              <a:rPr lang="en-US" altLang="ko-KR" b="1" dirty="0">
                <a:solidFill>
                  <a:schemeClr val="bg1"/>
                </a:solidFill>
              </a:rPr>
              <a:t>People</a:t>
            </a:r>
            <a:endParaRPr lang="ko-KR" altLang="en-US" b="1" dirty="0">
              <a:solidFill>
                <a:schemeClr val="bg1"/>
              </a:solidFill>
            </a:endParaRPr>
          </a:p>
        </p:txBody>
      </p:sp>
      <p:sp>
        <p:nvSpPr>
          <p:cNvPr id="46" name="TextBox 45">
            <a:extLst>
              <a:ext uri="{FF2B5EF4-FFF2-40B4-BE49-F238E27FC236}">
                <a16:creationId xmlns:a16="http://schemas.microsoft.com/office/drawing/2014/main" id="{E387D291-54E0-4325-A986-4FF3A73B7BA1}"/>
              </a:ext>
            </a:extLst>
          </p:cNvPr>
          <p:cNvSpPr txBox="1"/>
          <p:nvPr/>
        </p:nvSpPr>
        <p:spPr>
          <a:xfrm rot="16200000">
            <a:off x="8422585" y="5146817"/>
            <a:ext cx="787395" cy="369332"/>
          </a:xfrm>
          <a:prstGeom prst="rect">
            <a:avLst/>
          </a:prstGeom>
          <a:noFill/>
        </p:spPr>
        <p:txBody>
          <a:bodyPr wrap="none" rtlCol="0">
            <a:spAutoFit/>
          </a:bodyPr>
          <a:lstStyle/>
          <a:p>
            <a:r>
              <a:rPr lang="en-US" altLang="ko-KR" b="1" dirty="0">
                <a:solidFill>
                  <a:schemeClr val="bg1"/>
                </a:solidFill>
              </a:rPr>
              <a:t>News</a:t>
            </a:r>
            <a:endParaRPr lang="ko-KR" altLang="en-US" b="1" dirty="0">
              <a:solidFill>
                <a:schemeClr val="bg1"/>
              </a:solidFill>
            </a:endParaRPr>
          </a:p>
        </p:txBody>
      </p:sp>
      <p:sp>
        <p:nvSpPr>
          <p:cNvPr id="47" name="TextBox 46">
            <a:extLst>
              <a:ext uri="{FF2B5EF4-FFF2-40B4-BE49-F238E27FC236}">
                <a16:creationId xmlns:a16="http://schemas.microsoft.com/office/drawing/2014/main" id="{6DBD9BC3-45F4-46C1-81E2-B4D830852FD0}"/>
              </a:ext>
            </a:extLst>
          </p:cNvPr>
          <p:cNvSpPr txBox="1"/>
          <p:nvPr/>
        </p:nvSpPr>
        <p:spPr>
          <a:xfrm rot="16200000">
            <a:off x="9745859" y="5237799"/>
            <a:ext cx="538930" cy="369332"/>
          </a:xfrm>
          <a:prstGeom prst="rect">
            <a:avLst/>
          </a:prstGeom>
          <a:noFill/>
        </p:spPr>
        <p:txBody>
          <a:bodyPr wrap="none" rtlCol="0">
            <a:spAutoFit/>
          </a:bodyPr>
          <a:lstStyle/>
          <a:p>
            <a:r>
              <a:rPr lang="en-US" altLang="ko-KR" b="1" dirty="0">
                <a:solidFill>
                  <a:schemeClr val="bg1"/>
                </a:solidFill>
              </a:rPr>
              <a:t>Ent</a:t>
            </a:r>
            <a:endParaRPr lang="ko-KR" altLang="en-US" b="1" dirty="0">
              <a:solidFill>
                <a:schemeClr val="bg1"/>
              </a:solidFill>
            </a:endParaRPr>
          </a:p>
        </p:txBody>
      </p:sp>
      <p:sp>
        <p:nvSpPr>
          <p:cNvPr id="48" name="TextBox 47">
            <a:extLst>
              <a:ext uri="{FF2B5EF4-FFF2-40B4-BE49-F238E27FC236}">
                <a16:creationId xmlns:a16="http://schemas.microsoft.com/office/drawing/2014/main" id="{E7C0A475-C385-4FA8-8BB9-246F02C9A62E}"/>
              </a:ext>
            </a:extLst>
          </p:cNvPr>
          <p:cNvSpPr txBox="1"/>
          <p:nvPr/>
        </p:nvSpPr>
        <p:spPr>
          <a:xfrm rot="16200000">
            <a:off x="10021128" y="5045279"/>
            <a:ext cx="923971" cy="369332"/>
          </a:xfrm>
          <a:prstGeom prst="rect">
            <a:avLst/>
          </a:prstGeom>
          <a:noFill/>
        </p:spPr>
        <p:txBody>
          <a:bodyPr wrap="none" rtlCol="0">
            <a:spAutoFit/>
          </a:bodyPr>
          <a:lstStyle/>
          <a:p>
            <a:r>
              <a:rPr lang="en-US" altLang="ko-KR" b="1" dirty="0">
                <a:solidFill>
                  <a:schemeClr val="bg1"/>
                </a:solidFill>
              </a:rPr>
              <a:t>People</a:t>
            </a:r>
            <a:endParaRPr lang="ko-KR" altLang="en-US" b="1" dirty="0">
              <a:solidFill>
                <a:schemeClr val="bg1"/>
              </a:solidFill>
            </a:endParaRPr>
          </a:p>
        </p:txBody>
      </p:sp>
      <p:sp>
        <p:nvSpPr>
          <p:cNvPr id="49" name="TextBox 48">
            <a:extLst>
              <a:ext uri="{FF2B5EF4-FFF2-40B4-BE49-F238E27FC236}">
                <a16:creationId xmlns:a16="http://schemas.microsoft.com/office/drawing/2014/main" id="{378D30A1-0BEF-4279-A12F-AB8D045A6A1A}"/>
              </a:ext>
            </a:extLst>
          </p:cNvPr>
          <p:cNvSpPr txBox="1"/>
          <p:nvPr/>
        </p:nvSpPr>
        <p:spPr>
          <a:xfrm rot="16200000">
            <a:off x="10595979" y="5113214"/>
            <a:ext cx="788101" cy="369332"/>
          </a:xfrm>
          <a:prstGeom prst="rect">
            <a:avLst/>
          </a:prstGeom>
          <a:noFill/>
        </p:spPr>
        <p:txBody>
          <a:bodyPr wrap="none" rtlCol="0">
            <a:spAutoFit/>
          </a:bodyPr>
          <a:lstStyle/>
          <a:p>
            <a:r>
              <a:rPr lang="en-US" altLang="ko-KR" b="1" dirty="0">
                <a:solidFill>
                  <a:schemeClr val="bg1"/>
                </a:solidFill>
              </a:rPr>
              <a:t>Sport</a:t>
            </a:r>
            <a:endParaRPr lang="ko-KR" altLang="en-US" b="1" dirty="0">
              <a:solidFill>
                <a:schemeClr val="bg1"/>
              </a:solidFill>
            </a:endParaRPr>
          </a:p>
        </p:txBody>
      </p:sp>
      <p:pic>
        <p:nvPicPr>
          <p:cNvPr id="2" name="Picture 1">
            <a:extLst>
              <a:ext uri="{FF2B5EF4-FFF2-40B4-BE49-F238E27FC236}">
                <a16:creationId xmlns:a16="http://schemas.microsoft.com/office/drawing/2014/main" id="{C0821997-9B54-4B1B-9B07-953F699C4B9B}"/>
              </a:ext>
            </a:extLst>
          </p:cNvPr>
          <p:cNvPicPr>
            <a:picLocks noChangeAspect="1"/>
          </p:cNvPicPr>
          <p:nvPr/>
        </p:nvPicPr>
        <p:blipFill>
          <a:blip r:embed="rId8"/>
          <a:stretch>
            <a:fillRect/>
          </a:stretch>
        </p:blipFill>
        <p:spPr>
          <a:xfrm>
            <a:off x="3280971" y="5861145"/>
            <a:ext cx="1314306" cy="691642"/>
          </a:xfrm>
          <a:prstGeom prst="rect">
            <a:avLst/>
          </a:prstGeom>
        </p:spPr>
      </p:pic>
      <p:pic>
        <p:nvPicPr>
          <p:cNvPr id="8" name="Picture 7">
            <a:extLst>
              <a:ext uri="{FF2B5EF4-FFF2-40B4-BE49-F238E27FC236}">
                <a16:creationId xmlns:a16="http://schemas.microsoft.com/office/drawing/2014/main" id="{AEA95187-E20A-427F-BC92-10D2299A76A6}"/>
              </a:ext>
            </a:extLst>
          </p:cNvPr>
          <p:cNvPicPr>
            <a:picLocks noChangeAspect="1"/>
          </p:cNvPicPr>
          <p:nvPr/>
        </p:nvPicPr>
        <p:blipFill>
          <a:blip r:embed="rId9"/>
          <a:stretch>
            <a:fillRect/>
          </a:stretch>
        </p:blipFill>
        <p:spPr>
          <a:xfrm>
            <a:off x="1140742" y="5900294"/>
            <a:ext cx="1314306" cy="652493"/>
          </a:xfrm>
          <a:prstGeom prst="rect">
            <a:avLst/>
          </a:prstGeom>
        </p:spPr>
      </p:pic>
      <p:pic>
        <p:nvPicPr>
          <p:cNvPr id="11" name="Picture 10">
            <a:extLst>
              <a:ext uri="{FF2B5EF4-FFF2-40B4-BE49-F238E27FC236}">
                <a16:creationId xmlns:a16="http://schemas.microsoft.com/office/drawing/2014/main" id="{D6D2F8E9-E83C-4C3A-B945-F093AC87C6CC}"/>
              </a:ext>
            </a:extLst>
          </p:cNvPr>
          <p:cNvPicPr>
            <a:picLocks noChangeAspect="1"/>
          </p:cNvPicPr>
          <p:nvPr/>
        </p:nvPicPr>
        <p:blipFill>
          <a:blip r:embed="rId10"/>
          <a:stretch>
            <a:fillRect/>
          </a:stretch>
        </p:blipFill>
        <p:spPr>
          <a:xfrm>
            <a:off x="5451600" y="5880759"/>
            <a:ext cx="1348363" cy="672028"/>
          </a:xfrm>
          <a:prstGeom prst="rect">
            <a:avLst/>
          </a:prstGeom>
        </p:spPr>
      </p:pic>
      <p:pic>
        <p:nvPicPr>
          <p:cNvPr id="12" name="Picture 11">
            <a:extLst>
              <a:ext uri="{FF2B5EF4-FFF2-40B4-BE49-F238E27FC236}">
                <a16:creationId xmlns:a16="http://schemas.microsoft.com/office/drawing/2014/main" id="{DF388565-ACD7-4100-95B3-5963D7AEFDAF}"/>
              </a:ext>
            </a:extLst>
          </p:cNvPr>
          <p:cNvPicPr>
            <a:picLocks noChangeAspect="1"/>
          </p:cNvPicPr>
          <p:nvPr/>
        </p:nvPicPr>
        <p:blipFill>
          <a:blip r:embed="rId11"/>
          <a:stretch>
            <a:fillRect/>
          </a:stretch>
        </p:blipFill>
        <p:spPr>
          <a:xfrm>
            <a:off x="7625122" y="5832632"/>
            <a:ext cx="1381808" cy="720155"/>
          </a:xfrm>
          <a:prstGeom prst="rect">
            <a:avLst/>
          </a:prstGeom>
        </p:spPr>
      </p:pic>
      <p:pic>
        <p:nvPicPr>
          <p:cNvPr id="17" name="Picture 16">
            <a:extLst>
              <a:ext uri="{FF2B5EF4-FFF2-40B4-BE49-F238E27FC236}">
                <a16:creationId xmlns:a16="http://schemas.microsoft.com/office/drawing/2014/main" id="{3AB16DAA-699A-4AC7-97A0-ABE13535220A}"/>
              </a:ext>
            </a:extLst>
          </p:cNvPr>
          <p:cNvPicPr>
            <a:picLocks noChangeAspect="1"/>
          </p:cNvPicPr>
          <p:nvPr/>
        </p:nvPicPr>
        <p:blipFill>
          <a:blip r:embed="rId12"/>
          <a:stretch>
            <a:fillRect/>
          </a:stretch>
        </p:blipFill>
        <p:spPr>
          <a:xfrm>
            <a:off x="9840672" y="5875330"/>
            <a:ext cx="1381808" cy="677458"/>
          </a:xfrm>
          <a:prstGeom prst="rect">
            <a:avLst/>
          </a:prstGeom>
        </p:spPr>
      </p:pic>
    </p:spTree>
    <p:extLst>
      <p:ext uri="{BB962C8B-B14F-4D97-AF65-F5344CB8AC3E}">
        <p14:creationId xmlns:p14="http://schemas.microsoft.com/office/powerpoint/2010/main" val="2433948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sz="quarter" idx="10"/>
          </p:nvPr>
        </p:nvSpPr>
        <p:spPr>
          <a:xfrm>
            <a:off x="4768646" y="2635623"/>
            <a:ext cx="4334988" cy="1200329"/>
          </a:xfrm>
        </p:spPr>
        <p:txBody>
          <a:bodyPr/>
          <a:lstStyle/>
          <a:p>
            <a:r>
              <a:rPr lang="en-US" altLang="ko-KR" dirty="0"/>
              <a:t>Further Extension</a:t>
            </a:r>
            <a:endParaRPr lang="ko-KR" altLang="en-US" dirty="0"/>
          </a:p>
        </p:txBody>
      </p:sp>
      <p:sp>
        <p:nvSpPr>
          <p:cNvPr id="6" name="텍스트 개체 틀 5"/>
          <p:cNvSpPr>
            <a:spLocks noGrp="1"/>
          </p:cNvSpPr>
          <p:nvPr>
            <p:ph type="body" sz="quarter" idx="11"/>
          </p:nvPr>
        </p:nvSpPr>
        <p:spPr/>
        <p:txBody>
          <a:bodyPr/>
          <a:lstStyle/>
          <a:p>
            <a:r>
              <a:rPr lang="en-US" altLang="ko-KR" dirty="0"/>
              <a:t>05</a:t>
            </a:r>
            <a:endParaRPr lang="ko-KR" altLang="en-US" dirty="0"/>
          </a:p>
        </p:txBody>
      </p:sp>
    </p:spTree>
    <p:extLst>
      <p:ext uri="{BB962C8B-B14F-4D97-AF65-F5344CB8AC3E}">
        <p14:creationId xmlns:p14="http://schemas.microsoft.com/office/powerpoint/2010/main" val="735880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5"/>
          <p:cNvSpPr>
            <a:spLocks noEditPoints="1"/>
          </p:cNvSpPr>
          <p:nvPr/>
        </p:nvSpPr>
        <p:spPr bwMode="auto">
          <a:xfrm>
            <a:off x="236360" y="179130"/>
            <a:ext cx="1041833" cy="1039325"/>
          </a:xfrm>
          <a:custGeom>
            <a:avLst/>
            <a:gdLst>
              <a:gd name="T0" fmla="*/ 332 w 831"/>
              <a:gd name="T1" fmla="*/ 7 h 829"/>
              <a:gd name="T2" fmla="*/ 122 w 831"/>
              <a:gd name="T3" fmla="*/ 121 h 829"/>
              <a:gd name="T4" fmla="*/ 9 w 831"/>
              <a:gd name="T5" fmla="*/ 330 h 829"/>
              <a:gd name="T6" fmla="*/ 0 w 831"/>
              <a:gd name="T7" fmla="*/ 435 h 829"/>
              <a:gd name="T8" fmla="*/ 51 w 831"/>
              <a:gd name="T9" fmla="*/ 613 h 829"/>
              <a:gd name="T10" fmla="*/ 218 w 831"/>
              <a:gd name="T11" fmla="*/ 779 h 829"/>
              <a:gd name="T12" fmla="*/ 394 w 831"/>
              <a:gd name="T13" fmla="*/ 829 h 829"/>
              <a:gd name="T14" fmla="*/ 499 w 831"/>
              <a:gd name="T15" fmla="*/ 822 h 829"/>
              <a:gd name="T16" fmla="*/ 708 w 831"/>
              <a:gd name="T17" fmla="*/ 707 h 829"/>
              <a:gd name="T18" fmla="*/ 822 w 831"/>
              <a:gd name="T19" fmla="*/ 499 h 829"/>
              <a:gd name="T20" fmla="*/ 831 w 831"/>
              <a:gd name="T21" fmla="*/ 393 h 829"/>
              <a:gd name="T22" fmla="*/ 780 w 831"/>
              <a:gd name="T23" fmla="*/ 216 h 829"/>
              <a:gd name="T24" fmla="*/ 613 w 831"/>
              <a:gd name="T25" fmla="*/ 49 h 829"/>
              <a:gd name="T26" fmla="*/ 438 w 831"/>
              <a:gd name="T27" fmla="*/ 0 h 829"/>
              <a:gd name="T28" fmla="*/ 631 w 831"/>
              <a:gd name="T29" fmla="*/ 342 h 829"/>
              <a:gd name="T30" fmla="*/ 636 w 831"/>
              <a:gd name="T31" fmla="*/ 188 h 829"/>
              <a:gd name="T32" fmla="*/ 731 w 831"/>
              <a:gd name="T33" fmla="*/ 235 h 829"/>
              <a:gd name="T34" fmla="*/ 778 w 831"/>
              <a:gd name="T35" fmla="*/ 388 h 829"/>
              <a:gd name="T36" fmla="*/ 524 w 831"/>
              <a:gd name="T37" fmla="*/ 183 h 829"/>
              <a:gd name="T38" fmla="*/ 441 w 831"/>
              <a:gd name="T39" fmla="*/ 79 h 829"/>
              <a:gd name="T40" fmla="*/ 634 w 831"/>
              <a:gd name="T41" fmla="*/ 125 h 829"/>
              <a:gd name="T42" fmla="*/ 539 w 831"/>
              <a:gd name="T43" fmla="*/ 109 h 829"/>
              <a:gd name="T44" fmla="*/ 390 w 831"/>
              <a:gd name="T45" fmla="*/ 198 h 829"/>
              <a:gd name="T46" fmla="*/ 323 w 831"/>
              <a:gd name="T47" fmla="*/ 155 h 829"/>
              <a:gd name="T48" fmla="*/ 258 w 831"/>
              <a:gd name="T49" fmla="*/ 163 h 829"/>
              <a:gd name="T50" fmla="*/ 297 w 831"/>
              <a:gd name="T51" fmla="*/ 72 h 829"/>
              <a:gd name="T52" fmla="*/ 258 w 831"/>
              <a:gd name="T53" fmla="*/ 163 h 829"/>
              <a:gd name="T54" fmla="*/ 251 w 831"/>
              <a:gd name="T55" fmla="*/ 346 h 829"/>
              <a:gd name="T56" fmla="*/ 336 w 831"/>
              <a:gd name="T57" fmla="*/ 244 h 829"/>
              <a:gd name="T58" fmla="*/ 390 w 831"/>
              <a:gd name="T59" fmla="*/ 588 h 829"/>
              <a:gd name="T60" fmla="*/ 272 w 831"/>
              <a:gd name="T61" fmla="*/ 569 h 829"/>
              <a:gd name="T62" fmla="*/ 390 w 831"/>
              <a:gd name="T63" fmla="*/ 750 h 829"/>
              <a:gd name="T64" fmla="*/ 311 w 831"/>
              <a:gd name="T65" fmla="*/ 655 h 829"/>
              <a:gd name="T66" fmla="*/ 334 w 831"/>
              <a:gd name="T67" fmla="*/ 767 h 829"/>
              <a:gd name="T68" fmla="*/ 202 w 831"/>
              <a:gd name="T69" fmla="*/ 707 h 829"/>
              <a:gd name="T70" fmla="*/ 313 w 831"/>
              <a:gd name="T71" fmla="*/ 746 h 829"/>
              <a:gd name="T72" fmla="*/ 460 w 831"/>
              <a:gd name="T73" fmla="*/ 643 h 829"/>
              <a:gd name="T74" fmla="*/ 483 w 831"/>
              <a:gd name="T75" fmla="*/ 706 h 829"/>
              <a:gd name="T76" fmla="*/ 599 w 831"/>
              <a:gd name="T77" fmla="*/ 688 h 829"/>
              <a:gd name="T78" fmla="*/ 497 w 831"/>
              <a:gd name="T79" fmla="*/ 767 h 829"/>
              <a:gd name="T80" fmla="*/ 569 w 831"/>
              <a:gd name="T81" fmla="*/ 672 h 829"/>
              <a:gd name="T82" fmla="*/ 571 w 831"/>
              <a:gd name="T83" fmla="*/ 527 h 829"/>
              <a:gd name="T84" fmla="*/ 467 w 831"/>
              <a:gd name="T85" fmla="*/ 590 h 829"/>
              <a:gd name="T86" fmla="*/ 469 w 831"/>
              <a:gd name="T87" fmla="*/ 248 h 829"/>
              <a:gd name="T88" fmla="*/ 573 w 831"/>
              <a:gd name="T89" fmla="*/ 306 h 829"/>
              <a:gd name="T90" fmla="*/ 176 w 831"/>
              <a:gd name="T91" fmla="*/ 174 h 829"/>
              <a:gd name="T92" fmla="*/ 208 w 831"/>
              <a:gd name="T93" fmla="*/ 297 h 829"/>
              <a:gd name="T94" fmla="*/ 64 w 831"/>
              <a:gd name="T95" fmla="*/ 323 h 829"/>
              <a:gd name="T96" fmla="*/ 157 w 831"/>
              <a:gd name="T97" fmla="*/ 160 h 829"/>
              <a:gd name="T98" fmla="*/ 201 w 831"/>
              <a:gd name="T99" fmla="*/ 490 h 829"/>
              <a:gd name="T100" fmla="*/ 239 w 831"/>
              <a:gd name="T101" fmla="*/ 627 h 829"/>
              <a:gd name="T102" fmla="*/ 162 w 831"/>
              <a:gd name="T103" fmla="*/ 674 h 829"/>
              <a:gd name="T104" fmla="*/ 65 w 831"/>
              <a:gd name="T105" fmla="*/ 507 h 829"/>
              <a:gd name="T106" fmla="*/ 650 w 831"/>
              <a:gd name="T107" fmla="*/ 660 h 829"/>
              <a:gd name="T108" fmla="*/ 610 w 831"/>
              <a:gd name="T109" fmla="*/ 583 h 829"/>
              <a:gd name="T110" fmla="*/ 636 w 831"/>
              <a:gd name="T111" fmla="*/ 441 h 829"/>
              <a:gd name="T112" fmla="*/ 743 w 831"/>
              <a:gd name="T113" fmla="*/ 569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1" h="829">
                <a:moveTo>
                  <a:pt x="415" y="0"/>
                </a:moveTo>
                <a:lnTo>
                  <a:pt x="415" y="0"/>
                </a:lnTo>
                <a:lnTo>
                  <a:pt x="394" y="0"/>
                </a:lnTo>
                <a:lnTo>
                  <a:pt x="373" y="2"/>
                </a:lnTo>
                <a:lnTo>
                  <a:pt x="351" y="4"/>
                </a:lnTo>
                <a:lnTo>
                  <a:pt x="332" y="7"/>
                </a:lnTo>
                <a:lnTo>
                  <a:pt x="292" y="18"/>
                </a:lnTo>
                <a:lnTo>
                  <a:pt x="253" y="32"/>
                </a:lnTo>
                <a:lnTo>
                  <a:pt x="218" y="49"/>
                </a:lnTo>
                <a:lnTo>
                  <a:pt x="183" y="70"/>
                </a:lnTo>
                <a:lnTo>
                  <a:pt x="151" y="95"/>
                </a:lnTo>
                <a:lnTo>
                  <a:pt x="122" y="121"/>
                </a:lnTo>
                <a:lnTo>
                  <a:pt x="95" y="151"/>
                </a:lnTo>
                <a:lnTo>
                  <a:pt x="71" y="183"/>
                </a:lnTo>
                <a:lnTo>
                  <a:pt x="51" y="216"/>
                </a:lnTo>
                <a:lnTo>
                  <a:pt x="34" y="253"/>
                </a:lnTo>
                <a:lnTo>
                  <a:pt x="20" y="291"/>
                </a:lnTo>
                <a:lnTo>
                  <a:pt x="9" y="330"/>
                </a:lnTo>
                <a:lnTo>
                  <a:pt x="6" y="351"/>
                </a:lnTo>
                <a:lnTo>
                  <a:pt x="2" y="372"/>
                </a:lnTo>
                <a:lnTo>
                  <a:pt x="0" y="393"/>
                </a:lnTo>
                <a:lnTo>
                  <a:pt x="0" y="414"/>
                </a:lnTo>
                <a:lnTo>
                  <a:pt x="0" y="414"/>
                </a:lnTo>
                <a:lnTo>
                  <a:pt x="0" y="435"/>
                </a:lnTo>
                <a:lnTo>
                  <a:pt x="2" y="456"/>
                </a:lnTo>
                <a:lnTo>
                  <a:pt x="6" y="478"/>
                </a:lnTo>
                <a:lnTo>
                  <a:pt x="9" y="499"/>
                </a:lnTo>
                <a:lnTo>
                  <a:pt x="20" y="537"/>
                </a:lnTo>
                <a:lnTo>
                  <a:pt x="34" y="576"/>
                </a:lnTo>
                <a:lnTo>
                  <a:pt x="51" y="613"/>
                </a:lnTo>
                <a:lnTo>
                  <a:pt x="71" y="646"/>
                </a:lnTo>
                <a:lnTo>
                  <a:pt x="95" y="678"/>
                </a:lnTo>
                <a:lnTo>
                  <a:pt x="122" y="707"/>
                </a:lnTo>
                <a:lnTo>
                  <a:pt x="151" y="734"/>
                </a:lnTo>
                <a:lnTo>
                  <a:pt x="183" y="758"/>
                </a:lnTo>
                <a:lnTo>
                  <a:pt x="218" y="779"/>
                </a:lnTo>
                <a:lnTo>
                  <a:pt x="253" y="797"/>
                </a:lnTo>
                <a:lnTo>
                  <a:pt x="292" y="811"/>
                </a:lnTo>
                <a:lnTo>
                  <a:pt x="332" y="822"/>
                </a:lnTo>
                <a:lnTo>
                  <a:pt x="351" y="825"/>
                </a:lnTo>
                <a:lnTo>
                  <a:pt x="373" y="827"/>
                </a:lnTo>
                <a:lnTo>
                  <a:pt x="394" y="829"/>
                </a:lnTo>
                <a:lnTo>
                  <a:pt x="415" y="829"/>
                </a:lnTo>
                <a:lnTo>
                  <a:pt x="415" y="829"/>
                </a:lnTo>
                <a:lnTo>
                  <a:pt x="438" y="829"/>
                </a:lnTo>
                <a:lnTo>
                  <a:pt x="459" y="827"/>
                </a:lnTo>
                <a:lnTo>
                  <a:pt x="478" y="825"/>
                </a:lnTo>
                <a:lnTo>
                  <a:pt x="499" y="822"/>
                </a:lnTo>
                <a:lnTo>
                  <a:pt x="539" y="811"/>
                </a:lnTo>
                <a:lnTo>
                  <a:pt x="576" y="797"/>
                </a:lnTo>
                <a:lnTo>
                  <a:pt x="613" y="779"/>
                </a:lnTo>
                <a:lnTo>
                  <a:pt x="646" y="758"/>
                </a:lnTo>
                <a:lnTo>
                  <a:pt x="680" y="734"/>
                </a:lnTo>
                <a:lnTo>
                  <a:pt x="708" y="707"/>
                </a:lnTo>
                <a:lnTo>
                  <a:pt x="736" y="678"/>
                </a:lnTo>
                <a:lnTo>
                  <a:pt x="759" y="646"/>
                </a:lnTo>
                <a:lnTo>
                  <a:pt x="780" y="613"/>
                </a:lnTo>
                <a:lnTo>
                  <a:pt x="797" y="576"/>
                </a:lnTo>
                <a:lnTo>
                  <a:pt x="811" y="537"/>
                </a:lnTo>
                <a:lnTo>
                  <a:pt x="822" y="499"/>
                </a:lnTo>
                <a:lnTo>
                  <a:pt x="826" y="478"/>
                </a:lnTo>
                <a:lnTo>
                  <a:pt x="829" y="456"/>
                </a:lnTo>
                <a:lnTo>
                  <a:pt x="831" y="435"/>
                </a:lnTo>
                <a:lnTo>
                  <a:pt x="831" y="414"/>
                </a:lnTo>
                <a:lnTo>
                  <a:pt x="831" y="414"/>
                </a:lnTo>
                <a:lnTo>
                  <a:pt x="831" y="393"/>
                </a:lnTo>
                <a:lnTo>
                  <a:pt x="829" y="372"/>
                </a:lnTo>
                <a:lnTo>
                  <a:pt x="826" y="351"/>
                </a:lnTo>
                <a:lnTo>
                  <a:pt x="822" y="330"/>
                </a:lnTo>
                <a:lnTo>
                  <a:pt x="811" y="291"/>
                </a:lnTo>
                <a:lnTo>
                  <a:pt x="797" y="253"/>
                </a:lnTo>
                <a:lnTo>
                  <a:pt x="780" y="216"/>
                </a:lnTo>
                <a:lnTo>
                  <a:pt x="759" y="183"/>
                </a:lnTo>
                <a:lnTo>
                  <a:pt x="736" y="151"/>
                </a:lnTo>
                <a:lnTo>
                  <a:pt x="708" y="121"/>
                </a:lnTo>
                <a:lnTo>
                  <a:pt x="680" y="95"/>
                </a:lnTo>
                <a:lnTo>
                  <a:pt x="646" y="70"/>
                </a:lnTo>
                <a:lnTo>
                  <a:pt x="613" y="49"/>
                </a:lnTo>
                <a:lnTo>
                  <a:pt x="576" y="32"/>
                </a:lnTo>
                <a:lnTo>
                  <a:pt x="539" y="18"/>
                </a:lnTo>
                <a:lnTo>
                  <a:pt x="499" y="7"/>
                </a:lnTo>
                <a:lnTo>
                  <a:pt x="478" y="4"/>
                </a:lnTo>
                <a:lnTo>
                  <a:pt x="459" y="2"/>
                </a:lnTo>
                <a:lnTo>
                  <a:pt x="438" y="0"/>
                </a:lnTo>
                <a:lnTo>
                  <a:pt x="415" y="0"/>
                </a:lnTo>
                <a:lnTo>
                  <a:pt x="415" y="0"/>
                </a:lnTo>
                <a:close/>
                <a:moveTo>
                  <a:pt x="778" y="388"/>
                </a:moveTo>
                <a:lnTo>
                  <a:pt x="636" y="388"/>
                </a:lnTo>
                <a:lnTo>
                  <a:pt x="636" y="388"/>
                </a:lnTo>
                <a:lnTo>
                  <a:pt x="631" y="342"/>
                </a:lnTo>
                <a:lnTo>
                  <a:pt x="624" y="297"/>
                </a:lnTo>
                <a:lnTo>
                  <a:pt x="611" y="253"/>
                </a:lnTo>
                <a:lnTo>
                  <a:pt x="596" y="211"/>
                </a:lnTo>
                <a:lnTo>
                  <a:pt x="596" y="211"/>
                </a:lnTo>
                <a:lnTo>
                  <a:pt x="617" y="200"/>
                </a:lnTo>
                <a:lnTo>
                  <a:pt x="636" y="188"/>
                </a:lnTo>
                <a:lnTo>
                  <a:pt x="655" y="174"/>
                </a:lnTo>
                <a:lnTo>
                  <a:pt x="675" y="160"/>
                </a:lnTo>
                <a:lnTo>
                  <a:pt x="675" y="160"/>
                </a:lnTo>
                <a:lnTo>
                  <a:pt x="696" y="183"/>
                </a:lnTo>
                <a:lnTo>
                  <a:pt x="715" y="209"/>
                </a:lnTo>
                <a:lnTo>
                  <a:pt x="731" y="235"/>
                </a:lnTo>
                <a:lnTo>
                  <a:pt x="745" y="263"/>
                </a:lnTo>
                <a:lnTo>
                  <a:pt x="757" y="293"/>
                </a:lnTo>
                <a:lnTo>
                  <a:pt x="768" y="323"/>
                </a:lnTo>
                <a:lnTo>
                  <a:pt x="773" y="355"/>
                </a:lnTo>
                <a:lnTo>
                  <a:pt x="778" y="388"/>
                </a:lnTo>
                <a:lnTo>
                  <a:pt x="778" y="388"/>
                </a:lnTo>
                <a:close/>
                <a:moveTo>
                  <a:pt x="441" y="79"/>
                </a:moveTo>
                <a:lnTo>
                  <a:pt x="441" y="79"/>
                </a:lnTo>
                <a:lnTo>
                  <a:pt x="466" y="102"/>
                </a:lnTo>
                <a:lnTo>
                  <a:pt x="487" y="126"/>
                </a:lnTo>
                <a:lnTo>
                  <a:pt x="506" y="155"/>
                </a:lnTo>
                <a:lnTo>
                  <a:pt x="524" y="183"/>
                </a:lnTo>
                <a:lnTo>
                  <a:pt x="524" y="183"/>
                </a:lnTo>
                <a:lnTo>
                  <a:pt x="504" y="188"/>
                </a:lnTo>
                <a:lnTo>
                  <a:pt x="483" y="193"/>
                </a:lnTo>
                <a:lnTo>
                  <a:pt x="462" y="197"/>
                </a:lnTo>
                <a:lnTo>
                  <a:pt x="441" y="198"/>
                </a:lnTo>
                <a:lnTo>
                  <a:pt x="441" y="79"/>
                </a:lnTo>
                <a:close/>
                <a:moveTo>
                  <a:pt x="497" y="62"/>
                </a:moveTo>
                <a:lnTo>
                  <a:pt x="497" y="62"/>
                </a:lnTo>
                <a:lnTo>
                  <a:pt x="534" y="72"/>
                </a:lnTo>
                <a:lnTo>
                  <a:pt x="569" y="86"/>
                </a:lnTo>
                <a:lnTo>
                  <a:pt x="604" y="104"/>
                </a:lnTo>
                <a:lnTo>
                  <a:pt x="634" y="125"/>
                </a:lnTo>
                <a:lnTo>
                  <a:pt x="634" y="125"/>
                </a:lnTo>
                <a:lnTo>
                  <a:pt x="604" y="146"/>
                </a:lnTo>
                <a:lnTo>
                  <a:pt x="573" y="163"/>
                </a:lnTo>
                <a:lnTo>
                  <a:pt x="573" y="163"/>
                </a:lnTo>
                <a:lnTo>
                  <a:pt x="557" y="135"/>
                </a:lnTo>
                <a:lnTo>
                  <a:pt x="539" y="109"/>
                </a:lnTo>
                <a:lnTo>
                  <a:pt x="518" y="84"/>
                </a:lnTo>
                <a:lnTo>
                  <a:pt x="497" y="62"/>
                </a:lnTo>
                <a:lnTo>
                  <a:pt x="497" y="62"/>
                </a:lnTo>
                <a:close/>
                <a:moveTo>
                  <a:pt x="390" y="79"/>
                </a:moveTo>
                <a:lnTo>
                  <a:pt x="390" y="198"/>
                </a:lnTo>
                <a:lnTo>
                  <a:pt x="390" y="198"/>
                </a:lnTo>
                <a:lnTo>
                  <a:pt x="369" y="197"/>
                </a:lnTo>
                <a:lnTo>
                  <a:pt x="348" y="193"/>
                </a:lnTo>
                <a:lnTo>
                  <a:pt x="327" y="188"/>
                </a:lnTo>
                <a:lnTo>
                  <a:pt x="306" y="183"/>
                </a:lnTo>
                <a:lnTo>
                  <a:pt x="306" y="183"/>
                </a:lnTo>
                <a:lnTo>
                  <a:pt x="323" y="155"/>
                </a:lnTo>
                <a:lnTo>
                  <a:pt x="344" y="126"/>
                </a:lnTo>
                <a:lnTo>
                  <a:pt x="366" y="102"/>
                </a:lnTo>
                <a:lnTo>
                  <a:pt x="390" y="79"/>
                </a:lnTo>
                <a:lnTo>
                  <a:pt x="390" y="79"/>
                </a:lnTo>
                <a:close/>
                <a:moveTo>
                  <a:pt x="258" y="163"/>
                </a:moveTo>
                <a:lnTo>
                  <a:pt x="258" y="163"/>
                </a:lnTo>
                <a:lnTo>
                  <a:pt x="227" y="146"/>
                </a:lnTo>
                <a:lnTo>
                  <a:pt x="197" y="125"/>
                </a:lnTo>
                <a:lnTo>
                  <a:pt x="197" y="125"/>
                </a:lnTo>
                <a:lnTo>
                  <a:pt x="227" y="104"/>
                </a:lnTo>
                <a:lnTo>
                  <a:pt x="260" y="86"/>
                </a:lnTo>
                <a:lnTo>
                  <a:pt x="297" y="72"/>
                </a:lnTo>
                <a:lnTo>
                  <a:pt x="334" y="62"/>
                </a:lnTo>
                <a:lnTo>
                  <a:pt x="334" y="62"/>
                </a:lnTo>
                <a:lnTo>
                  <a:pt x="313" y="84"/>
                </a:lnTo>
                <a:lnTo>
                  <a:pt x="292" y="109"/>
                </a:lnTo>
                <a:lnTo>
                  <a:pt x="274" y="135"/>
                </a:lnTo>
                <a:lnTo>
                  <a:pt x="258" y="163"/>
                </a:lnTo>
                <a:lnTo>
                  <a:pt x="258" y="163"/>
                </a:lnTo>
                <a:close/>
                <a:moveTo>
                  <a:pt x="390" y="251"/>
                </a:moveTo>
                <a:lnTo>
                  <a:pt x="390" y="388"/>
                </a:lnTo>
                <a:lnTo>
                  <a:pt x="248" y="388"/>
                </a:lnTo>
                <a:lnTo>
                  <a:pt x="248" y="388"/>
                </a:lnTo>
                <a:lnTo>
                  <a:pt x="251" y="346"/>
                </a:lnTo>
                <a:lnTo>
                  <a:pt x="258" y="306"/>
                </a:lnTo>
                <a:lnTo>
                  <a:pt x="269" y="267"/>
                </a:lnTo>
                <a:lnTo>
                  <a:pt x="283" y="230"/>
                </a:lnTo>
                <a:lnTo>
                  <a:pt x="283" y="230"/>
                </a:lnTo>
                <a:lnTo>
                  <a:pt x="309" y="237"/>
                </a:lnTo>
                <a:lnTo>
                  <a:pt x="336" y="244"/>
                </a:lnTo>
                <a:lnTo>
                  <a:pt x="362" y="248"/>
                </a:lnTo>
                <a:lnTo>
                  <a:pt x="390" y="251"/>
                </a:lnTo>
                <a:lnTo>
                  <a:pt x="390" y="251"/>
                </a:lnTo>
                <a:close/>
                <a:moveTo>
                  <a:pt x="390" y="441"/>
                </a:moveTo>
                <a:lnTo>
                  <a:pt x="390" y="588"/>
                </a:lnTo>
                <a:lnTo>
                  <a:pt x="390" y="588"/>
                </a:lnTo>
                <a:lnTo>
                  <a:pt x="364" y="590"/>
                </a:lnTo>
                <a:lnTo>
                  <a:pt x="337" y="595"/>
                </a:lnTo>
                <a:lnTo>
                  <a:pt x="313" y="600"/>
                </a:lnTo>
                <a:lnTo>
                  <a:pt x="287" y="607"/>
                </a:lnTo>
                <a:lnTo>
                  <a:pt x="287" y="607"/>
                </a:lnTo>
                <a:lnTo>
                  <a:pt x="272" y="569"/>
                </a:lnTo>
                <a:lnTo>
                  <a:pt x="260" y="527"/>
                </a:lnTo>
                <a:lnTo>
                  <a:pt x="251" y="485"/>
                </a:lnTo>
                <a:lnTo>
                  <a:pt x="248" y="441"/>
                </a:lnTo>
                <a:lnTo>
                  <a:pt x="390" y="441"/>
                </a:lnTo>
                <a:close/>
                <a:moveTo>
                  <a:pt x="390" y="639"/>
                </a:moveTo>
                <a:lnTo>
                  <a:pt x="390" y="750"/>
                </a:lnTo>
                <a:lnTo>
                  <a:pt x="390" y="750"/>
                </a:lnTo>
                <a:lnTo>
                  <a:pt x="367" y="729"/>
                </a:lnTo>
                <a:lnTo>
                  <a:pt x="346" y="706"/>
                </a:lnTo>
                <a:lnTo>
                  <a:pt x="329" y="681"/>
                </a:lnTo>
                <a:lnTo>
                  <a:pt x="311" y="655"/>
                </a:lnTo>
                <a:lnTo>
                  <a:pt x="311" y="655"/>
                </a:lnTo>
                <a:lnTo>
                  <a:pt x="330" y="650"/>
                </a:lnTo>
                <a:lnTo>
                  <a:pt x="350" y="644"/>
                </a:lnTo>
                <a:lnTo>
                  <a:pt x="369" y="643"/>
                </a:lnTo>
                <a:lnTo>
                  <a:pt x="390" y="639"/>
                </a:lnTo>
                <a:lnTo>
                  <a:pt x="390" y="639"/>
                </a:lnTo>
                <a:close/>
                <a:moveTo>
                  <a:pt x="334" y="767"/>
                </a:moveTo>
                <a:lnTo>
                  <a:pt x="334" y="767"/>
                </a:lnTo>
                <a:lnTo>
                  <a:pt x="299" y="758"/>
                </a:lnTo>
                <a:lnTo>
                  <a:pt x="264" y="744"/>
                </a:lnTo>
                <a:lnTo>
                  <a:pt x="232" y="727"/>
                </a:lnTo>
                <a:lnTo>
                  <a:pt x="202" y="707"/>
                </a:lnTo>
                <a:lnTo>
                  <a:pt x="202" y="707"/>
                </a:lnTo>
                <a:lnTo>
                  <a:pt x="232" y="688"/>
                </a:lnTo>
                <a:lnTo>
                  <a:pt x="262" y="672"/>
                </a:lnTo>
                <a:lnTo>
                  <a:pt x="262" y="672"/>
                </a:lnTo>
                <a:lnTo>
                  <a:pt x="278" y="699"/>
                </a:lnTo>
                <a:lnTo>
                  <a:pt x="295" y="723"/>
                </a:lnTo>
                <a:lnTo>
                  <a:pt x="313" y="746"/>
                </a:lnTo>
                <a:lnTo>
                  <a:pt x="334" y="767"/>
                </a:lnTo>
                <a:lnTo>
                  <a:pt x="334" y="767"/>
                </a:lnTo>
                <a:close/>
                <a:moveTo>
                  <a:pt x="441" y="750"/>
                </a:moveTo>
                <a:lnTo>
                  <a:pt x="441" y="639"/>
                </a:lnTo>
                <a:lnTo>
                  <a:pt x="441" y="639"/>
                </a:lnTo>
                <a:lnTo>
                  <a:pt x="460" y="643"/>
                </a:lnTo>
                <a:lnTo>
                  <a:pt x="481" y="644"/>
                </a:lnTo>
                <a:lnTo>
                  <a:pt x="501" y="650"/>
                </a:lnTo>
                <a:lnTo>
                  <a:pt x="520" y="655"/>
                </a:lnTo>
                <a:lnTo>
                  <a:pt x="520" y="655"/>
                </a:lnTo>
                <a:lnTo>
                  <a:pt x="502" y="681"/>
                </a:lnTo>
                <a:lnTo>
                  <a:pt x="483" y="706"/>
                </a:lnTo>
                <a:lnTo>
                  <a:pt x="464" y="729"/>
                </a:lnTo>
                <a:lnTo>
                  <a:pt x="441" y="750"/>
                </a:lnTo>
                <a:lnTo>
                  <a:pt x="441" y="750"/>
                </a:lnTo>
                <a:close/>
                <a:moveTo>
                  <a:pt x="569" y="672"/>
                </a:moveTo>
                <a:lnTo>
                  <a:pt x="569" y="672"/>
                </a:lnTo>
                <a:lnTo>
                  <a:pt x="599" y="688"/>
                </a:lnTo>
                <a:lnTo>
                  <a:pt x="629" y="707"/>
                </a:lnTo>
                <a:lnTo>
                  <a:pt x="629" y="707"/>
                </a:lnTo>
                <a:lnTo>
                  <a:pt x="599" y="727"/>
                </a:lnTo>
                <a:lnTo>
                  <a:pt x="566" y="744"/>
                </a:lnTo>
                <a:lnTo>
                  <a:pt x="532" y="758"/>
                </a:lnTo>
                <a:lnTo>
                  <a:pt x="497" y="767"/>
                </a:lnTo>
                <a:lnTo>
                  <a:pt x="497" y="767"/>
                </a:lnTo>
                <a:lnTo>
                  <a:pt x="518" y="746"/>
                </a:lnTo>
                <a:lnTo>
                  <a:pt x="536" y="723"/>
                </a:lnTo>
                <a:lnTo>
                  <a:pt x="553" y="699"/>
                </a:lnTo>
                <a:lnTo>
                  <a:pt x="569" y="672"/>
                </a:lnTo>
                <a:lnTo>
                  <a:pt x="569" y="672"/>
                </a:lnTo>
                <a:close/>
                <a:moveTo>
                  <a:pt x="441" y="588"/>
                </a:moveTo>
                <a:lnTo>
                  <a:pt x="441" y="441"/>
                </a:lnTo>
                <a:lnTo>
                  <a:pt x="583" y="441"/>
                </a:lnTo>
                <a:lnTo>
                  <a:pt x="583" y="441"/>
                </a:lnTo>
                <a:lnTo>
                  <a:pt x="580" y="485"/>
                </a:lnTo>
                <a:lnTo>
                  <a:pt x="571" y="527"/>
                </a:lnTo>
                <a:lnTo>
                  <a:pt x="559" y="569"/>
                </a:lnTo>
                <a:lnTo>
                  <a:pt x="543" y="607"/>
                </a:lnTo>
                <a:lnTo>
                  <a:pt x="543" y="607"/>
                </a:lnTo>
                <a:lnTo>
                  <a:pt x="518" y="600"/>
                </a:lnTo>
                <a:lnTo>
                  <a:pt x="494" y="595"/>
                </a:lnTo>
                <a:lnTo>
                  <a:pt x="467" y="590"/>
                </a:lnTo>
                <a:lnTo>
                  <a:pt x="441" y="588"/>
                </a:lnTo>
                <a:lnTo>
                  <a:pt x="441" y="588"/>
                </a:lnTo>
                <a:close/>
                <a:moveTo>
                  <a:pt x="441" y="388"/>
                </a:moveTo>
                <a:lnTo>
                  <a:pt x="441" y="251"/>
                </a:lnTo>
                <a:lnTo>
                  <a:pt x="441" y="251"/>
                </a:lnTo>
                <a:lnTo>
                  <a:pt x="469" y="248"/>
                </a:lnTo>
                <a:lnTo>
                  <a:pt x="495" y="244"/>
                </a:lnTo>
                <a:lnTo>
                  <a:pt x="522" y="237"/>
                </a:lnTo>
                <a:lnTo>
                  <a:pt x="548" y="230"/>
                </a:lnTo>
                <a:lnTo>
                  <a:pt x="548" y="230"/>
                </a:lnTo>
                <a:lnTo>
                  <a:pt x="560" y="267"/>
                </a:lnTo>
                <a:lnTo>
                  <a:pt x="573" y="306"/>
                </a:lnTo>
                <a:lnTo>
                  <a:pt x="580" y="346"/>
                </a:lnTo>
                <a:lnTo>
                  <a:pt x="583" y="388"/>
                </a:lnTo>
                <a:lnTo>
                  <a:pt x="441" y="388"/>
                </a:lnTo>
                <a:close/>
                <a:moveTo>
                  <a:pt x="157" y="160"/>
                </a:moveTo>
                <a:lnTo>
                  <a:pt x="157" y="160"/>
                </a:lnTo>
                <a:lnTo>
                  <a:pt x="176" y="174"/>
                </a:lnTo>
                <a:lnTo>
                  <a:pt x="195" y="188"/>
                </a:lnTo>
                <a:lnTo>
                  <a:pt x="215" y="200"/>
                </a:lnTo>
                <a:lnTo>
                  <a:pt x="236" y="211"/>
                </a:lnTo>
                <a:lnTo>
                  <a:pt x="236" y="211"/>
                </a:lnTo>
                <a:lnTo>
                  <a:pt x="220" y="253"/>
                </a:lnTo>
                <a:lnTo>
                  <a:pt x="208" y="297"/>
                </a:lnTo>
                <a:lnTo>
                  <a:pt x="201" y="342"/>
                </a:lnTo>
                <a:lnTo>
                  <a:pt x="195" y="388"/>
                </a:lnTo>
                <a:lnTo>
                  <a:pt x="53" y="388"/>
                </a:lnTo>
                <a:lnTo>
                  <a:pt x="53" y="388"/>
                </a:lnTo>
                <a:lnTo>
                  <a:pt x="57" y="355"/>
                </a:lnTo>
                <a:lnTo>
                  <a:pt x="64" y="323"/>
                </a:lnTo>
                <a:lnTo>
                  <a:pt x="74" y="293"/>
                </a:lnTo>
                <a:lnTo>
                  <a:pt x="85" y="263"/>
                </a:lnTo>
                <a:lnTo>
                  <a:pt x="100" y="235"/>
                </a:lnTo>
                <a:lnTo>
                  <a:pt x="116" y="209"/>
                </a:lnTo>
                <a:lnTo>
                  <a:pt x="136" y="183"/>
                </a:lnTo>
                <a:lnTo>
                  <a:pt x="157" y="160"/>
                </a:lnTo>
                <a:lnTo>
                  <a:pt x="157" y="160"/>
                </a:lnTo>
                <a:close/>
                <a:moveTo>
                  <a:pt x="53" y="441"/>
                </a:moveTo>
                <a:lnTo>
                  <a:pt x="195" y="441"/>
                </a:lnTo>
                <a:lnTo>
                  <a:pt x="195" y="441"/>
                </a:lnTo>
                <a:lnTo>
                  <a:pt x="197" y="465"/>
                </a:lnTo>
                <a:lnTo>
                  <a:pt x="201" y="490"/>
                </a:lnTo>
                <a:lnTo>
                  <a:pt x="204" y="513"/>
                </a:lnTo>
                <a:lnTo>
                  <a:pt x="209" y="537"/>
                </a:lnTo>
                <a:lnTo>
                  <a:pt x="215" y="560"/>
                </a:lnTo>
                <a:lnTo>
                  <a:pt x="222" y="583"/>
                </a:lnTo>
                <a:lnTo>
                  <a:pt x="230" y="604"/>
                </a:lnTo>
                <a:lnTo>
                  <a:pt x="239" y="627"/>
                </a:lnTo>
                <a:lnTo>
                  <a:pt x="239" y="627"/>
                </a:lnTo>
                <a:lnTo>
                  <a:pt x="218" y="637"/>
                </a:lnTo>
                <a:lnTo>
                  <a:pt x="199" y="648"/>
                </a:lnTo>
                <a:lnTo>
                  <a:pt x="181" y="660"/>
                </a:lnTo>
                <a:lnTo>
                  <a:pt x="162" y="674"/>
                </a:lnTo>
                <a:lnTo>
                  <a:pt x="162" y="674"/>
                </a:lnTo>
                <a:lnTo>
                  <a:pt x="141" y="650"/>
                </a:lnTo>
                <a:lnTo>
                  <a:pt x="120" y="625"/>
                </a:lnTo>
                <a:lnTo>
                  <a:pt x="102" y="597"/>
                </a:lnTo>
                <a:lnTo>
                  <a:pt x="86" y="569"/>
                </a:lnTo>
                <a:lnTo>
                  <a:pt x="74" y="539"/>
                </a:lnTo>
                <a:lnTo>
                  <a:pt x="65" y="507"/>
                </a:lnTo>
                <a:lnTo>
                  <a:pt x="58" y="474"/>
                </a:lnTo>
                <a:lnTo>
                  <a:pt x="53" y="441"/>
                </a:lnTo>
                <a:lnTo>
                  <a:pt x="53" y="441"/>
                </a:lnTo>
                <a:close/>
                <a:moveTo>
                  <a:pt x="669" y="674"/>
                </a:moveTo>
                <a:lnTo>
                  <a:pt x="669" y="674"/>
                </a:lnTo>
                <a:lnTo>
                  <a:pt x="650" y="660"/>
                </a:lnTo>
                <a:lnTo>
                  <a:pt x="631" y="648"/>
                </a:lnTo>
                <a:lnTo>
                  <a:pt x="611" y="637"/>
                </a:lnTo>
                <a:lnTo>
                  <a:pt x="592" y="627"/>
                </a:lnTo>
                <a:lnTo>
                  <a:pt x="592" y="627"/>
                </a:lnTo>
                <a:lnTo>
                  <a:pt x="601" y="604"/>
                </a:lnTo>
                <a:lnTo>
                  <a:pt x="610" y="583"/>
                </a:lnTo>
                <a:lnTo>
                  <a:pt x="617" y="560"/>
                </a:lnTo>
                <a:lnTo>
                  <a:pt x="622" y="537"/>
                </a:lnTo>
                <a:lnTo>
                  <a:pt x="627" y="513"/>
                </a:lnTo>
                <a:lnTo>
                  <a:pt x="631" y="490"/>
                </a:lnTo>
                <a:lnTo>
                  <a:pt x="634" y="465"/>
                </a:lnTo>
                <a:lnTo>
                  <a:pt x="636" y="441"/>
                </a:lnTo>
                <a:lnTo>
                  <a:pt x="778" y="441"/>
                </a:lnTo>
                <a:lnTo>
                  <a:pt x="778" y="441"/>
                </a:lnTo>
                <a:lnTo>
                  <a:pt x="773" y="474"/>
                </a:lnTo>
                <a:lnTo>
                  <a:pt x="766" y="507"/>
                </a:lnTo>
                <a:lnTo>
                  <a:pt x="757" y="539"/>
                </a:lnTo>
                <a:lnTo>
                  <a:pt x="743" y="569"/>
                </a:lnTo>
                <a:lnTo>
                  <a:pt x="729" y="597"/>
                </a:lnTo>
                <a:lnTo>
                  <a:pt x="711" y="625"/>
                </a:lnTo>
                <a:lnTo>
                  <a:pt x="690" y="650"/>
                </a:lnTo>
                <a:lnTo>
                  <a:pt x="669" y="674"/>
                </a:lnTo>
                <a:lnTo>
                  <a:pt x="669" y="674"/>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2" name="슬라이드 번호 개체 틀 1"/>
          <p:cNvSpPr>
            <a:spLocks noGrp="1"/>
          </p:cNvSpPr>
          <p:nvPr>
            <p:ph type="sldNum" sz="quarter" idx="12"/>
          </p:nvPr>
        </p:nvSpPr>
        <p:spPr/>
        <p:txBody>
          <a:bodyPr/>
          <a:lstStyle/>
          <a:p>
            <a:fld id="{2F943411-7C57-481C-BA3E-8A56C2B72D05}" type="slidenum">
              <a:rPr lang="ko-KR" altLang="en-US" smtClean="0">
                <a:solidFill>
                  <a:prstClr val="white">
                    <a:lumMod val="50000"/>
                  </a:prstClr>
                </a:solidFill>
              </a:rPr>
              <a:pPr/>
              <a:t>24</a:t>
            </a:fld>
            <a:endParaRPr lang="ko-KR" altLang="en-US" dirty="0">
              <a:solidFill>
                <a:prstClr val="white">
                  <a:lumMod val="50000"/>
                </a:prstClr>
              </a:solidFill>
            </a:endParaRPr>
          </a:p>
        </p:txBody>
      </p:sp>
      <p:sp>
        <p:nvSpPr>
          <p:cNvPr id="5" name="Rectangle 4">
            <a:extLst>
              <a:ext uri="{FF2B5EF4-FFF2-40B4-BE49-F238E27FC236}">
                <a16:creationId xmlns:a16="http://schemas.microsoft.com/office/drawing/2014/main" id="{D117EB4F-1A64-4388-9365-8B5628457DA3}"/>
              </a:ext>
            </a:extLst>
          </p:cNvPr>
          <p:cNvSpPr/>
          <p:nvPr/>
        </p:nvSpPr>
        <p:spPr>
          <a:xfrm>
            <a:off x="-118533" y="-135467"/>
            <a:ext cx="12310533" cy="699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3" name="Group 12">
            <a:extLst>
              <a:ext uri="{FF2B5EF4-FFF2-40B4-BE49-F238E27FC236}">
                <a16:creationId xmlns:a16="http://schemas.microsoft.com/office/drawing/2014/main" id="{E5852723-7143-4F86-BAE4-FCDD49E5F16E}"/>
              </a:ext>
            </a:extLst>
          </p:cNvPr>
          <p:cNvGrpSpPr/>
          <p:nvPr/>
        </p:nvGrpSpPr>
        <p:grpSpPr>
          <a:xfrm>
            <a:off x="176927" y="233643"/>
            <a:ext cx="5716116" cy="6993467"/>
            <a:chOff x="16227" y="419261"/>
            <a:chExt cx="4277620" cy="5233517"/>
          </a:xfrm>
          <a:solidFill>
            <a:schemeClr val="bg1"/>
          </a:solidFill>
        </p:grpSpPr>
        <p:sp>
          <p:nvSpPr>
            <p:cNvPr id="12" name="Parallelogram 11">
              <a:extLst>
                <a:ext uri="{FF2B5EF4-FFF2-40B4-BE49-F238E27FC236}">
                  <a16:creationId xmlns:a16="http://schemas.microsoft.com/office/drawing/2014/main" id="{8108ABEE-CF8A-414F-BB16-449923F4F78D}"/>
                </a:ext>
              </a:extLst>
            </p:cNvPr>
            <p:cNvSpPr/>
            <p:nvPr/>
          </p:nvSpPr>
          <p:spPr>
            <a:xfrm>
              <a:off x="266970" y="1994104"/>
              <a:ext cx="4026877" cy="597877"/>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Parallelogram 25">
              <a:extLst>
                <a:ext uri="{FF2B5EF4-FFF2-40B4-BE49-F238E27FC236}">
                  <a16:creationId xmlns:a16="http://schemas.microsoft.com/office/drawing/2014/main" id="{042E1C6F-8A22-42E3-95CC-BC3541042AEC}"/>
                </a:ext>
              </a:extLst>
            </p:cNvPr>
            <p:cNvSpPr/>
            <p:nvPr/>
          </p:nvSpPr>
          <p:spPr>
            <a:xfrm>
              <a:off x="16227" y="3508307"/>
              <a:ext cx="4026877" cy="597877"/>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Parallelogram 26">
              <a:extLst>
                <a:ext uri="{FF2B5EF4-FFF2-40B4-BE49-F238E27FC236}">
                  <a16:creationId xmlns:a16="http://schemas.microsoft.com/office/drawing/2014/main" id="{5C0DAB60-D2BC-42E7-BA8E-ACC741764E64}"/>
                </a:ext>
              </a:extLst>
            </p:cNvPr>
            <p:cNvSpPr/>
            <p:nvPr/>
          </p:nvSpPr>
          <p:spPr>
            <a:xfrm rot="6121168" flipV="1">
              <a:off x="355847" y="2674117"/>
              <a:ext cx="5189380" cy="679668"/>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Parallelogram 30">
              <a:extLst>
                <a:ext uri="{FF2B5EF4-FFF2-40B4-BE49-F238E27FC236}">
                  <a16:creationId xmlns:a16="http://schemas.microsoft.com/office/drawing/2014/main" id="{AAE93FDC-9C98-469E-92E9-12D10A3A264C}"/>
                </a:ext>
              </a:extLst>
            </p:cNvPr>
            <p:cNvSpPr/>
            <p:nvPr/>
          </p:nvSpPr>
          <p:spPr>
            <a:xfrm rot="6121168" flipV="1">
              <a:off x="-1198502" y="2718254"/>
              <a:ext cx="5189380" cy="679668"/>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2" name="TextBox 31">
            <a:extLst>
              <a:ext uri="{FF2B5EF4-FFF2-40B4-BE49-F238E27FC236}">
                <a16:creationId xmlns:a16="http://schemas.microsoft.com/office/drawing/2014/main" id="{BAEA5667-4C4E-4620-B25F-572FF19E4449}"/>
              </a:ext>
            </a:extLst>
          </p:cNvPr>
          <p:cNvSpPr txBox="1"/>
          <p:nvPr/>
        </p:nvSpPr>
        <p:spPr>
          <a:xfrm>
            <a:off x="6383749" y="1890117"/>
            <a:ext cx="5296260" cy="3077766"/>
          </a:xfrm>
          <a:prstGeom prst="rect">
            <a:avLst/>
          </a:prstGeom>
          <a:noFill/>
        </p:spPr>
        <p:txBody>
          <a:bodyPr wrap="square" rtlCol="0">
            <a:spAutoFit/>
          </a:bodyPr>
          <a:lstStyle/>
          <a:p>
            <a:pPr algn="ctr"/>
            <a:r>
              <a:rPr lang="en-US" altLang="ko-KR" sz="8800" b="1" dirty="0">
                <a:solidFill>
                  <a:prstClr val="white"/>
                </a:solidFill>
              </a:rPr>
              <a:t>Hashtags</a:t>
            </a:r>
          </a:p>
          <a:p>
            <a:pPr algn="ctr"/>
            <a:r>
              <a:rPr lang="en-US" altLang="ko-KR" sz="4000" b="1" dirty="0">
                <a:solidFill>
                  <a:prstClr val="white"/>
                </a:solidFill>
              </a:rPr>
              <a:t>On</a:t>
            </a:r>
          </a:p>
          <a:p>
            <a:pPr algn="ctr"/>
            <a:r>
              <a:rPr lang="en-US" altLang="ko-KR" sz="6600" b="1" dirty="0">
                <a:solidFill>
                  <a:prstClr val="white"/>
                </a:solidFill>
              </a:rPr>
              <a:t>YouTube</a:t>
            </a:r>
            <a:endParaRPr lang="ko-KR" altLang="en-US" sz="6600" b="1" dirty="0">
              <a:solidFill>
                <a:prstClr val="white"/>
              </a:solidFill>
            </a:endParaRPr>
          </a:p>
        </p:txBody>
      </p:sp>
    </p:spTree>
    <p:extLst>
      <p:ext uri="{BB962C8B-B14F-4D97-AF65-F5344CB8AC3E}">
        <p14:creationId xmlns:p14="http://schemas.microsoft.com/office/powerpoint/2010/main" val="3086621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12192000" cy="14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6" name="Freeform 35"/>
          <p:cNvSpPr>
            <a:spLocks noEditPoints="1"/>
          </p:cNvSpPr>
          <p:nvPr/>
        </p:nvSpPr>
        <p:spPr bwMode="auto">
          <a:xfrm>
            <a:off x="236360" y="179130"/>
            <a:ext cx="1041833" cy="1039325"/>
          </a:xfrm>
          <a:custGeom>
            <a:avLst/>
            <a:gdLst>
              <a:gd name="T0" fmla="*/ 332 w 831"/>
              <a:gd name="T1" fmla="*/ 7 h 829"/>
              <a:gd name="T2" fmla="*/ 122 w 831"/>
              <a:gd name="T3" fmla="*/ 121 h 829"/>
              <a:gd name="T4" fmla="*/ 9 w 831"/>
              <a:gd name="T5" fmla="*/ 330 h 829"/>
              <a:gd name="T6" fmla="*/ 0 w 831"/>
              <a:gd name="T7" fmla="*/ 435 h 829"/>
              <a:gd name="T8" fmla="*/ 51 w 831"/>
              <a:gd name="T9" fmla="*/ 613 h 829"/>
              <a:gd name="T10" fmla="*/ 218 w 831"/>
              <a:gd name="T11" fmla="*/ 779 h 829"/>
              <a:gd name="T12" fmla="*/ 394 w 831"/>
              <a:gd name="T13" fmla="*/ 829 h 829"/>
              <a:gd name="T14" fmla="*/ 499 w 831"/>
              <a:gd name="T15" fmla="*/ 822 h 829"/>
              <a:gd name="T16" fmla="*/ 708 w 831"/>
              <a:gd name="T17" fmla="*/ 707 h 829"/>
              <a:gd name="T18" fmla="*/ 822 w 831"/>
              <a:gd name="T19" fmla="*/ 499 h 829"/>
              <a:gd name="T20" fmla="*/ 831 w 831"/>
              <a:gd name="T21" fmla="*/ 393 h 829"/>
              <a:gd name="T22" fmla="*/ 780 w 831"/>
              <a:gd name="T23" fmla="*/ 216 h 829"/>
              <a:gd name="T24" fmla="*/ 613 w 831"/>
              <a:gd name="T25" fmla="*/ 49 h 829"/>
              <a:gd name="T26" fmla="*/ 438 w 831"/>
              <a:gd name="T27" fmla="*/ 0 h 829"/>
              <a:gd name="T28" fmla="*/ 631 w 831"/>
              <a:gd name="T29" fmla="*/ 342 h 829"/>
              <a:gd name="T30" fmla="*/ 636 w 831"/>
              <a:gd name="T31" fmla="*/ 188 h 829"/>
              <a:gd name="T32" fmla="*/ 731 w 831"/>
              <a:gd name="T33" fmla="*/ 235 h 829"/>
              <a:gd name="T34" fmla="*/ 778 w 831"/>
              <a:gd name="T35" fmla="*/ 388 h 829"/>
              <a:gd name="T36" fmla="*/ 524 w 831"/>
              <a:gd name="T37" fmla="*/ 183 h 829"/>
              <a:gd name="T38" fmla="*/ 441 w 831"/>
              <a:gd name="T39" fmla="*/ 79 h 829"/>
              <a:gd name="T40" fmla="*/ 634 w 831"/>
              <a:gd name="T41" fmla="*/ 125 h 829"/>
              <a:gd name="T42" fmla="*/ 539 w 831"/>
              <a:gd name="T43" fmla="*/ 109 h 829"/>
              <a:gd name="T44" fmla="*/ 390 w 831"/>
              <a:gd name="T45" fmla="*/ 198 h 829"/>
              <a:gd name="T46" fmla="*/ 323 w 831"/>
              <a:gd name="T47" fmla="*/ 155 h 829"/>
              <a:gd name="T48" fmla="*/ 258 w 831"/>
              <a:gd name="T49" fmla="*/ 163 h 829"/>
              <a:gd name="T50" fmla="*/ 297 w 831"/>
              <a:gd name="T51" fmla="*/ 72 h 829"/>
              <a:gd name="T52" fmla="*/ 258 w 831"/>
              <a:gd name="T53" fmla="*/ 163 h 829"/>
              <a:gd name="T54" fmla="*/ 251 w 831"/>
              <a:gd name="T55" fmla="*/ 346 h 829"/>
              <a:gd name="T56" fmla="*/ 336 w 831"/>
              <a:gd name="T57" fmla="*/ 244 h 829"/>
              <a:gd name="T58" fmla="*/ 390 w 831"/>
              <a:gd name="T59" fmla="*/ 588 h 829"/>
              <a:gd name="T60" fmla="*/ 272 w 831"/>
              <a:gd name="T61" fmla="*/ 569 h 829"/>
              <a:gd name="T62" fmla="*/ 390 w 831"/>
              <a:gd name="T63" fmla="*/ 750 h 829"/>
              <a:gd name="T64" fmla="*/ 311 w 831"/>
              <a:gd name="T65" fmla="*/ 655 h 829"/>
              <a:gd name="T66" fmla="*/ 334 w 831"/>
              <a:gd name="T67" fmla="*/ 767 h 829"/>
              <a:gd name="T68" fmla="*/ 202 w 831"/>
              <a:gd name="T69" fmla="*/ 707 h 829"/>
              <a:gd name="T70" fmla="*/ 313 w 831"/>
              <a:gd name="T71" fmla="*/ 746 h 829"/>
              <a:gd name="T72" fmla="*/ 460 w 831"/>
              <a:gd name="T73" fmla="*/ 643 h 829"/>
              <a:gd name="T74" fmla="*/ 483 w 831"/>
              <a:gd name="T75" fmla="*/ 706 h 829"/>
              <a:gd name="T76" fmla="*/ 599 w 831"/>
              <a:gd name="T77" fmla="*/ 688 h 829"/>
              <a:gd name="T78" fmla="*/ 497 w 831"/>
              <a:gd name="T79" fmla="*/ 767 h 829"/>
              <a:gd name="T80" fmla="*/ 569 w 831"/>
              <a:gd name="T81" fmla="*/ 672 h 829"/>
              <a:gd name="T82" fmla="*/ 571 w 831"/>
              <a:gd name="T83" fmla="*/ 527 h 829"/>
              <a:gd name="T84" fmla="*/ 467 w 831"/>
              <a:gd name="T85" fmla="*/ 590 h 829"/>
              <a:gd name="T86" fmla="*/ 469 w 831"/>
              <a:gd name="T87" fmla="*/ 248 h 829"/>
              <a:gd name="T88" fmla="*/ 573 w 831"/>
              <a:gd name="T89" fmla="*/ 306 h 829"/>
              <a:gd name="T90" fmla="*/ 176 w 831"/>
              <a:gd name="T91" fmla="*/ 174 h 829"/>
              <a:gd name="T92" fmla="*/ 208 w 831"/>
              <a:gd name="T93" fmla="*/ 297 h 829"/>
              <a:gd name="T94" fmla="*/ 64 w 831"/>
              <a:gd name="T95" fmla="*/ 323 h 829"/>
              <a:gd name="T96" fmla="*/ 157 w 831"/>
              <a:gd name="T97" fmla="*/ 160 h 829"/>
              <a:gd name="T98" fmla="*/ 201 w 831"/>
              <a:gd name="T99" fmla="*/ 490 h 829"/>
              <a:gd name="T100" fmla="*/ 239 w 831"/>
              <a:gd name="T101" fmla="*/ 627 h 829"/>
              <a:gd name="T102" fmla="*/ 162 w 831"/>
              <a:gd name="T103" fmla="*/ 674 h 829"/>
              <a:gd name="T104" fmla="*/ 65 w 831"/>
              <a:gd name="T105" fmla="*/ 507 h 829"/>
              <a:gd name="T106" fmla="*/ 650 w 831"/>
              <a:gd name="T107" fmla="*/ 660 h 829"/>
              <a:gd name="T108" fmla="*/ 610 w 831"/>
              <a:gd name="T109" fmla="*/ 583 h 829"/>
              <a:gd name="T110" fmla="*/ 636 w 831"/>
              <a:gd name="T111" fmla="*/ 441 h 829"/>
              <a:gd name="T112" fmla="*/ 743 w 831"/>
              <a:gd name="T113" fmla="*/ 569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1" h="829">
                <a:moveTo>
                  <a:pt x="415" y="0"/>
                </a:moveTo>
                <a:lnTo>
                  <a:pt x="415" y="0"/>
                </a:lnTo>
                <a:lnTo>
                  <a:pt x="394" y="0"/>
                </a:lnTo>
                <a:lnTo>
                  <a:pt x="373" y="2"/>
                </a:lnTo>
                <a:lnTo>
                  <a:pt x="351" y="4"/>
                </a:lnTo>
                <a:lnTo>
                  <a:pt x="332" y="7"/>
                </a:lnTo>
                <a:lnTo>
                  <a:pt x="292" y="18"/>
                </a:lnTo>
                <a:lnTo>
                  <a:pt x="253" y="32"/>
                </a:lnTo>
                <a:lnTo>
                  <a:pt x="218" y="49"/>
                </a:lnTo>
                <a:lnTo>
                  <a:pt x="183" y="70"/>
                </a:lnTo>
                <a:lnTo>
                  <a:pt x="151" y="95"/>
                </a:lnTo>
                <a:lnTo>
                  <a:pt x="122" y="121"/>
                </a:lnTo>
                <a:lnTo>
                  <a:pt x="95" y="151"/>
                </a:lnTo>
                <a:lnTo>
                  <a:pt x="71" y="183"/>
                </a:lnTo>
                <a:lnTo>
                  <a:pt x="51" y="216"/>
                </a:lnTo>
                <a:lnTo>
                  <a:pt x="34" y="253"/>
                </a:lnTo>
                <a:lnTo>
                  <a:pt x="20" y="291"/>
                </a:lnTo>
                <a:lnTo>
                  <a:pt x="9" y="330"/>
                </a:lnTo>
                <a:lnTo>
                  <a:pt x="6" y="351"/>
                </a:lnTo>
                <a:lnTo>
                  <a:pt x="2" y="372"/>
                </a:lnTo>
                <a:lnTo>
                  <a:pt x="0" y="393"/>
                </a:lnTo>
                <a:lnTo>
                  <a:pt x="0" y="414"/>
                </a:lnTo>
                <a:lnTo>
                  <a:pt x="0" y="414"/>
                </a:lnTo>
                <a:lnTo>
                  <a:pt x="0" y="435"/>
                </a:lnTo>
                <a:lnTo>
                  <a:pt x="2" y="456"/>
                </a:lnTo>
                <a:lnTo>
                  <a:pt x="6" y="478"/>
                </a:lnTo>
                <a:lnTo>
                  <a:pt x="9" y="499"/>
                </a:lnTo>
                <a:lnTo>
                  <a:pt x="20" y="537"/>
                </a:lnTo>
                <a:lnTo>
                  <a:pt x="34" y="576"/>
                </a:lnTo>
                <a:lnTo>
                  <a:pt x="51" y="613"/>
                </a:lnTo>
                <a:lnTo>
                  <a:pt x="71" y="646"/>
                </a:lnTo>
                <a:lnTo>
                  <a:pt x="95" y="678"/>
                </a:lnTo>
                <a:lnTo>
                  <a:pt x="122" y="707"/>
                </a:lnTo>
                <a:lnTo>
                  <a:pt x="151" y="734"/>
                </a:lnTo>
                <a:lnTo>
                  <a:pt x="183" y="758"/>
                </a:lnTo>
                <a:lnTo>
                  <a:pt x="218" y="779"/>
                </a:lnTo>
                <a:lnTo>
                  <a:pt x="253" y="797"/>
                </a:lnTo>
                <a:lnTo>
                  <a:pt x="292" y="811"/>
                </a:lnTo>
                <a:lnTo>
                  <a:pt x="332" y="822"/>
                </a:lnTo>
                <a:lnTo>
                  <a:pt x="351" y="825"/>
                </a:lnTo>
                <a:lnTo>
                  <a:pt x="373" y="827"/>
                </a:lnTo>
                <a:lnTo>
                  <a:pt x="394" y="829"/>
                </a:lnTo>
                <a:lnTo>
                  <a:pt x="415" y="829"/>
                </a:lnTo>
                <a:lnTo>
                  <a:pt x="415" y="829"/>
                </a:lnTo>
                <a:lnTo>
                  <a:pt x="438" y="829"/>
                </a:lnTo>
                <a:lnTo>
                  <a:pt x="459" y="827"/>
                </a:lnTo>
                <a:lnTo>
                  <a:pt x="478" y="825"/>
                </a:lnTo>
                <a:lnTo>
                  <a:pt x="499" y="822"/>
                </a:lnTo>
                <a:lnTo>
                  <a:pt x="539" y="811"/>
                </a:lnTo>
                <a:lnTo>
                  <a:pt x="576" y="797"/>
                </a:lnTo>
                <a:lnTo>
                  <a:pt x="613" y="779"/>
                </a:lnTo>
                <a:lnTo>
                  <a:pt x="646" y="758"/>
                </a:lnTo>
                <a:lnTo>
                  <a:pt x="680" y="734"/>
                </a:lnTo>
                <a:lnTo>
                  <a:pt x="708" y="707"/>
                </a:lnTo>
                <a:lnTo>
                  <a:pt x="736" y="678"/>
                </a:lnTo>
                <a:lnTo>
                  <a:pt x="759" y="646"/>
                </a:lnTo>
                <a:lnTo>
                  <a:pt x="780" y="613"/>
                </a:lnTo>
                <a:lnTo>
                  <a:pt x="797" y="576"/>
                </a:lnTo>
                <a:lnTo>
                  <a:pt x="811" y="537"/>
                </a:lnTo>
                <a:lnTo>
                  <a:pt x="822" y="499"/>
                </a:lnTo>
                <a:lnTo>
                  <a:pt x="826" y="478"/>
                </a:lnTo>
                <a:lnTo>
                  <a:pt x="829" y="456"/>
                </a:lnTo>
                <a:lnTo>
                  <a:pt x="831" y="435"/>
                </a:lnTo>
                <a:lnTo>
                  <a:pt x="831" y="414"/>
                </a:lnTo>
                <a:lnTo>
                  <a:pt x="831" y="414"/>
                </a:lnTo>
                <a:lnTo>
                  <a:pt x="831" y="393"/>
                </a:lnTo>
                <a:lnTo>
                  <a:pt x="829" y="372"/>
                </a:lnTo>
                <a:lnTo>
                  <a:pt x="826" y="351"/>
                </a:lnTo>
                <a:lnTo>
                  <a:pt x="822" y="330"/>
                </a:lnTo>
                <a:lnTo>
                  <a:pt x="811" y="291"/>
                </a:lnTo>
                <a:lnTo>
                  <a:pt x="797" y="253"/>
                </a:lnTo>
                <a:lnTo>
                  <a:pt x="780" y="216"/>
                </a:lnTo>
                <a:lnTo>
                  <a:pt x="759" y="183"/>
                </a:lnTo>
                <a:lnTo>
                  <a:pt x="736" y="151"/>
                </a:lnTo>
                <a:lnTo>
                  <a:pt x="708" y="121"/>
                </a:lnTo>
                <a:lnTo>
                  <a:pt x="680" y="95"/>
                </a:lnTo>
                <a:lnTo>
                  <a:pt x="646" y="70"/>
                </a:lnTo>
                <a:lnTo>
                  <a:pt x="613" y="49"/>
                </a:lnTo>
                <a:lnTo>
                  <a:pt x="576" y="32"/>
                </a:lnTo>
                <a:lnTo>
                  <a:pt x="539" y="18"/>
                </a:lnTo>
                <a:lnTo>
                  <a:pt x="499" y="7"/>
                </a:lnTo>
                <a:lnTo>
                  <a:pt x="478" y="4"/>
                </a:lnTo>
                <a:lnTo>
                  <a:pt x="459" y="2"/>
                </a:lnTo>
                <a:lnTo>
                  <a:pt x="438" y="0"/>
                </a:lnTo>
                <a:lnTo>
                  <a:pt x="415" y="0"/>
                </a:lnTo>
                <a:lnTo>
                  <a:pt x="415" y="0"/>
                </a:lnTo>
                <a:close/>
                <a:moveTo>
                  <a:pt x="778" y="388"/>
                </a:moveTo>
                <a:lnTo>
                  <a:pt x="636" y="388"/>
                </a:lnTo>
                <a:lnTo>
                  <a:pt x="636" y="388"/>
                </a:lnTo>
                <a:lnTo>
                  <a:pt x="631" y="342"/>
                </a:lnTo>
                <a:lnTo>
                  <a:pt x="624" y="297"/>
                </a:lnTo>
                <a:lnTo>
                  <a:pt x="611" y="253"/>
                </a:lnTo>
                <a:lnTo>
                  <a:pt x="596" y="211"/>
                </a:lnTo>
                <a:lnTo>
                  <a:pt x="596" y="211"/>
                </a:lnTo>
                <a:lnTo>
                  <a:pt x="617" y="200"/>
                </a:lnTo>
                <a:lnTo>
                  <a:pt x="636" y="188"/>
                </a:lnTo>
                <a:lnTo>
                  <a:pt x="655" y="174"/>
                </a:lnTo>
                <a:lnTo>
                  <a:pt x="675" y="160"/>
                </a:lnTo>
                <a:lnTo>
                  <a:pt x="675" y="160"/>
                </a:lnTo>
                <a:lnTo>
                  <a:pt x="696" y="183"/>
                </a:lnTo>
                <a:lnTo>
                  <a:pt x="715" y="209"/>
                </a:lnTo>
                <a:lnTo>
                  <a:pt x="731" y="235"/>
                </a:lnTo>
                <a:lnTo>
                  <a:pt x="745" y="263"/>
                </a:lnTo>
                <a:lnTo>
                  <a:pt x="757" y="293"/>
                </a:lnTo>
                <a:lnTo>
                  <a:pt x="768" y="323"/>
                </a:lnTo>
                <a:lnTo>
                  <a:pt x="773" y="355"/>
                </a:lnTo>
                <a:lnTo>
                  <a:pt x="778" y="388"/>
                </a:lnTo>
                <a:lnTo>
                  <a:pt x="778" y="388"/>
                </a:lnTo>
                <a:close/>
                <a:moveTo>
                  <a:pt x="441" y="79"/>
                </a:moveTo>
                <a:lnTo>
                  <a:pt x="441" y="79"/>
                </a:lnTo>
                <a:lnTo>
                  <a:pt x="466" y="102"/>
                </a:lnTo>
                <a:lnTo>
                  <a:pt x="487" y="126"/>
                </a:lnTo>
                <a:lnTo>
                  <a:pt x="506" y="155"/>
                </a:lnTo>
                <a:lnTo>
                  <a:pt x="524" y="183"/>
                </a:lnTo>
                <a:lnTo>
                  <a:pt x="524" y="183"/>
                </a:lnTo>
                <a:lnTo>
                  <a:pt x="504" y="188"/>
                </a:lnTo>
                <a:lnTo>
                  <a:pt x="483" y="193"/>
                </a:lnTo>
                <a:lnTo>
                  <a:pt x="462" y="197"/>
                </a:lnTo>
                <a:lnTo>
                  <a:pt x="441" y="198"/>
                </a:lnTo>
                <a:lnTo>
                  <a:pt x="441" y="79"/>
                </a:lnTo>
                <a:close/>
                <a:moveTo>
                  <a:pt x="497" y="62"/>
                </a:moveTo>
                <a:lnTo>
                  <a:pt x="497" y="62"/>
                </a:lnTo>
                <a:lnTo>
                  <a:pt x="534" y="72"/>
                </a:lnTo>
                <a:lnTo>
                  <a:pt x="569" y="86"/>
                </a:lnTo>
                <a:lnTo>
                  <a:pt x="604" y="104"/>
                </a:lnTo>
                <a:lnTo>
                  <a:pt x="634" y="125"/>
                </a:lnTo>
                <a:lnTo>
                  <a:pt x="634" y="125"/>
                </a:lnTo>
                <a:lnTo>
                  <a:pt x="604" y="146"/>
                </a:lnTo>
                <a:lnTo>
                  <a:pt x="573" y="163"/>
                </a:lnTo>
                <a:lnTo>
                  <a:pt x="573" y="163"/>
                </a:lnTo>
                <a:lnTo>
                  <a:pt x="557" y="135"/>
                </a:lnTo>
                <a:lnTo>
                  <a:pt x="539" y="109"/>
                </a:lnTo>
                <a:lnTo>
                  <a:pt x="518" y="84"/>
                </a:lnTo>
                <a:lnTo>
                  <a:pt x="497" y="62"/>
                </a:lnTo>
                <a:lnTo>
                  <a:pt x="497" y="62"/>
                </a:lnTo>
                <a:close/>
                <a:moveTo>
                  <a:pt x="390" y="79"/>
                </a:moveTo>
                <a:lnTo>
                  <a:pt x="390" y="198"/>
                </a:lnTo>
                <a:lnTo>
                  <a:pt x="390" y="198"/>
                </a:lnTo>
                <a:lnTo>
                  <a:pt x="369" y="197"/>
                </a:lnTo>
                <a:lnTo>
                  <a:pt x="348" y="193"/>
                </a:lnTo>
                <a:lnTo>
                  <a:pt x="327" y="188"/>
                </a:lnTo>
                <a:lnTo>
                  <a:pt x="306" y="183"/>
                </a:lnTo>
                <a:lnTo>
                  <a:pt x="306" y="183"/>
                </a:lnTo>
                <a:lnTo>
                  <a:pt x="323" y="155"/>
                </a:lnTo>
                <a:lnTo>
                  <a:pt x="344" y="126"/>
                </a:lnTo>
                <a:lnTo>
                  <a:pt x="366" y="102"/>
                </a:lnTo>
                <a:lnTo>
                  <a:pt x="390" y="79"/>
                </a:lnTo>
                <a:lnTo>
                  <a:pt x="390" y="79"/>
                </a:lnTo>
                <a:close/>
                <a:moveTo>
                  <a:pt x="258" y="163"/>
                </a:moveTo>
                <a:lnTo>
                  <a:pt x="258" y="163"/>
                </a:lnTo>
                <a:lnTo>
                  <a:pt x="227" y="146"/>
                </a:lnTo>
                <a:lnTo>
                  <a:pt x="197" y="125"/>
                </a:lnTo>
                <a:lnTo>
                  <a:pt x="197" y="125"/>
                </a:lnTo>
                <a:lnTo>
                  <a:pt x="227" y="104"/>
                </a:lnTo>
                <a:lnTo>
                  <a:pt x="260" y="86"/>
                </a:lnTo>
                <a:lnTo>
                  <a:pt x="297" y="72"/>
                </a:lnTo>
                <a:lnTo>
                  <a:pt x="334" y="62"/>
                </a:lnTo>
                <a:lnTo>
                  <a:pt x="334" y="62"/>
                </a:lnTo>
                <a:lnTo>
                  <a:pt x="313" y="84"/>
                </a:lnTo>
                <a:lnTo>
                  <a:pt x="292" y="109"/>
                </a:lnTo>
                <a:lnTo>
                  <a:pt x="274" y="135"/>
                </a:lnTo>
                <a:lnTo>
                  <a:pt x="258" y="163"/>
                </a:lnTo>
                <a:lnTo>
                  <a:pt x="258" y="163"/>
                </a:lnTo>
                <a:close/>
                <a:moveTo>
                  <a:pt x="390" y="251"/>
                </a:moveTo>
                <a:lnTo>
                  <a:pt x="390" y="388"/>
                </a:lnTo>
                <a:lnTo>
                  <a:pt x="248" y="388"/>
                </a:lnTo>
                <a:lnTo>
                  <a:pt x="248" y="388"/>
                </a:lnTo>
                <a:lnTo>
                  <a:pt x="251" y="346"/>
                </a:lnTo>
                <a:lnTo>
                  <a:pt x="258" y="306"/>
                </a:lnTo>
                <a:lnTo>
                  <a:pt x="269" y="267"/>
                </a:lnTo>
                <a:lnTo>
                  <a:pt x="283" y="230"/>
                </a:lnTo>
                <a:lnTo>
                  <a:pt x="283" y="230"/>
                </a:lnTo>
                <a:lnTo>
                  <a:pt x="309" y="237"/>
                </a:lnTo>
                <a:lnTo>
                  <a:pt x="336" y="244"/>
                </a:lnTo>
                <a:lnTo>
                  <a:pt x="362" y="248"/>
                </a:lnTo>
                <a:lnTo>
                  <a:pt x="390" y="251"/>
                </a:lnTo>
                <a:lnTo>
                  <a:pt x="390" y="251"/>
                </a:lnTo>
                <a:close/>
                <a:moveTo>
                  <a:pt x="390" y="441"/>
                </a:moveTo>
                <a:lnTo>
                  <a:pt x="390" y="588"/>
                </a:lnTo>
                <a:lnTo>
                  <a:pt x="390" y="588"/>
                </a:lnTo>
                <a:lnTo>
                  <a:pt x="364" y="590"/>
                </a:lnTo>
                <a:lnTo>
                  <a:pt x="337" y="595"/>
                </a:lnTo>
                <a:lnTo>
                  <a:pt x="313" y="600"/>
                </a:lnTo>
                <a:lnTo>
                  <a:pt x="287" y="607"/>
                </a:lnTo>
                <a:lnTo>
                  <a:pt x="287" y="607"/>
                </a:lnTo>
                <a:lnTo>
                  <a:pt x="272" y="569"/>
                </a:lnTo>
                <a:lnTo>
                  <a:pt x="260" y="527"/>
                </a:lnTo>
                <a:lnTo>
                  <a:pt x="251" y="485"/>
                </a:lnTo>
                <a:lnTo>
                  <a:pt x="248" y="441"/>
                </a:lnTo>
                <a:lnTo>
                  <a:pt x="390" y="441"/>
                </a:lnTo>
                <a:close/>
                <a:moveTo>
                  <a:pt x="390" y="639"/>
                </a:moveTo>
                <a:lnTo>
                  <a:pt x="390" y="750"/>
                </a:lnTo>
                <a:lnTo>
                  <a:pt x="390" y="750"/>
                </a:lnTo>
                <a:lnTo>
                  <a:pt x="367" y="729"/>
                </a:lnTo>
                <a:lnTo>
                  <a:pt x="346" y="706"/>
                </a:lnTo>
                <a:lnTo>
                  <a:pt x="329" y="681"/>
                </a:lnTo>
                <a:lnTo>
                  <a:pt x="311" y="655"/>
                </a:lnTo>
                <a:lnTo>
                  <a:pt x="311" y="655"/>
                </a:lnTo>
                <a:lnTo>
                  <a:pt x="330" y="650"/>
                </a:lnTo>
                <a:lnTo>
                  <a:pt x="350" y="644"/>
                </a:lnTo>
                <a:lnTo>
                  <a:pt x="369" y="643"/>
                </a:lnTo>
                <a:lnTo>
                  <a:pt x="390" y="639"/>
                </a:lnTo>
                <a:lnTo>
                  <a:pt x="390" y="639"/>
                </a:lnTo>
                <a:close/>
                <a:moveTo>
                  <a:pt x="334" y="767"/>
                </a:moveTo>
                <a:lnTo>
                  <a:pt x="334" y="767"/>
                </a:lnTo>
                <a:lnTo>
                  <a:pt x="299" y="758"/>
                </a:lnTo>
                <a:lnTo>
                  <a:pt x="264" y="744"/>
                </a:lnTo>
                <a:lnTo>
                  <a:pt x="232" y="727"/>
                </a:lnTo>
                <a:lnTo>
                  <a:pt x="202" y="707"/>
                </a:lnTo>
                <a:lnTo>
                  <a:pt x="202" y="707"/>
                </a:lnTo>
                <a:lnTo>
                  <a:pt x="232" y="688"/>
                </a:lnTo>
                <a:lnTo>
                  <a:pt x="262" y="672"/>
                </a:lnTo>
                <a:lnTo>
                  <a:pt x="262" y="672"/>
                </a:lnTo>
                <a:lnTo>
                  <a:pt x="278" y="699"/>
                </a:lnTo>
                <a:lnTo>
                  <a:pt x="295" y="723"/>
                </a:lnTo>
                <a:lnTo>
                  <a:pt x="313" y="746"/>
                </a:lnTo>
                <a:lnTo>
                  <a:pt x="334" y="767"/>
                </a:lnTo>
                <a:lnTo>
                  <a:pt x="334" y="767"/>
                </a:lnTo>
                <a:close/>
                <a:moveTo>
                  <a:pt x="441" y="750"/>
                </a:moveTo>
                <a:lnTo>
                  <a:pt x="441" y="639"/>
                </a:lnTo>
                <a:lnTo>
                  <a:pt x="441" y="639"/>
                </a:lnTo>
                <a:lnTo>
                  <a:pt x="460" y="643"/>
                </a:lnTo>
                <a:lnTo>
                  <a:pt x="481" y="644"/>
                </a:lnTo>
                <a:lnTo>
                  <a:pt x="501" y="650"/>
                </a:lnTo>
                <a:lnTo>
                  <a:pt x="520" y="655"/>
                </a:lnTo>
                <a:lnTo>
                  <a:pt x="520" y="655"/>
                </a:lnTo>
                <a:lnTo>
                  <a:pt x="502" y="681"/>
                </a:lnTo>
                <a:lnTo>
                  <a:pt x="483" y="706"/>
                </a:lnTo>
                <a:lnTo>
                  <a:pt x="464" y="729"/>
                </a:lnTo>
                <a:lnTo>
                  <a:pt x="441" y="750"/>
                </a:lnTo>
                <a:lnTo>
                  <a:pt x="441" y="750"/>
                </a:lnTo>
                <a:close/>
                <a:moveTo>
                  <a:pt x="569" y="672"/>
                </a:moveTo>
                <a:lnTo>
                  <a:pt x="569" y="672"/>
                </a:lnTo>
                <a:lnTo>
                  <a:pt x="599" y="688"/>
                </a:lnTo>
                <a:lnTo>
                  <a:pt x="629" y="707"/>
                </a:lnTo>
                <a:lnTo>
                  <a:pt x="629" y="707"/>
                </a:lnTo>
                <a:lnTo>
                  <a:pt x="599" y="727"/>
                </a:lnTo>
                <a:lnTo>
                  <a:pt x="566" y="744"/>
                </a:lnTo>
                <a:lnTo>
                  <a:pt x="532" y="758"/>
                </a:lnTo>
                <a:lnTo>
                  <a:pt x="497" y="767"/>
                </a:lnTo>
                <a:lnTo>
                  <a:pt x="497" y="767"/>
                </a:lnTo>
                <a:lnTo>
                  <a:pt x="518" y="746"/>
                </a:lnTo>
                <a:lnTo>
                  <a:pt x="536" y="723"/>
                </a:lnTo>
                <a:lnTo>
                  <a:pt x="553" y="699"/>
                </a:lnTo>
                <a:lnTo>
                  <a:pt x="569" y="672"/>
                </a:lnTo>
                <a:lnTo>
                  <a:pt x="569" y="672"/>
                </a:lnTo>
                <a:close/>
                <a:moveTo>
                  <a:pt x="441" y="588"/>
                </a:moveTo>
                <a:lnTo>
                  <a:pt x="441" y="441"/>
                </a:lnTo>
                <a:lnTo>
                  <a:pt x="583" y="441"/>
                </a:lnTo>
                <a:lnTo>
                  <a:pt x="583" y="441"/>
                </a:lnTo>
                <a:lnTo>
                  <a:pt x="580" y="485"/>
                </a:lnTo>
                <a:lnTo>
                  <a:pt x="571" y="527"/>
                </a:lnTo>
                <a:lnTo>
                  <a:pt x="559" y="569"/>
                </a:lnTo>
                <a:lnTo>
                  <a:pt x="543" y="607"/>
                </a:lnTo>
                <a:lnTo>
                  <a:pt x="543" y="607"/>
                </a:lnTo>
                <a:lnTo>
                  <a:pt x="518" y="600"/>
                </a:lnTo>
                <a:lnTo>
                  <a:pt x="494" y="595"/>
                </a:lnTo>
                <a:lnTo>
                  <a:pt x="467" y="590"/>
                </a:lnTo>
                <a:lnTo>
                  <a:pt x="441" y="588"/>
                </a:lnTo>
                <a:lnTo>
                  <a:pt x="441" y="588"/>
                </a:lnTo>
                <a:close/>
                <a:moveTo>
                  <a:pt x="441" y="388"/>
                </a:moveTo>
                <a:lnTo>
                  <a:pt x="441" y="251"/>
                </a:lnTo>
                <a:lnTo>
                  <a:pt x="441" y="251"/>
                </a:lnTo>
                <a:lnTo>
                  <a:pt x="469" y="248"/>
                </a:lnTo>
                <a:lnTo>
                  <a:pt x="495" y="244"/>
                </a:lnTo>
                <a:lnTo>
                  <a:pt x="522" y="237"/>
                </a:lnTo>
                <a:lnTo>
                  <a:pt x="548" y="230"/>
                </a:lnTo>
                <a:lnTo>
                  <a:pt x="548" y="230"/>
                </a:lnTo>
                <a:lnTo>
                  <a:pt x="560" y="267"/>
                </a:lnTo>
                <a:lnTo>
                  <a:pt x="573" y="306"/>
                </a:lnTo>
                <a:lnTo>
                  <a:pt x="580" y="346"/>
                </a:lnTo>
                <a:lnTo>
                  <a:pt x="583" y="388"/>
                </a:lnTo>
                <a:lnTo>
                  <a:pt x="441" y="388"/>
                </a:lnTo>
                <a:close/>
                <a:moveTo>
                  <a:pt x="157" y="160"/>
                </a:moveTo>
                <a:lnTo>
                  <a:pt x="157" y="160"/>
                </a:lnTo>
                <a:lnTo>
                  <a:pt x="176" y="174"/>
                </a:lnTo>
                <a:lnTo>
                  <a:pt x="195" y="188"/>
                </a:lnTo>
                <a:lnTo>
                  <a:pt x="215" y="200"/>
                </a:lnTo>
                <a:lnTo>
                  <a:pt x="236" y="211"/>
                </a:lnTo>
                <a:lnTo>
                  <a:pt x="236" y="211"/>
                </a:lnTo>
                <a:lnTo>
                  <a:pt x="220" y="253"/>
                </a:lnTo>
                <a:lnTo>
                  <a:pt x="208" y="297"/>
                </a:lnTo>
                <a:lnTo>
                  <a:pt x="201" y="342"/>
                </a:lnTo>
                <a:lnTo>
                  <a:pt x="195" y="388"/>
                </a:lnTo>
                <a:lnTo>
                  <a:pt x="53" y="388"/>
                </a:lnTo>
                <a:lnTo>
                  <a:pt x="53" y="388"/>
                </a:lnTo>
                <a:lnTo>
                  <a:pt x="57" y="355"/>
                </a:lnTo>
                <a:lnTo>
                  <a:pt x="64" y="323"/>
                </a:lnTo>
                <a:lnTo>
                  <a:pt x="74" y="293"/>
                </a:lnTo>
                <a:lnTo>
                  <a:pt x="85" y="263"/>
                </a:lnTo>
                <a:lnTo>
                  <a:pt x="100" y="235"/>
                </a:lnTo>
                <a:lnTo>
                  <a:pt x="116" y="209"/>
                </a:lnTo>
                <a:lnTo>
                  <a:pt x="136" y="183"/>
                </a:lnTo>
                <a:lnTo>
                  <a:pt x="157" y="160"/>
                </a:lnTo>
                <a:lnTo>
                  <a:pt x="157" y="160"/>
                </a:lnTo>
                <a:close/>
                <a:moveTo>
                  <a:pt x="53" y="441"/>
                </a:moveTo>
                <a:lnTo>
                  <a:pt x="195" y="441"/>
                </a:lnTo>
                <a:lnTo>
                  <a:pt x="195" y="441"/>
                </a:lnTo>
                <a:lnTo>
                  <a:pt x="197" y="465"/>
                </a:lnTo>
                <a:lnTo>
                  <a:pt x="201" y="490"/>
                </a:lnTo>
                <a:lnTo>
                  <a:pt x="204" y="513"/>
                </a:lnTo>
                <a:lnTo>
                  <a:pt x="209" y="537"/>
                </a:lnTo>
                <a:lnTo>
                  <a:pt x="215" y="560"/>
                </a:lnTo>
                <a:lnTo>
                  <a:pt x="222" y="583"/>
                </a:lnTo>
                <a:lnTo>
                  <a:pt x="230" y="604"/>
                </a:lnTo>
                <a:lnTo>
                  <a:pt x="239" y="627"/>
                </a:lnTo>
                <a:lnTo>
                  <a:pt x="239" y="627"/>
                </a:lnTo>
                <a:lnTo>
                  <a:pt x="218" y="637"/>
                </a:lnTo>
                <a:lnTo>
                  <a:pt x="199" y="648"/>
                </a:lnTo>
                <a:lnTo>
                  <a:pt x="181" y="660"/>
                </a:lnTo>
                <a:lnTo>
                  <a:pt x="162" y="674"/>
                </a:lnTo>
                <a:lnTo>
                  <a:pt x="162" y="674"/>
                </a:lnTo>
                <a:lnTo>
                  <a:pt x="141" y="650"/>
                </a:lnTo>
                <a:lnTo>
                  <a:pt x="120" y="625"/>
                </a:lnTo>
                <a:lnTo>
                  <a:pt x="102" y="597"/>
                </a:lnTo>
                <a:lnTo>
                  <a:pt x="86" y="569"/>
                </a:lnTo>
                <a:lnTo>
                  <a:pt x="74" y="539"/>
                </a:lnTo>
                <a:lnTo>
                  <a:pt x="65" y="507"/>
                </a:lnTo>
                <a:lnTo>
                  <a:pt x="58" y="474"/>
                </a:lnTo>
                <a:lnTo>
                  <a:pt x="53" y="441"/>
                </a:lnTo>
                <a:lnTo>
                  <a:pt x="53" y="441"/>
                </a:lnTo>
                <a:close/>
                <a:moveTo>
                  <a:pt x="669" y="674"/>
                </a:moveTo>
                <a:lnTo>
                  <a:pt x="669" y="674"/>
                </a:lnTo>
                <a:lnTo>
                  <a:pt x="650" y="660"/>
                </a:lnTo>
                <a:lnTo>
                  <a:pt x="631" y="648"/>
                </a:lnTo>
                <a:lnTo>
                  <a:pt x="611" y="637"/>
                </a:lnTo>
                <a:lnTo>
                  <a:pt x="592" y="627"/>
                </a:lnTo>
                <a:lnTo>
                  <a:pt x="592" y="627"/>
                </a:lnTo>
                <a:lnTo>
                  <a:pt x="601" y="604"/>
                </a:lnTo>
                <a:lnTo>
                  <a:pt x="610" y="583"/>
                </a:lnTo>
                <a:lnTo>
                  <a:pt x="617" y="560"/>
                </a:lnTo>
                <a:lnTo>
                  <a:pt x="622" y="537"/>
                </a:lnTo>
                <a:lnTo>
                  <a:pt x="627" y="513"/>
                </a:lnTo>
                <a:lnTo>
                  <a:pt x="631" y="490"/>
                </a:lnTo>
                <a:lnTo>
                  <a:pt x="634" y="465"/>
                </a:lnTo>
                <a:lnTo>
                  <a:pt x="636" y="441"/>
                </a:lnTo>
                <a:lnTo>
                  <a:pt x="778" y="441"/>
                </a:lnTo>
                <a:lnTo>
                  <a:pt x="778" y="441"/>
                </a:lnTo>
                <a:lnTo>
                  <a:pt x="773" y="474"/>
                </a:lnTo>
                <a:lnTo>
                  <a:pt x="766" y="507"/>
                </a:lnTo>
                <a:lnTo>
                  <a:pt x="757" y="539"/>
                </a:lnTo>
                <a:lnTo>
                  <a:pt x="743" y="569"/>
                </a:lnTo>
                <a:lnTo>
                  <a:pt x="729" y="597"/>
                </a:lnTo>
                <a:lnTo>
                  <a:pt x="711" y="625"/>
                </a:lnTo>
                <a:lnTo>
                  <a:pt x="690" y="650"/>
                </a:lnTo>
                <a:lnTo>
                  <a:pt x="669" y="674"/>
                </a:lnTo>
                <a:lnTo>
                  <a:pt x="669" y="674"/>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3" name="제목 2"/>
          <p:cNvSpPr>
            <a:spLocks noGrp="1"/>
          </p:cNvSpPr>
          <p:nvPr>
            <p:ph type="title"/>
          </p:nvPr>
        </p:nvSpPr>
        <p:spPr/>
        <p:txBody>
          <a:bodyPr/>
          <a:lstStyle/>
          <a:p>
            <a:r>
              <a:rPr lang="en-US" altLang="ko-KR" dirty="0"/>
              <a:t>The process of Analysis</a:t>
            </a:r>
            <a:endParaRPr lang="ko-KR" altLang="en-US" dirty="0"/>
          </a:p>
        </p:txBody>
      </p:sp>
      <p:grpSp>
        <p:nvGrpSpPr>
          <p:cNvPr id="7" name="그룹 6"/>
          <p:cNvGrpSpPr/>
          <p:nvPr/>
        </p:nvGrpSpPr>
        <p:grpSpPr>
          <a:xfrm>
            <a:off x="209120" y="2801247"/>
            <a:ext cx="8952816" cy="1016000"/>
            <a:chOff x="1125538" y="2501900"/>
            <a:chExt cx="9940925" cy="1016000"/>
          </a:xfrm>
        </p:grpSpPr>
        <p:sp>
          <p:nvSpPr>
            <p:cNvPr id="8" name="Freeform 5"/>
            <p:cNvSpPr>
              <a:spLocks/>
            </p:cNvSpPr>
            <p:nvPr/>
          </p:nvSpPr>
          <p:spPr bwMode="auto">
            <a:xfrm>
              <a:off x="7243763" y="2501900"/>
              <a:ext cx="3822700" cy="1016000"/>
            </a:xfrm>
            <a:custGeom>
              <a:avLst/>
              <a:gdLst>
                <a:gd name="T0" fmla="*/ 1982 w 2408"/>
                <a:gd name="T1" fmla="*/ 0 h 640"/>
                <a:gd name="T2" fmla="*/ 1982 w 2408"/>
                <a:gd name="T3" fmla="*/ 0 h 640"/>
                <a:gd name="T4" fmla="*/ 0 w 2408"/>
                <a:gd name="T5" fmla="*/ 0 h 640"/>
                <a:gd name="T6" fmla="*/ 426 w 2408"/>
                <a:gd name="T7" fmla="*/ 320 h 640"/>
                <a:gd name="T8" fmla="*/ 0 w 2408"/>
                <a:gd name="T9" fmla="*/ 640 h 640"/>
                <a:gd name="T10" fmla="*/ 1982 w 2408"/>
                <a:gd name="T11" fmla="*/ 640 h 640"/>
                <a:gd name="T12" fmla="*/ 1982 w 2408"/>
                <a:gd name="T13" fmla="*/ 640 h 640"/>
                <a:gd name="T14" fmla="*/ 2408 w 2408"/>
                <a:gd name="T15" fmla="*/ 320 h 640"/>
                <a:gd name="T16" fmla="*/ 1982 w 2408"/>
                <a:gd name="T17"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8" h="640">
                  <a:moveTo>
                    <a:pt x="1982" y="0"/>
                  </a:moveTo>
                  <a:lnTo>
                    <a:pt x="1982" y="0"/>
                  </a:lnTo>
                  <a:lnTo>
                    <a:pt x="0" y="0"/>
                  </a:lnTo>
                  <a:lnTo>
                    <a:pt x="426" y="320"/>
                  </a:lnTo>
                  <a:lnTo>
                    <a:pt x="0" y="640"/>
                  </a:lnTo>
                  <a:lnTo>
                    <a:pt x="1982" y="640"/>
                  </a:lnTo>
                  <a:lnTo>
                    <a:pt x="1982" y="640"/>
                  </a:lnTo>
                  <a:lnTo>
                    <a:pt x="2408" y="320"/>
                  </a:lnTo>
                  <a:lnTo>
                    <a:pt x="1982"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9" name="Freeform 6"/>
            <p:cNvSpPr>
              <a:spLocks/>
            </p:cNvSpPr>
            <p:nvPr/>
          </p:nvSpPr>
          <p:spPr bwMode="auto">
            <a:xfrm>
              <a:off x="4097338" y="2501900"/>
              <a:ext cx="3822700" cy="1016000"/>
            </a:xfrm>
            <a:custGeom>
              <a:avLst/>
              <a:gdLst>
                <a:gd name="T0" fmla="*/ 1982 w 2408"/>
                <a:gd name="T1" fmla="*/ 0 h 640"/>
                <a:gd name="T2" fmla="*/ 1982 w 2408"/>
                <a:gd name="T3" fmla="*/ 0 h 640"/>
                <a:gd name="T4" fmla="*/ 1978 w 2408"/>
                <a:gd name="T5" fmla="*/ 0 h 640"/>
                <a:gd name="T6" fmla="*/ 0 w 2408"/>
                <a:gd name="T7" fmla="*/ 0 h 640"/>
                <a:gd name="T8" fmla="*/ 426 w 2408"/>
                <a:gd name="T9" fmla="*/ 320 h 640"/>
                <a:gd name="T10" fmla="*/ 0 w 2408"/>
                <a:gd name="T11" fmla="*/ 640 h 640"/>
                <a:gd name="T12" fmla="*/ 1978 w 2408"/>
                <a:gd name="T13" fmla="*/ 640 h 640"/>
                <a:gd name="T14" fmla="*/ 1982 w 2408"/>
                <a:gd name="T15" fmla="*/ 640 h 640"/>
                <a:gd name="T16" fmla="*/ 1982 w 2408"/>
                <a:gd name="T17" fmla="*/ 640 h 640"/>
                <a:gd name="T18" fmla="*/ 2408 w 2408"/>
                <a:gd name="T19" fmla="*/ 320 h 640"/>
                <a:gd name="T20" fmla="*/ 1982 w 2408"/>
                <a:gd name="T21"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8" h="640">
                  <a:moveTo>
                    <a:pt x="1982" y="0"/>
                  </a:moveTo>
                  <a:lnTo>
                    <a:pt x="1982" y="0"/>
                  </a:lnTo>
                  <a:lnTo>
                    <a:pt x="1978" y="0"/>
                  </a:lnTo>
                  <a:lnTo>
                    <a:pt x="0" y="0"/>
                  </a:lnTo>
                  <a:lnTo>
                    <a:pt x="426" y="320"/>
                  </a:lnTo>
                  <a:lnTo>
                    <a:pt x="0" y="640"/>
                  </a:lnTo>
                  <a:lnTo>
                    <a:pt x="1978" y="640"/>
                  </a:lnTo>
                  <a:lnTo>
                    <a:pt x="1982" y="640"/>
                  </a:lnTo>
                  <a:lnTo>
                    <a:pt x="1982" y="640"/>
                  </a:lnTo>
                  <a:lnTo>
                    <a:pt x="2408" y="320"/>
                  </a:lnTo>
                  <a:lnTo>
                    <a:pt x="1982"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10" name="Freeform 7"/>
            <p:cNvSpPr>
              <a:spLocks/>
            </p:cNvSpPr>
            <p:nvPr/>
          </p:nvSpPr>
          <p:spPr bwMode="auto">
            <a:xfrm>
              <a:off x="1125538" y="2501900"/>
              <a:ext cx="3648075" cy="1016000"/>
            </a:xfrm>
            <a:custGeom>
              <a:avLst/>
              <a:gdLst>
                <a:gd name="T0" fmla="*/ 1872 w 2298"/>
                <a:gd name="T1" fmla="*/ 0 h 640"/>
                <a:gd name="T2" fmla="*/ 1872 w 2298"/>
                <a:gd name="T3" fmla="*/ 0 h 640"/>
                <a:gd name="T4" fmla="*/ 1868 w 2298"/>
                <a:gd name="T5" fmla="*/ 0 h 640"/>
                <a:gd name="T6" fmla="*/ 0 w 2298"/>
                <a:gd name="T7" fmla="*/ 0 h 640"/>
                <a:gd name="T8" fmla="*/ 0 w 2298"/>
                <a:gd name="T9" fmla="*/ 640 h 640"/>
                <a:gd name="T10" fmla="*/ 1868 w 2298"/>
                <a:gd name="T11" fmla="*/ 640 h 640"/>
                <a:gd name="T12" fmla="*/ 1872 w 2298"/>
                <a:gd name="T13" fmla="*/ 640 h 640"/>
                <a:gd name="T14" fmla="*/ 1872 w 2298"/>
                <a:gd name="T15" fmla="*/ 640 h 640"/>
                <a:gd name="T16" fmla="*/ 2298 w 2298"/>
                <a:gd name="T17" fmla="*/ 320 h 640"/>
                <a:gd name="T18" fmla="*/ 1872 w 2298"/>
                <a:gd name="T19"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8" h="640">
                  <a:moveTo>
                    <a:pt x="1872" y="0"/>
                  </a:moveTo>
                  <a:lnTo>
                    <a:pt x="1872" y="0"/>
                  </a:lnTo>
                  <a:lnTo>
                    <a:pt x="1868" y="0"/>
                  </a:lnTo>
                  <a:lnTo>
                    <a:pt x="0" y="0"/>
                  </a:lnTo>
                  <a:lnTo>
                    <a:pt x="0" y="640"/>
                  </a:lnTo>
                  <a:lnTo>
                    <a:pt x="1868" y="640"/>
                  </a:lnTo>
                  <a:lnTo>
                    <a:pt x="1872" y="640"/>
                  </a:lnTo>
                  <a:lnTo>
                    <a:pt x="1872" y="640"/>
                  </a:lnTo>
                  <a:lnTo>
                    <a:pt x="2298" y="320"/>
                  </a:lnTo>
                  <a:lnTo>
                    <a:pt x="1872"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grpSp>
      <p:sp>
        <p:nvSpPr>
          <p:cNvPr id="29" name="TextBox 28"/>
          <p:cNvSpPr txBox="1"/>
          <p:nvPr/>
        </p:nvSpPr>
        <p:spPr>
          <a:xfrm>
            <a:off x="2526939" y="4364139"/>
            <a:ext cx="3813140" cy="1200329"/>
          </a:xfrm>
          <a:prstGeom prst="rect">
            <a:avLst/>
          </a:prstGeom>
          <a:noFill/>
        </p:spPr>
        <p:txBody>
          <a:bodyPr wrap="square" rtlCol="0">
            <a:spAutoFit/>
          </a:bodyPr>
          <a:lstStyle/>
          <a:p>
            <a:r>
              <a:rPr lang="en-US" altLang="ko-KR" sz="3600" b="1" dirty="0">
                <a:solidFill>
                  <a:srgbClr val="EF8251"/>
                </a:solidFill>
              </a:rPr>
              <a:t>Time Series Analysis</a:t>
            </a:r>
            <a:endParaRPr lang="ko-KR" altLang="en-US" sz="3600" b="1" dirty="0">
              <a:solidFill>
                <a:srgbClr val="EF8251"/>
              </a:solidFill>
            </a:endParaRPr>
          </a:p>
        </p:txBody>
      </p:sp>
      <p:sp>
        <p:nvSpPr>
          <p:cNvPr id="30" name="TextBox 29"/>
          <p:cNvSpPr txBox="1"/>
          <p:nvPr/>
        </p:nvSpPr>
        <p:spPr>
          <a:xfrm>
            <a:off x="2520013" y="5452562"/>
            <a:ext cx="3199192" cy="338554"/>
          </a:xfrm>
          <a:prstGeom prst="rect">
            <a:avLst/>
          </a:prstGeom>
          <a:noFill/>
        </p:spPr>
        <p:txBody>
          <a:bodyPr wrap="square" rtlCol="0">
            <a:spAutoFit/>
          </a:bodyPr>
          <a:lstStyle/>
          <a:p>
            <a:r>
              <a:rPr lang="en-US" altLang="ko-KR" sz="1600" dirty="0">
                <a:solidFill>
                  <a:prstClr val="white">
                    <a:lumMod val="65000"/>
                  </a:prstClr>
                </a:solidFill>
              </a:rPr>
              <a:t>Predict what words will trend</a:t>
            </a:r>
          </a:p>
        </p:txBody>
      </p:sp>
      <p:sp>
        <p:nvSpPr>
          <p:cNvPr id="34" name="TextBox 33"/>
          <p:cNvSpPr txBox="1"/>
          <p:nvPr/>
        </p:nvSpPr>
        <p:spPr>
          <a:xfrm>
            <a:off x="6475383" y="4332055"/>
            <a:ext cx="3813140" cy="1200329"/>
          </a:xfrm>
          <a:prstGeom prst="rect">
            <a:avLst/>
          </a:prstGeom>
          <a:noFill/>
        </p:spPr>
        <p:txBody>
          <a:bodyPr wrap="square" rtlCol="0">
            <a:spAutoFit/>
          </a:bodyPr>
          <a:lstStyle/>
          <a:p>
            <a:r>
              <a:rPr lang="en-US" altLang="ko-KR" sz="3600" b="1" dirty="0">
                <a:solidFill>
                  <a:srgbClr val="D60000"/>
                </a:solidFill>
              </a:rPr>
              <a:t>Sentimental Analysis</a:t>
            </a:r>
            <a:endParaRPr lang="ko-KR" altLang="en-US" sz="3600" b="1" dirty="0">
              <a:solidFill>
                <a:srgbClr val="D60000"/>
              </a:solidFill>
            </a:endParaRPr>
          </a:p>
        </p:txBody>
      </p:sp>
      <p:sp>
        <p:nvSpPr>
          <p:cNvPr id="35" name="TextBox 34"/>
          <p:cNvSpPr txBox="1"/>
          <p:nvPr/>
        </p:nvSpPr>
        <p:spPr>
          <a:xfrm>
            <a:off x="6537991" y="5452562"/>
            <a:ext cx="3199193" cy="338554"/>
          </a:xfrm>
          <a:prstGeom prst="rect">
            <a:avLst/>
          </a:prstGeom>
          <a:noFill/>
        </p:spPr>
        <p:txBody>
          <a:bodyPr wrap="square" rtlCol="0">
            <a:spAutoFit/>
          </a:bodyPr>
          <a:lstStyle/>
          <a:p>
            <a:r>
              <a:rPr lang="en-US" altLang="ko-KR" sz="1600" dirty="0">
                <a:solidFill>
                  <a:prstClr val="white">
                    <a:lumMod val="65000"/>
                  </a:prstClr>
                </a:solidFill>
              </a:rPr>
              <a:t>How do users react to word/tag </a:t>
            </a:r>
          </a:p>
        </p:txBody>
      </p:sp>
      <p:sp>
        <p:nvSpPr>
          <p:cNvPr id="26" name="Freeform 5">
            <a:extLst>
              <a:ext uri="{FF2B5EF4-FFF2-40B4-BE49-F238E27FC236}">
                <a16:creationId xmlns:a16="http://schemas.microsoft.com/office/drawing/2014/main" id="{C4156F65-6289-48D4-8F2A-9E5262E5F5B3}"/>
              </a:ext>
            </a:extLst>
          </p:cNvPr>
          <p:cNvSpPr>
            <a:spLocks/>
          </p:cNvSpPr>
          <p:nvPr/>
        </p:nvSpPr>
        <p:spPr bwMode="auto">
          <a:xfrm>
            <a:off x="8551782" y="2794763"/>
            <a:ext cx="3442731" cy="1016000"/>
          </a:xfrm>
          <a:custGeom>
            <a:avLst/>
            <a:gdLst>
              <a:gd name="T0" fmla="*/ 1982 w 2408"/>
              <a:gd name="T1" fmla="*/ 0 h 640"/>
              <a:gd name="T2" fmla="*/ 1982 w 2408"/>
              <a:gd name="T3" fmla="*/ 0 h 640"/>
              <a:gd name="T4" fmla="*/ 0 w 2408"/>
              <a:gd name="T5" fmla="*/ 0 h 640"/>
              <a:gd name="T6" fmla="*/ 426 w 2408"/>
              <a:gd name="T7" fmla="*/ 320 h 640"/>
              <a:gd name="T8" fmla="*/ 0 w 2408"/>
              <a:gd name="T9" fmla="*/ 640 h 640"/>
              <a:gd name="T10" fmla="*/ 1982 w 2408"/>
              <a:gd name="T11" fmla="*/ 640 h 640"/>
              <a:gd name="T12" fmla="*/ 1982 w 2408"/>
              <a:gd name="T13" fmla="*/ 640 h 640"/>
              <a:gd name="T14" fmla="*/ 2408 w 2408"/>
              <a:gd name="T15" fmla="*/ 320 h 640"/>
              <a:gd name="T16" fmla="*/ 1982 w 2408"/>
              <a:gd name="T17"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8" h="640">
                <a:moveTo>
                  <a:pt x="1982" y="0"/>
                </a:moveTo>
                <a:lnTo>
                  <a:pt x="1982" y="0"/>
                </a:lnTo>
                <a:lnTo>
                  <a:pt x="0" y="0"/>
                </a:lnTo>
                <a:lnTo>
                  <a:pt x="426" y="320"/>
                </a:lnTo>
                <a:lnTo>
                  <a:pt x="0" y="640"/>
                </a:lnTo>
                <a:lnTo>
                  <a:pt x="1982" y="640"/>
                </a:lnTo>
                <a:lnTo>
                  <a:pt x="1982" y="640"/>
                </a:lnTo>
                <a:lnTo>
                  <a:pt x="2408" y="320"/>
                </a:lnTo>
                <a:lnTo>
                  <a:pt x="1982"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17" name="TextBox 16"/>
          <p:cNvSpPr txBox="1"/>
          <p:nvPr/>
        </p:nvSpPr>
        <p:spPr>
          <a:xfrm>
            <a:off x="173257" y="2878360"/>
            <a:ext cx="3031740" cy="861774"/>
          </a:xfrm>
          <a:prstGeom prst="rect">
            <a:avLst/>
          </a:prstGeom>
          <a:noFill/>
        </p:spPr>
        <p:txBody>
          <a:bodyPr wrap="square" rtlCol="0">
            <a:spAutoFit/>
          </a:bodyPr>
          <a:lstStyle/>
          <a:p>
            <a:pPr algn="ctr"/>
            <a:r>
              <a:rPr lang="en-US" altLang="ko-KR" sz="2500" b="1" dirty="0">
                <a:solidFill>
                  <a:prstClr val="white"/>
                </a:solidFill>
              </a:rPr>
              <a:t>Analyze </a:t>
            </a:r>
          </a:p>
          <a:p>
            <a:pPr algn="ctr"/>
            <a:r>
              <a:rPr lang="en-US" altLang="ko-KR" sz="2500" b="1" dirty="0">
                <a:solidFill>
                  <a:prstClr val="white"/>
                </a:solidFill>
              </a:rPr>
              <a:t>old data</a:t>
            </a:r>
            <a:endParaRPr lang="ko-KR" altLang="en-US" sz="2500" b="1" dirty="0">
              <a:solidFill>
                <a:prstClr val="white"/>
              </a:solidFill>
            </a:endParaRPr>
          </a:p>
        </p:txBody>
      </p:sp>
      <p:sp>
        <p:nvSpPr>
          <p:cNvPr id="18" name="TextBox 17"/>
          <p:cNvSpPr txBox="1"/>
          <p:nvPr/>
        </p:nvSpPr>
        <p:spPr>
          <a:xfrm>
            <a:off x="3570378" y="2904518"/>
            <a:ext cx="2285999" cy="861774"/>
          </a:xfrm>
          <a:prstGeom prst="rect">
            <a:avLst/>
          </a:prstGeom>
          <a:noFill/>
        </p:spPr>
        <p:txBody>
          <a:bodyPr wrap="square" rtlCol="0">
            <a:spAutoFit/>
          </a:bodyPr>
          <a:lstStyle/>
          <a:p>
            <a:pPr algn="ctr"/>
            <a:r>
              <a:rPr lang="en-US" altLang="ko-KR" sz="2500" b="1" dirty="0">
                <a:solidFill>
                  <a:prstClr val="white"/>
                </a:solidFill>
              </a:rPr>
              <a:t>Formulate a hypothesis</a:t>
            </a:r>
            <a:endParaRPr lang="ko-KR" altLang="en-US" sz="2500" b="1" dirty="0">
              <a:solidFill>
                <a:prstClr val="white"/>
              </a:solidFill>
            </a:endParaRPr>
          </a:p>
        </p:txBody>
      </p:sp>
      <p:sp>
        <p:nvSpPr>
          <p:cNvPr id="19" name="TextBox 18"/>
          <p:cNvSpPr txBox="1"/>
          <p:nvPr/>
        </p:nvSpPr>
        <p:spPr>
          <a:xfrm>
            <a:off x="6340079" y="2904518"/>
            <a:ext cx="2285999" cy="861774"/>
          </a:xfrm>
          <a:prstGeom prst="rect">
            <a:avLst/>
          </a:prstGeom>
          <a:noFill/>
        </p:spPr>
        <p:txBody>
          <a:bodyPr wrap="square" rtlCol="0">
            <a:spAutoFit/>
          </a:bodyPr>
          <a:lstStyle/>
          <a:p>
            <a:pPr algn="ctr"/>
            <a:r>
              <a:rPr lang="en-US" altLang="ko-KR" sz="2500" b="1" dirty="0">
                <a:solidFill>
                  <a:prstClr val="white"/>
                </a:solidFill>
              </a:rPr>
              <a:t>Analyze current data</a:t>
            </a:r>
            <a:endParaRPr lang="ko-KR" altLang="en-US" sz="2500" b="1" dirty="0">
              <a:solidFill>
                <a:prstClr val="white"/>
              </a:solidFill>
            </a:endParaRPr>
          </a:p>
        </p:txBody>
      </p:sp>
      <p:sp>
        <p:nvSpPr>
          <p:cNvPr id="27" name="TextBox 26">
            <a:extLst>
              <a:ext uri="{FF2B5EF4-FFF2-40B4-BE49-F238E27FC236}">
                <a16:creationId xmlns:a16="http://schemas.microsoft.com/office/drawing/2014/main" id="{8E501C26-3D68-4716-8FEA-3FDD9245A7E1}"/>
              </a:ext>
            </a:extLst>
          </p:cNvPr>
          <p:cNvSpPr txBox="1"/>
          <p:nvPr/>
        </p:nvSpPr>
        <p:spPr>
          <a:xfrm>
            <a:off x="9193391" y="2878360"/>
            <a:ext cx="2285999" cy="861774"/>
          </a:xfrm>
          <a:prstGeom prst="rect">
            <a:avLst/>
          </a:prstGeom>
          <a:noFill/>
        </p:spPr>
        <p:txBody>
          <a:bodyPr wrap="square" rtlCol="0">
            <a:spAutoFit/>
          </a:bodyPr>
          <a:lstStyle/>
          <a:p>
            <a:pPr algn="ctr"/>
            <a:r>
              <a:rPr lang="en-US" altLang="ko-KR" sz="2500" b="1" dirty="0">
                <a:solidFill>
                  <a:prstClr val="white"/>
                </a:solidFill>
              </a:rPr>
              <a:t>verify a hypothesis</a:t>
            </a:r>
            <a:endParaRPr lang="ko-KR" altLang="en-US" sz="2500" b="1" dirty="0">
              <a:solidFill>
                <a:prstClr val="white"/>
              </a:solidFill>
            </a:endParaRPr>
          </a:p>
        </p:txBody>
      </p:sp>
    </p:spTree>
    <p:extLst>
      <p:ext uri="{BB962C8B-B14F-4D97-AF65-F5344CB8AC3E}">
        <p14:creationId xmlns:p14="http://schemas.microsoft.com/office/powerpoint/2010/main" val="3766541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3108018" y="3111602"/>
            <a:ext cx="6045814" cy="1089529"/>
          </a:xfrm>
        </p:spPr>
        <p:txBody>
          <a:bodyPr/>
          <a:lstStyle/>
          <a:p>
            <a:r>
              <a:rPr lang="en-US" altLang="ko-KR" sz="7200" b="1" dirty="0"/>
              <a:t>Thank you</a:t>
            </a:r>
            <a:endParaRPr lang="ko-KR" altLang="en-US" sz="7200" dirty="0"/>
          </a:p>
        </p:txBody>
      </p:sp>
    </p:spTree>
    <p:extLst>
      <p:ext uri="{BB962C8B-B14F-4D97-AF65-F5344CB8AC3E}">
        <p14:creationId xmlns:p14="http://schemas.microsoft.com/office/powerpoint/2010/main" val="174083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sz="quarter" idx="10"/>
          </p:nvPr>
        </p:nvSpPr>
        <p:spPr/>
        <p:txBody>
          <a:bodyPr/>
          <a:lstStyle/>
          <a:p>
            <a:r>
              <a:rPr lang="en-US" altLang="ko-KR" dirty="0"/>
              <a:t>Planning</a:t>
            </a:r>
          </a:p>
          <a:p>
            <a:r>
              <a:rPr lang="en-US" altLang="ko-KR" dirty="0"/>
              <a:t>Background</a:t>
            </a:r>
            <a:endParaRPr lang="ko-KR" altLang="en-US" dirty="0"/>
          </a:p>
        </p:txBody>
      </p:sp>
      <p:sp>
        <p:nvSpPr>
          <p:cNvPr id="6" name="텍스트 개체 틀 5"/>
          <p:cNvSpPr>
            <a:spLocks noGrp="1"/>
          </p:cNvSpPr>
          <p:nvPr>
            <p:ph type="body" sz="quarter" idx="11"/>
          </p:nvPr>
        </p:nvSpPr>
        <p:spPr/>
        <p:txBody>
          <a:bodyPr/>
          <a:lstStyle/>
          <a:p>
            <a:r>
              <a:rPr lang="en-US" altLang="ko-KR" dirty="0"/>
              <a:t>01</a:t>
            </a:r>
            <a:endParaRPr lang="ko-KR" altLang="en-US" dirty="0"/>
          </a:p>
        </p:txBody>
      </p:sp>
    </p:spTree>
    <p:extLst>
      <p:ext uri="{BB962C8B-B14F-4D97-AF65-F5344CB8AC3E}">
        <p14:creationId xmlns:p14="http://schemas.microsoft.com/office/powerpoint/2010/main" val="2030911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직사각형 19"/>
          <p:cNvSpPr/>
          <p:nvPr/>
        </p:nvSpPr>
        <p:spPr>
          <a:xfrm>
            <a:off x="0" y="0"/>
            <a:ext cx="12192000" cy="14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2" name="슬라이드 번호 개체 틀 1"/>
          <p:cNvSpPr>
            <a:spLocks noGrp="1"/>
          </p:cNvSpPr>
          <p:nvPr>
            <p:ph type="sldNum" sz="quarter" idx="12"/>
          </p:nvPr>
        </p:nvSpPr>
        <p:spPr/>
        <p:txBody>
          <a:bodyPr/>
          <a:lstStyle/>
          <a:p>
            <a:fld id="{2F943411-7C57-481C-BA3E-8A56C2B72D05}" type="slidenum">
              <a:rPr lang="ko-KR" altLang="en-US" smtClean="0">
                <a:solidFill>
                  <a:prstClr val="white">
                    <a:lumMod val="50000"/>
                  </a:prstClr>
                </a:solidFill>
              </a:rPr>
              <a:pPr/>
              <a:t>4</a:t>
            </a:fld>
            <a:endParaRPr lang="ko-KR" altLang="en-US" dirty="0">
              <a:solidFill>
                <a:prstClr val="white">
                  <a:lumMod val="50000"/>
                </a:prstClr>
              </a:solidFill>
            </a:endParaRPr>
          </a:p>
        </p:txBody>
      </p:sp>
      <p:sp>
        <p:nvSpPr>
          <p:cNvPr id="12" name="TextBox 11"/>
          <p:cNvSpPr txBox="1"/>
          <p:nvPr/>
        </p:nvSpPr>
        <p:spPr>
          <a:xfrm>
            <a:off x="424585" y="3085121"/>
            <a:ext cx="4850717" cy="461665"/>
          </a:xfrm>
          <a:prstGeom prst="rect">
            <a:avLst/>
          </a:prstGeom>
          <a:noFill/>
        </p:spPr>
        <p:txBody>
          <a:bodyPr wrap="square" rtlCol="0">
            <a:spAutoFit/>
          </a:bodyPr>
          <a:lstStyle/>
          <a:p>
            <a:r>
              <a:rPr lang="en-US" altLang="ko-KR" sz="2400" b="1" dirty="0">
                <a:solidFill>
                  <a:schemeClr val="accent1"/>
                </a:solidFill>
              </a:rPr>
              <a:t>Billion Unique monthly visitors</a:t>
            </a:r>
            <a:endParaRPr lang="ko-KR" altLang="en-US" sz="2400" b="1" dirty="0">
              <a:solidFill>
                <a:schemeClr val="accent1"/>
              </a:solidFill>
            </a:endParaRPr>
          </a:p>
        </p:txBody>
      </p:sp>
      <p:sp>
        <p:nvSpPr>
          <p:cNvPr id="14" name="TextBox 13"/>
          <p:cNvSpPr txBox="1"/>
          <p:nvPr/>
        </p:nvSpPr>
        <p:spPr>
          <a:xfrm>
            <a:off x="-251319" y="2719007"/>
            <a:ext cx="1205907" cy="923330"/>
          </a:xfrm>
          <a:prstGeom prst="rect">
            <a:avLst/>
          </a:prstGeom>
          <a:noFill/>
        </p:spPr>
        <p:txBody>
          <a:bodyPr wrap="square" rtlCol="0">
            <a:spAutoFit/>
          </a:bodyPr>
          <a:lstStyle/>
          <a:p>
            <a:pPr algn="ctr"/>
            <a:r>
              <a:rPr lang="en-US" altLang="ko-KR" sz="5400" b="1" dirty="0">
                <a:solidFill>
                  <a:srgbClr val="D60000"/>
                </a:solidFill>
              </a:rPr>
              <a:t>1</a:t>
            </a:r>
            <a:endParaRPr lang="ko-KR" altLang="en-US" sz="5400" b="1" dirty="0">
              <a:solidFill>
                <a:srgbClr val="D60000"/>
              </a:solidFill>
            </a:endParaRPr>
          </a:p>
        </p:txBody>
      </p:sp>
      <p:sp>
        <p:nvSpPr>
          <p:cNvPr id="17" name="TextBox 16"/>
          <p:cNvSpPr txBox="1"/>
          <p:nvPr/>
        </p:nvSpPr>
        <p:spPr>
          <a:xfrm>
            <a:off x="441796" y="4027450"/>
            <a:ext cx="4403505" cy="461665"/>
          </a:xfrm>
          <a:prstGeom prst="rect">
            <a:avLst/>
          </a:prstGeom>
          <a:noFill/>
        </p:spPr>
        <p:txBody>
          <a:bodyPr wrap="square" rtlCol="0">
            <a:spAutoFit/>
          </a:bodyPr>
          <a:lstStyle/>
          <a:p>
            <a:r>
              <a:rPr lang="en-US" altLang="ko-KR" sz="2400" b="1" dirty="0">
                <a:solidFill>
                  <a:srgbClr val="EF8251"/>
                </a:solidFill>
              </a:rPr>
              <a:t> </a:t>
            </a:r>
            <a:r>
              <a:rPr lang="en-US" altLang="ko-KR" sz="2400" b="1" dirty="0" err="1">
                <a:solidFill>
                  <a:srgbClr val="EF8251"/>
                </a:solidFill>
              </a:rPr>
              <a:t>nd</a:t>
            </a:r>
            <a:r>
              <a:rPr lang="en-US" altLang="ko-KR" sz="2400" b="1" dirty="0">
                <a:solidFill>
                  <a:srgbClr val="EF8251"/>
                </a:solidFill>
              </a:rPr>
              <a:t> largest search engine</a:t>
            </a:r>
            <a:endParaRPr lang="ko-KR" altLang="en-US" sz="2400" b="1" dirty="0">
              <a:solidFill>
                <a:srgbClr val="EF8251"/>
              </a:solidFill>
            </a:endParaRPr>
          </a:p>
        </p:txBody>
      </p:sp>
      <p:sp>
        <p:nvSpPr>
          <p:cNvPr id="19" name="TextBox 18"/>
          <p:cNvSpPr txBox="1"/>
          <p:nvPr/>
        </p:nvSpPr>
        <p:spPr>
          <a:xfrm>
            <a:off x="140956" y="3693336"/>
            <a:ext cx="601471" cy="923330"/>
          </a:xfrm>
          <a:prstGeom prst="rect">
            <a:avLst/>
          </a:prstGeom>
          <a:noFill/>
        </p:spPr>
        <p:txBody>
          <a:bodyPr wrap="square" rtlCol="0">
            <a:spAutoFit/>
          </a:bodyPr>
          <a:lstStyle/>
          <a:p>
            <a:r>
              <a:rPr lang="en-US" altLang="ko-KR" sz="5400" b="1" dirty="0">
                <a:solidFill>
                  <a:srgbClr val="EF8251"/>
                </a:solidFill>
              </a:rPr>
              <a:t>2</a:t>
            </a:r>
            <a:endParaRPr lang="ko-KR" altLang="en-US" sz="5400" b="1" dirty="0">
              <a:solidFill>
                <a:srgbClr val="EF8251"/>
              </a:solidFill>
            </a:endParaRPr>
          </a:p>
        </p:txBody>
      </p:sp>
      <p:grpSp>
        <p:nvGrpSpPr>
          <p:cNvPr id="25" name="그룹 24"/>
          <p:cNvGrpSpPr/>
          <p:nvPr/>
        </p:nvGrpSpPr>
        <p:grpSpPr>
          <a:xfrm>
            <a:off x="5595574" y="1185911"/>
            <a:ext cx="6596426" cy="5684789"/>
            <a:chOff x="5194371" y="500907"/>
            <a:chExt cx="6997629" cy="6369793"/>
          </a:xfrm>
        </p:grpSpPr>
        <p:pic>
          <p:nvPicPr>
            <p:cNvPr id="10" name="그림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94371" y="500907"/>
              <a:ext cx="6997629" cy="6369793"/>
            </a:xfrm>
            <a:prstGeom prst="rect">
              <a:avLst/>
            </a:prstGeom>
          </p:spPr>
        </p:pic>
        <p:sp>
          <p:nvSpPr>
            <p:cNvPr id="24" name="직사각형 23"/>
            <p:cNvSpPr/>
            <p:nvPr/>
          </p:nvSpPr>
          <p:spPr>
            <a:xfrm>
              <a:off x="5633884" y="904568"/>
              <a:ext cx="6548284" cy="39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grpSp>
      <p:sp>
        <p:nvSpPr>
          <p:cNvPr id="43" name="제목 2">
            <a:extLst>
              <a:ext uri="{FF2B5EF4-FFF2-40B4-BE49-F238E27FC236}">
                <a16:creationId xmlns:a16="http://schemas.microsoft.com/office/drawing/2014/main" id="{4A127C96-5419-45F6-86CC-4665336936DF}"/>
              </a:ext>
            </a:extLst>
          </p:cNvPr>
          <p:cNvSpPr>
            <a:spLocks noGrp="1"/>
          </p:cNvSpPr>
          <p:nvPr>
            <p:ph type="title"/>
          </p:nvPr>
        </p:nvSpPr>
        <p:spPr>
          <a:xfrm>
            <a:off x="539999" y="720000"/>
            <a:ext cx="9007123" cy="646331"/>
          </a:xfrm>
        </p:spPr>
        <p:txBody>
          <a:bodyPr/>
          <a:lstStyle/>
          <a:p>
            <a:r>
              <a:rPr lang="en-US" altLang="ko-KR" dirty="0"/>
              <a:t>Planning Background</a:t>
            </a:r>
            <a:endParaRPr lang="ko-KR" altLang="en-US" dirty="0"/>
          </a:p>
        </p:txBody>
      </p:sp>
      <p:grpSp>
        <p:nvGrpSpPr>
          <p:cNvPr id="36" name="그룹 44">
            <a:extLst>
              <a:ext uri="{FF2B5EF4-FFF2-40B4-BE49-F238E27FC236}">
                <a16:creationId xmlns:a16="http://schemas.microsoft.com/office/drawing/2014/main" id="{58146AD7-50C2-4C04-B26A-38D16A4E6134}"/>
              </a:ext>
            </a:extLst>
          </p:cNvPr>
          <p:cNvGrpSpPr/>
          <p:nvPr/>
        </p:nvGrpSpPr>
        <p:grpSpPr>
          <a:xfrm>
            <a:off x="225622" y="314481"/>
            <a:ext cx="850202" cy="871430"/>
            <a:chOff x="6405563" y="3581400"/>
            <a:chExt cx="1271588" cy="1303338"/>
          </a:xfrm>
          <a:solidFill>
            <a:schemeClr val="bg1">
              <a:alpha val="20000"/>
            </a:schemeClr>
          </a:solidFill>
        </p:grpSpPr>
        <p:sp>
          <p:nvSpPr>
            <p:cNvPr id="37" name="Freeform 24">
              <a:extLst>
                <a:ext uri="{FF2B5EF4-FFF2-40B4-BE49-F238E27FC236}">
                  <a16:creationId xmlns:a16="http://schemas.microsoft.com/office/drawing/2014/main" id="{C66F8766-9054-4AE1-997A-931512DD0BFA}"/>
                </a:ext>
              </a:extLst>
            </p:cNvPr>
            <p:cNvSpPr>
              <a:spLocks/>
            </p:cNvSpPr>
            <p:nvPr/>
          </p:nvSpPr>
          <p:spPr bwMode="auto">
            <a:xfrm>
              <a:off x="6584950" y="4305300"/>
              <a:ext cx="233363" cy="404813"/>
            </a:xfrm>
            <a:custGeom>
              <a:avLst/>
              <a:gdLst>
                <a:gd name="T0" fmla="*/ 108 w 147"/>
                <a:gd name="T1" fmla="*/ 255 h 255"/>
                <a:gd name="T2" fmla="*/ 108 w 147"/>
                <a:gd name="T3" fmla="*/ 255 h 255"/>
                <a:gd name="T4" fmla="*/ 86 w 147"/>
                <a:gd name="T5" fmla="*/ 179 h 255"/>
                <a:gd name="T6" fmla="*/ 72 w 147"/>
                <a:gd name="T7" fmla="*/ 144 h 255"/>
                <a:gd name="T8" fmla="*/ 64 w 147"/>
                <a:gd name="T9" fmla="*/ 127 h 255"/>
                <a:gd name="T10" fmla="*/ 56 w 147"/>
                <a:gd name="T11" fmla="*/ 109 h 255"/>
                <a:gd name="T12" fmla="*/ 63 w 147"/>
                <a:gd name="T13" fmla="*/ 97 h 255"/>
                <a:gd name="T14" fmla="*/ 77 w 147"/>
                <a:gd name="T15" fmla="*/ 104 h 255"/>
                <a:gd name="T16" fmla="*/ 77 w 147"/>
                <a:gd name="T17" fmla="*/ 104 h 255"/>
                <a:gd name="T18" fmla="*/ 79 w 147"/>
                <a:gd name="T19" fmla="*/ 121 h 255"/>
                <a:gd name="T20" fmla="*/ 82 w 147"/>
                <a:gd name="T21" fmla="*/ 141 h 255"/>
                <a:gd name="T22" fmla="*/ 89 w 147"/>
                <a:gd name="T23" fmla="*/ 179 h 255"/>
                <a:gd name="T24" fmla="*/ 108 w 147"/>
                <a:gd name="T25" fmla="*/ 255 h 255"/>
                <a:gd name="T26" fmla="*/ 108 w 147"/>
                <a:gd name="T27" fmla="*/ 255 h 255"/>
                <a:gd name="T28" fmla="*/ 110 w 147"/>
                <a:gd name="T29" fmla="*/ 232 h 255"/>
                <a:gd name="T30" fmla="*/ 112 w 147"/>
                <a:gd name="T31" fmla="*/ 213 h 255"/>
                <a:gd name="T32" fmla="*/ 115 w 147"/>
                <a:gd name="T33" fmla="*/ 193 h 255"/>
                <a:gd name="T34" fmla="*/ 121 w 147"/>
                <a:gd name="T35" fmla="*/ 176 h 255"/>
                <a:gd name="T36" fmla="*/ 131 w 147"/>
                <a:gd name="T37" fmla="*/ 142 h 255"/>
                <a:gd name="T38" fmla="*/ 147 w 147"/>
                <a:gd name="T39" fmla="*/ 111 h 255"/>
                <a:gd name="T40" fmla="*/ 147 w 147"/>
                <a:gd name="T41" fmla="*/ 111 h 255"/>
                <a:gd name="T42" fmla="*/ 133 w 147"/>
                <a:gd name="T43" fmla="*/ 99 h 255"/>
                <a:gd name="T44" fmla="*/ 122 w 147"/>
                <a:gd name="T45" fmla="*/ 86 h 255"/>
                <a:gd name="T46" fmla="*/ 112 w 147"/>
                <a:gd name="T47" fmla="*/ 74 h 255"/>
                <a:gd name="T48" fmla="*/ 105 w 147"/>
                <a:gd name="T49" fmla="*/ 62 h 255"/>
                <a:gd name="T50" fmla="*/ 98 w 147"/>
                <a:gd name="T51" fmla="*/ 48 h 255"/>
                <a:gd name="T52" fmla="*/ 91 w 147"/>
                <a:gd name="T53" fmla="*/ 34 h 255"/>
                <a:gd name="T54" fmla="*/ 80 w 147"/>
                <a:gd name="T55" fmla="*/ 0 h 255"/>
                <a:gd name="T56" fmla="*/ 80 w 147"/>
                <a:gd name="T57" fmla="*/ 0 h 255"/>
                <a:gd name="T58" fmla="*/ 59 w 147"/>
                <a:gd name="T59" fmla="*/ 4 h 255"/>
                <a:gd name="T60" fmla="*/ 38 w 147"/>
                <a:gd name="T61" fmla="*/ 9 h 255"/>
                <a:gd name="T62" fmla="*/ 19 w 147"/>
                <a:gd name="T63" fmla="*/ 16 h 255"/>
                <a:gd name="T64" fmla="*/ 0 w 147"/>
                <a:gd name="T65" fmla="*/ 23 h 255"/>
                <a:gd name="T66" fmla="*/ 0 w 147"/>
                <a:gd name="T67" fmla="*/ 23 h 255"/>
                <a:gd name="T68" fmla="*/ 3 w 147"/>
                <a:gd name="T69" fmla="*/ 39 h 255"/>
                <a:gd name="T70" fmla="*/ 5 w 147"/>
                <a:gd name="T71" fmla="*/ 55 h 255"/>
                <a:gd name="T72" fmla="*/ 7 w 147"/>
                <a:gd name="T73" fmla="*/ 70 h 255"/>
                <a:gd name="T74" fmla="*/ 8 w 147"/>
                <a:gd name="T75" fmla="*/ 86 h 255"/>
                <a:gd name="T76" fmla="*/ 8 w 147"/>
                <a:gd name="T77" fmla="*/ 104 h 255"/>
                <a:gd name="T78" fmla="*/ 7 w 147"/>
                <a:gd name="T79" fmla="*/ 120 h 255"/>
                <a:gd name="T80" fmla="*/ 3 w 147"/>
                <a:gd name="T81" fmla="*/ 135 h 255"/>
                <a:gd name="T82" fmla="*/ 0 w 147"/>
                <a:gd name="T83" fmla="*/ 151 h 255"/>
                <a:gd name="T84" fmla="*/ 0 w 147"/>
                <a:gd name="T85" fmla="*/ 151 h 255"/>
                <a:gd name="T86" fmla="*/ 29 w 147"/>
                <a:gd name="T87" fmla="*/ 174 h 255"/>
                <a:gd name="T88" fmla="*/ 57 w 147"/>
                <a:gd name="T89" fmla="*/ 197 h 255"/>
                <a:gd name="T90" fmla="*/ 82 w 147"/>
                <a:gd name="T91" fmla="*/ 223 h 255"/>
                <a:gd name="T92" fmla="*/ 108 w 147"/>
                <a:gd name="T93" fmla="*/ 255 h 255"/>
                <a:gd name="T94" fmla="*/ 108 w 147"/>
                <a:gd name="T95"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7" h="255">
                  <a:moveTo>
                    <a:pt x="108" y="255"/>
                  </a:moveTo>
                  <a:lnTo>
                    <a:pt x="108" y="255"/>
                  </a:lnTo>
                  <a:lnTo>
                    <a:pt x="86" y="179"/>
                  </a:lnTo>
                  <a:lnTo>
                    <a:pt x="72" y="144"/>
                  </a:lnTo>
                  <a:lnTo>
                    <a:pt x="64" y="127"/>
                  </a:lnTo>
                  <a:lnTo>
                    <a:pt x="56" y="109"/>
                  </a:lnTo>
                  <a:lnTo>
                    <a:pt x="63" y="97"/>
                  </a:lnTo>
                  <a:lnTo>
                    <a:pt x="77" y="104"/>
                  </a:lnTo>
                  <a:lnTo>
                    <a:pt x="77" y="104"/>
                  </a:lnTo>
                  <a:lnTo>
                    <a:pt x="79" y="121"/>
                  </a:lnTo>
                  <a:lnTo>
                    <a:pt x="82" y="141"/>
                  </a:lnTo>
                  <a:lnTo>
                    <a:pt x="89" y="179"/>
                  </a:lnTo>
                  <a:lnTo>
                    <a:pt x="108" y="255"/>
                  </a:lnTo>
                  <a:lnTo>
                    <a:pt x="108" y="255"/>
                  </a:lnTo>
                  <a:lnTo>
                    <a:pt x="110" y="232"/>
                  </a:lnTo>
                  <a:lnTo>
                    <a:pt x="112" y="213"/>
                  </a:lnTo>
                  <a:lnTo>
                    <a:pt x="115" y="193"/>
                  </a:lnTo>
                  <a:lnTo>
                    <a:pt x="121" y="176"/>
                  </a:lnTo>
                  <a:lnTo>
                    <a:pt x="131" y="142"/>
                  </a:lnTo>
                  <a:lnTo>
                    <a:pt x="147" y="111"/>
                  </a:lnTo>
                  <a:lnTo>
                    <a:pt x="147" y="111"/>
                  </a:lnTo>
                  <a:lnTo>
                    <a:pt x="133" y="99"/>
                  </a:lnTo>
                  <a:lnTo>
                    <a:pt x="122" y="86"/>
                  </a:lnTo>
                  <a:lnTo>
                    <a:pt x="112" y="74"/>
                  </a:lnTo>
                  <a:lnTo>
                    <a:pt x="105" y="62"/>
                  </a:lnTo>
                  <a:lnTo>
                    <a:pt x="98" y="48"/>
                  </a:lnTo>
                  <a:lnTo>
                    <a:pt x="91" y="34"/>
                  </a:lnTo>
                  <a:lnTo>
                    <a:pt x="80" y="0"/>
                  </a:lnTo>
                  <a:lnTo>
                    <a:pt x="80" y="0"/>
                  </a:lnTo>
                  <a:lnTo>
                    <a:pt x="59" y="4"/>
                  </a:lnTo>
                  <a:lnTo>
                    <a:pt x="38" y="9"/>
                  </a:lnTo>
                  <a:lnTo>
                    <a:pt x="19" y="16"/>
                  </a:lnTo>
                  <a:lnTo>
                    <a:pt x="0" y="23"/>
                  </a:lnTo>
                  <a:lnTo>
                    <a:pt x="0" y="23"/>
                  </a:lnTo>
                  <a:lnTo>
                    <a:pt x="3" y="39"/>
                  </a:lnTo>
                  <a:lnTo>
                    <a:pt x="5" y="55"/>
                  </a:lnTo>
                  <a:lnTo>
                    <a:pt x="7" y="70"/>
                  </a:lnTo>
                  <a:lnTo>
                    <a:pt x="8" y="86"/>
                  </a:lnTo>
                  <a:lnTo>
                    <a:pt x="8" y="104"/>
                  </a:lnTo>
                  <a:lnTo>
                    <a:pt x="7" y="120"/>
                  </a:lnTo>
                  <a:lnTo>
                    <a:pt x="3" y="135"/>
                  </a:lnTo>
                  <a:lnTo>
                    <a:pt x="0" y="151"/>
                  </a:lnTo>
                  <a:lnTo>
                    <a:pt x="0" y="151"/>
                  </a:lnTo>
                  <a:lnTo>
                    <a:pt x="29" y="174"/>
                  </a:lnTo>
                  <a:lnTo>
                    <a:pt x="57" y="197"/>
                  </a:lnTo>
                  <a:lnTo>
                    <a:pt x="82" y="223"/>
                  </a:lnTo>
                  <a:lnTo>
                    <a:pt x="108" y="255"/>
                  </a:lnTo>
                  <a:lnTo>
                    <a:pt x="108" y="2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38" name="Freeform 25">
              <a:extLst>
                <a:ext uri="{FF2B5EF4-FFF2-40B4-BE49-F238E27FC236}">
                  <a16:creationId xmlns:a16="http://schemas.microsoft.com/office/drawing/2014/main" id="{876F7B2C-8D80-4B9C-BAE7-1082FB246BCD}"/>
                </a:ext>
              </a:extLst>
            </p:cNvPr>
            <p:cNvSpPr>
              <a:spLocks noEditPoints="1"/>
            </p:cNvSpPr>
            <p:nvPr/>
          </p:nvSpPr>
          <p:spPr bwMode="auto">
            <a:xfrm>
              <a:off x="6405563" y="3581400"/>
              <a:ext cx="309563" cy="746125"/>
            </a:xfrm>
            <a:custGeom>
              <a:avLst/>
              <a:gdLst>
                <a:gd name="T0" fmla="*/ 104 w 195"/>
                <a:gd name="T1" fmla="*/ 470 h 470"/>
                <a:gd name="T2" fmla="*/ 104 w 195"/>
                <a:gd name="T3" fmla="*/ 470 h 470"/>
                <a:gd name="T4" fmla="*/ 149 w 195"/>
                <a:gd name="T5" fmla="*/ 456 h 470"/>
                <a:gd name="T6" fmla="*/ 195 w 195"/>
                <a:gd name="T7" fmla="*/ 446 h 470"/>
                <a:gd name="T8" fmla="*/ 195 w 195"/>
                <a:gd name="T9" fmla="*/ 446 h 470"/>
                <a:gd name="T10" fmla="*/ 185 w 195"/>
                <a:gd name="T11" fmla="*/ 388 h 470"/>
                <a:gd name="T12" fmla="*/ 174 w 195"/>
                <a:gd name="T13" fmla="*/ 335 h 470"/>
                <a:gd name="T14" fmla="*/ 162 w 195"/>
                <a:gd name="T15" fmla="*/ 286 h 470"/>
                <a:gd name="T16" fmla="*/ 149 w 195"/>
                <a:gd name="T17" fmla="*/ 242 h 470"/>
                <a:gd name="T18" fmla="*/ 139 w 195"/>
                <a:gd name="T19" fmla="*/ 200 h 470"/>
                <a:gd name="T20" fmla="*/ 127 w 195"/>
                <a:gd name="T21" fmla="*/ 163 h 470"/>
                <a:gd name="T22" fmla="*/ 114 w 195"/>
                <a:gd name="T23" fmla="*/ 130 h 470"/>
                <a:gd name="T24" fmla="*/ 102 w 195"/>
                <a:gd name="T25" fmla="*/ 102 h 470"/>
                <a:gd name="T26" fmla="*/ 90 w 195"/>
                <a:gd name="T27" fmla="*/ 75 h 470"/>
                <a:gd name="T28" fmla="*/ 79 w 195"/>
                <a:gd name="T29" fmla="*/ 54 h 470"/>
                <a:gd name="T30" fmla="*/ 67 w 195"/>
                <a:gd name="T31" fmla="*/ 35 h 470"/>
                <a:gd name="T32" fmla="*/ 56 w 195"/>
                <a:gd name="T33" fmla="*/ 21 h 470"/>
                <a:gd name="T34" fmla="*/ 46 w 195"/>
                <a:gd name="T35" fmla="*/ 10 h 470"/>
                <a:gd name="T36" fmla="*/ 37 w 195"/>
                <a:gd name="T37" fmla="*/ 3 h 470"/>
                <a:gd name="T38" fmla="*/ 28 w 195"/>
                <a:gd name="T39" fmla="*/ 0 h 470"/>
                <a:gd name="T40" fmla="*/ 21 w 195"/>
                <a:gd name="T41" fmla="*/ 0 h 470"/>
                <a:gd name="T42" fmla="*/ 14 w 195"/>
                <a:gd name="T43" fmla="*/ 5 h 470"/>
                <a:gd name="T44" fmla="*/ 9 w 195"/>
                <a:gd name="T45" fmla="*/ 12 h 470"/>
                <a:gd name="T46" fmla="*/ 5 w 195"/>
                <a:gd name="T47" fmla="*/ 23 h 470"/>
                <a:gd name="T48" fmla="*/ 2 w 195"/>
                <a:gd name="T49" fmla="*/ 37 h 470"/>
                <a:gd name="T50" fmla="*/ 0 w 195"/>
                <a:gd name="T51" fmla="*/ 54 h 470"/>
                <a:gd name="T52" fmla="*/ 0 w 195"/>
                <a:gd name="T53" fmla="*/ 75 h 470"/>
                <a:gd name="T54" fmla="*/ 2 w 195"/>
                <a:gd name="T55" fmla="*/ 100 h 470"/>
                <a:gd name="T56" fmla="*/ 5 w 195"/>
                <a:gd name="T57" fmla="*/ 128 h 470"/>
                <a:gd name="T58" fmla="*/ 11 w 195"/>
                <a:gd name="T59" fmla="*/ 160 h 470"/>
                <a:gd name="T60" fmla="*/ 16 w 195"/>
                <a:gd name="T61" fmla="*/ 195 h 470"/>
                <a:gd name="T62" fmla="*/ 27 w 195"/>
                <a:gd name="T63" fmla="*/ 233 h 470"/>
                <a:gd name="T64" fmla="*/ 37 w 195"/>
                <a:gd name="T65" fmla="*/ 274 h 470"/>
                <a:gd name="T66" fmla="*/ 51 w 195"/>
                <a:gd name="T67" fmla="*/ 318 h 470"/>
                <a:gd name="T68" fmla="*/ 65 w 195"/>
                <a:gd name="T69" fmla="*/ 365 h 470"/>
                <a:gd name="T70" fmla="*/ 84 w 195"/>
                <a:gd name="T71" fmla="*/ 416 h 470"/>
                <a:gd name="T72" fmla="*/ 104 w 195"/>
                <a:gd name="T73" fmla="*/ 470 h 470"/>
                <a:gd name="T74" fmla="*/ 104 w 195"/>
                <a:gd name="T75" fmla="*/ 470 h 470"/>
                <a:gd name="T76" fmla="*/ 83 w 195"/>
                <a:gd name="T77" fmla="*/ 332 h 470"/>
                <a:gd name="T78" fmla="*/ 37 w 195"/>
                <a:gd name="T79" fmla="*/ 158 h 470"/>
                <a:gd name="T80" fmla="*/ 37 w 195"/>
                <a:gd name="T81" fmla="*/ 158 h 470"/>
                <a:gd name="T82" fmla="*/ 35 w 195"/>
                <a:gd name="T83" fmla="*/ 153 h 470"/>
                <a:gd name="T84" fmla="*/ 37 w 195"/>
                <a:gd name="T85" fmla="*/ 149 h 470"/>
                <a:gd name="T86" fmla="*/ 41 w 195"/>
                <a:gd name="T87" fmla="*/ 147 h 470"/>
                <a:gd name="T88" fmla="*/ 44 w 195"/>
                <a:gd name="T89" fmla="*/ 146 h 470"/>
                <a:gd name="T90" fmla="*/ 48 w 195"/>
                <a:gd name="T91" fmla="*/ 146 h 470"/>
                <a:gd name="T92" fmla="*/ 51 w 195"/>
                <a:gd name="T93" fmla="*/ 146 h 470"/>
                <a:gd name="T94" fmla="*/ 55 w 195"/>
                <a:gd name="T95" fmla="*/ 149 h 470"/>
                <a:gd name="T96" fmla="*/ 56 w 195"/>
                <a:gd name="T97" fmla="*/ 153 h 470"/>
                <a:gd name="T98" fmla="*/ 102 w 195"/>
                <a:gd name="T99" fmla="*/ 326 h 470"/>
                <a:gd name="T100" fmla="*/ 102 w 195"/>
                <a:gd name="T101" fmla="*/ 326 h 470"/>
                <a:gd name="T102" fmla="*/ 102 w 195"/>
                <a:gd name="T103" fmla="*/ 330 h 470"/>
                <a:gd name="T104" fmla="*/ 100 w 195"/>
                <a:gd name="T105" fmla="*/ 333 h 470"/>
                <a:gd name="T106" fmla="*/ 98 w 195"/>
                <a:gd name="T107" fmla="*/ 337 h 470"/>
                <a:gd name="T108" fmla="*/ 95 w 195"/>
                <a:gd name="T109" fmla="*/ 339 h 470"/>
                <a:gd name="T110" fmla="*/ 91 w 195"/>
                <a:gd name="T111" fmla="*/ 339 h 470"/>
                <a:gd name="T112" fmla="*/ 86 w 195"/>
                <a:gd name="T113" fmla="*/ 337 h 470"/>
                <a:gd name="T114" fmla="*/ 84 w 195"/>
                <a:gd name="T115" fmla="*/ 335 h 470"/>
                <a:gd name="T116" fmla="*/ 83 w 195"/>
                <a:gd name="T117" fmla="*/ 332 h 470"/>
                <a:gd name="T118" fmla="*/ 83 w 195"/>
                <a:gd name="T119" fmla="*/ 33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 h="470">
                  <a:moveTo>
                    <a:pt x="104" y="470"/>
                  </a:moveTo>
                  <a:lnTo>
                    <a:pt x="104" y="470"/>
                  </a:lnTo>
                  <a:lnTo>
                    <a:pt x="149" y="456"/>
                  </a:lnTo>
                  <a:lnTo>
                    <a:pt x="195" y="446"/>
                  </a:lnTo>
                  <a:lnTo>
                    <a:pt x="195" y="446"/>
                  </a:lnTo>
                  <a:lnTo>
                    <a:pt x="185" y="388"/>
                  </a:lnTo>
                  <a:lnTo>
                    <a:pt x="174" y="335"/>
                  </a:lnTo>
                  <a:lnTo>
                    <a:pt x="162" y="286"/>
                  </a:lnTo>
                  <a:lnTo>
                    <a:pt x="149" y="242"/>
                  </a:lnTo>
                  <a:lnTo>
                    <a:pt x="139" y="200"/>
                  </a:lnTo>
                  <a:lnTo>
                    <a:pt x="127" y="163"/>
                  </a:lnTo>
                  <a:lnTo>
                    <a:pt x="114" y="130"/>
                  </a:lnTo>
                  <a:lnTo>
                    <a:pt x="102" y="102"/>
                  </a:lnTo>
                  <a:lnTo>
                    <a:pt x="90" y="75"/>
                  </a:lnTo>
                  <a:lnTo>
                    <a:pt x="79" y="54"/>
                  </a:lnTo>
                  <a:lnTo>
                    <a:pt x="67" y="35"/>
                  </a:lnTo>
                  <a:lnTo>
                    <a:pt x="56" y="21"/>
                  </a:lnTo>
                  <a:lnTo>
                    <a:pt x="46" y="10"/>
                  </a:lnTo>
                  <a:lnTo>
                    <a:pt x="37" y="3"/>
                  </a:lnTo>
                  <a:lnTo>
                    <a:pt x="28" y="0"/>
                  </a:lnTo>
                  <a:lnTo>
                    <a:pt x="21" y="0"/>
                  </a:lnTo>
                  <a:lnTo>
                    <a:pt x="14" y="5"/>
                  </a:lnTo>
                  <a:lnTo>
                    <a:pt x="9" y="12"/>
                  </a:lnTo>
                  <a:lnTo>
                    <a:pt x="5" y="23"/>
                  </a:lnTo>
                  <a:lnTo>
                    <a:pt x="2" y="37"/>
                  </a:lnTo>
                  <a:lnTo>
                    <a:pt x="0" y="54"/>
                  </a:lnTo>
                  <a:lnTo>
                    <a:pt x="0" y="75"/>
                  </a:lnTo>
                  <a:lnTo>
                    <a:pt x="2" y="100"/>
                  </a:lnTo>
                  <a:lnTo>
                    <a:pt x="5" y="128"/>
                  </a:lnTo>
                  <a:lnTo>
                    <a:pt x="11" y="160"/>
                  </a:lnTo>
                  <a:lnTo>
                    <a:pt x="16" y="195"/>
                  </a:lnTo>
                  <a:lnTo>
                    <a:pt x="27" y="233"/>
                  </a:lnTo>
                  <a:lnTo>
                    <a:pt x="37" y="274"/>
                  </a:lnTo>
                  <a:lnTo>
                    <a:pt x="51" y="318"/>
                  </a:lnTo>
                  <a:lnTo>
                    <a:pt x="65" y="365"/>
                  </a:lnTo>
                  <a:lnTo>
                    <a:pt x="84" y="416"/>
                  </a:lnTo>
                  <a:lnTo>
                    <a:pt x="104" y="470"/>
                  </a:lnTo>
                  <a:lnTo>
                    <a:pt x="104" y="470"/>
                  </a:lnTo>
                  <a:close/>
                  <a:moveTo>
                    <a:pt x="83" y="332"/>
                  </a:moveTo>
                  <a:lnTo>
                    <a:pt x="37" y="158"/>
                  </a:lnTo>
                  <a:lnTo>
                    <a:pt x="37" y="158"/>
                  </a:lnTo>
                  <a:lnTo>
                    <a:pt x="35" y="153"/>
                  </a:lnTo>
                  <a:lnTo>
                    <a:pt x="37" y="149"/>
                  </a:lnTo>
                  <a:lnTo>
                    <a:pt x="41" y="147"/>
                  </a:lnTo>
                  <a:lnTo>
                    <a:pt x="44" y="146"/>
                  </a:lnTo>
                  <a:lnTo>
                    <a:pt x="48" y="146"/>
                  </a:lnTo>
                  <a:lnTo>
                    <a:pt x="51" y="146"/>
                  </a:lnTo>
                  <a:lnTo>
                    <a:pt x="55" y="149"/>
                  </a:lnTo>
                  <a:lnTo>
                    <a:pt x="56" y="153"/>
                  </a:lnTo>
                  <a:lnTo>
                    <a:pt x="102" y="326"/>
                  </a:lnTo>
                  <a:lnTo>
                    <a:pt x="102" y="326"/>
                  </a:lnTo>
                  <a:lnTo>
                    <a:pt x="102" y="330"/>
                  </a:lnTo>
                  <a:lnTo>
                    <a:pt x="100" y="333"/>
                  </a:lnTo>
                  <a:lnTo>
                    <a:pt x="98" y="337"/>
                  </a:lnTo>
                  <a:lnTo>
                    <a:pt x="95" y="339"/>
                  </a:lnTo>
                  <a:lnTo>
                    <a:pt x="91" y="339"/>
                  </a:lnTo>
                  <a:lnTo>
                    <a:pt x="86" y="337"/>
                  </a:lnTo>
                  <a:lnTo>
                    <a:pt x="84" y="335"/>
                  </a:lnTo>
                  <a:lnTo>
                    <a:pt x="83" y="332"/>
                  </a:lnTo>
                  <a:lnTo>
                    <a:pt x="83"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39" name="Freeform 26">
              <a:extLst>
                <a:ext uri="{FF2B5EF4-FFF2-40B4-BE49-F238E27FC236}">
                  <a16:creationId xmlns:a16="http://schemas.microsoft.com/office/drawing/2014/main" id="{E3352034-1498-4CD6-9FD7-6E599C9337DE}"/>
                </a:ext>
              </a:extLst>
            </p:cNvPr>
            <p:cNvSpPr>
              <a:spLocks/>
            </p:cNvSpPr>
            <p:nvPr/>
          </p:nvSpPr>
          <p:spPr bwMode="auto">
            <a:xfrm>
              <a:off x="6634163" y="3648075"/>
              <a:ext cx="1042988" cy="1236663"/>
            </a:xfrm>
            <a:custGeom>
              <a:avLst/>
              <a:gdLst>
                <a:gd name="T0" fmla="*/ 74 w 657"/>
                <a:gd name="T1" fmla="*/ 0 h 779"/>
                <a:gd name="T2" fmla="*/ 58 w 657"/>
                <a:gd name="T3" fmla="*/ 2 h 779"/>
                <a:gd name="T4" fmla="*/ 33 w 657"/>
                <a:gd name="T5" fmla="*/ 12 h 779"/>
                <a:gd name="T6" fmla="*/ 12 w 657"/>
                <a:gd name="T7" fmla="*/ 32 h 779"/>
                <a:gd name="T8" fmla="*/ 2 w 657"/>
                <a:gd name="T9" fmla="*/ 58 h 779"/>
                <a:gd name="T10" fmla="*/ 49 w 657"/>
                <a:gd name="T11" fmla="*/ 74 h 779"/>
                <a:gd name="T12" fmla="*/ 51 w 657"/>
                <a:gd name="T13" fmla="*/ 63 h 779"/>
                <a:gd name="T14" fmla="*/ 63 w 657"/>
                <a:gd name="T15" fmla="*/ 51 h 779"/>
                <a:gd name="T16" fmla="*/ 585 w 657"/>
                <a:gd name="T17" fmla="*/ 49 h 779"/>
                <a:gd name="T18" fmla="*/ 594 w 657"/>
                <a:gd name="T19" fmla="*/ 51 h 779"/>
                <a:gd name="T20" fmla="*/ 608 w 657"/>
                <a:gd name="T21" fmla="*/ 63 h 779"/>
                <a:gd name="T22" fmla="*/ 609 w 657"/>
                <a:gd name="T23" fmla="*/ 706 h 779"/>
                <a:gd name="T24" fmla="*/ 608 w 657"/>
                <a:gd name="T25" fmla="*/ 714 h 779"/>
                <a:gd name="T26" fmla="*/ 594 w 657"/>
                <a:gd name="T27" fmla="*/ 728 h 779"/>
                <a:gd name="T28" fmla="*/ 74 w 657"/>
                <a:gd name="T29" fmla="*/ 730 h 779"/>
                <a:gd name="T30" fmla="*/ 63 w 657"/>
                <a:gd name="T31" fmla="*/ 728 h 779"/>
                <a:gd name="T32" fmla="*/ 51 w 657"/>
                <a:gd name="T33" fmla="*/ 714 h 779"/>
                <a:gd name="T34" fmla="*/ 0 w 657"/>
                <a:gd name="T35" fmla="*/ 706 h 779"/>
                <a:gd name="T36" fmla="*/ 2 w 657"/>
                <a:gd name="T37" fmla="*/ 720 h 779"/>
                <a:gd name="T38" fmla="*/ 12 w 657"/>
                <a:gd name="T39" fmla="*/ 746 h 779"/>
                <a:gd name="T40" fmla="*/ 33 w 657"/>
                <a:gd name="T41" fmla="*/ 767 h 779"/>
                <a:gd name="T42" fmla="*/ 58 w 657"/>
                <a:gd name="T43" fmla="*/ 778 h 779"/>
                <a:gd name="T44" fmla="*/ 585 w 657"/>
                <a:gd name="T45" fmla="*/ 779 h 779"/>
                <a:gd name="T46" fmla="*/ 599 w 657"/>
                <a:gd name="T47" fmla="*/ 778 h 779"/>
                <a:gd name="T48" fmla="*/ 625 w 657"/>
                <a:gd name="T49" fmla="*/ 767 h 779"/>
                <a:gd name="T50" fmla="*/ 644 w 657"/>
                <a:gd name="T51" fmla="*/ 746 h 779"/>
                <a:gd name="T52" fmla="*/ 657 w 657"/>
                <a:gd name="T53" fmla="*/ 720 h 779"/>
                <a:gd name="T54" fmla="*/ 657 w 657"/>
                <a:gd name="T55" fmla="*/ 74 h 779"/>
                <a:gd name="T56" fmla="*/ 657 w 657"/>
                <a:gd name="T57" fmla="*/ 58 h 779"/>
                <a:gd name="T58" fmla="*/ 644 w 657"/>
                <a:gd name="T59" fmla="*/ 32 h 779"/>
                <a:gd name="T60" fmla="*/ 625 w 657"/>
                <a:gd name="T61" fmla="*/ 12 h 779"/>
                <a:gd name="T62" fmla="*/ 599 w 657"/>
                <a:gd name="T63" fmla="*/ 2 h 779"/>
                <a:gd name="T64" fmla="*/ 585 w 657"/>
                <a:gd name="T65" fmla="*/ 0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57" h="779">
                  <a:moveTo>
                    <a:pt x="585" y="0"/>
                  </a:moveTo>
                  <a:lnTo>
                    <a:pt x="74" y="0"/>
                  </a:lnTo>
                  <a:lnTo>
                    <a:pt x="74" y="0"/>
                  </a:lnTo>
                  <a:lnTo>
                    <a:pt x="58" y="2"/>
                  </a:lnTo>
                  <a:lnTo>
                    <a:pt x="46" y="5"/>
                  </a:lnTo>
                  <a:lnTo>
                    <a:pt x="33" y="12"/>
                  </a:lnTo>
                  <a:lnTo>
                    <a:pt x="21" y="21"/>
                  </a:lnTo>
                  <a:lnTo>
                    <a:pt x="12" y="32"/>
                  </a:lnTo>
                  <a:lnTo>
                    <a:pt x="5" y="44"/>
                  </a:lnTo>
                  <a:lnTo>
                    <a:pt x="2" y="58"/>
                  </a:lnTo>
                  <a:lnTo>
                    <a:pt x="0" y="74"/>
                  </a:lnTo>
                  <a:lnTo>
                    <a:pt x="49" y="74"/>
                  </a:lnTo>
                  <a:lnTo>
                    <a:pt x="49" y="74"/>
                  </a:lnTo>
                  <a:lnTo>
                    <a:pt x="51" y="63"/>
                  </a:lnTo>
                  <a:lnTo>
                    <a:pt x="56" y="56"/>
                  </a:lnTo>
                  <a:lnTo>
                    <a:pt x="63" y="51"/>
                  </a:lnTo>
                  <a:lnTo>
                    <a:pt x="74" y="49"/>
                  </a:lnTo>
                  <a:lnTo>
                    <a:pt x="585" y="49"/>
                  </a:lnTo>
                  <a:lnTo>
                    <a:pt x="585" y="49"/>
                  </a:lnTo>
                  <a:lnTo>
                    <a:pt x="594" y="51"/>
                  </a:lnTo>
                  <a:lnTo>
                    <a:pt x="602" y="56"/>
                  </a:lnTo>
                  <a:lnTo>
                    <a:pt x="608" y="63"/>
                  </a:lnTo>
                  <a:lnTo>
                    <a:pt x="609" y="74"/>
                  </a:lnTo>
                  <a:lnTo>
                    <a:pt x="609" y="706"/>
                  </a:lnTo>
                  <a:lnTo>
                    <a:pt x="609" y="706"/>
                  </a:lnTo>
                  <a:lnTo>
                    <a:pt x="608" y="714"/>
                  </a:lnTo>
                  <a:lnTo>
                    <a:pt x="602" y="723"/>
                  </a:lnTo>
                  <a:lnTo>
                    <a:pt x="594" y="728"/>
                  </a:lnTo>
                  <a:lnTo>
                    <a:pt x="585" y="730"/>
                  </a:lnTo>
                  <a:lnTo>
                    <a:pt x="74" y="730"/>
                  </a:lnTo>
                  <a:lnTo>
                    <a:pt x="74" y="730"/>
                  </a:lnTo>
                  <a:lnTo>
                    <a:pt x="63" y="728"/>
                  </a:lnTo>
                  <a:lnTo>
                    <a:pt x="56" y="723"/>
                  </a:lnTo>
                  <a:lnTo>
                    <a:pt x="51" y="714"/>
                  </a:lnTo>
                  <a:lnTo>
                    <a:pt x="49" y="706"/>
                  </a:lnTo>
                  <a:lnTo>
                    <a:pt x="0" y="706"/>
                  </a:lnTo>
                  <a:lnTo>
                    <a:pt x="0" y="706"/>
                  </a:lnTo>
                  <a:lnTo>
                    <a:pt x="2" y="720"/>
                  </a:lnTo>
                  <a:lnTo>
                    <a:pt x="5" y="734"/>
                  </a:lnTo>
                  <a:lnTo>
                    <a:pt x="12" y="746"/>
                  </a:lnTo>
                  <a:lnTo>
                    <a:pt x="21" y="757"/>
                  </a:lnTo>
                  <a:lnTo>
                    <a:pt x="33" y="767"/>
                  </a:lnTo>
                  <a:lnTo>
                    <a:pt x="46" y="772"/>
                  </a:lnTo>
                  <a:lnTo>
                    <a:pt x="58" y="778"/>
                  </a:lnTo>
                  <a:lnTo>
                    <a:pt x="74" y="779"/>
                  </a:lnTo>
                  <a:lnTo>
                    <a:pt x="585" y="779"/>
                  </a:lnTo>
                  <a:lnTo>
                    <a:pt x="585" y="779"/>
                  </a:lnTo>
                  <a:lnTo>
                    <a:pt x="599" y="778"/>
                  </a:lnTo>
                  <a:lnTo>
                    <a:pt x="613" y="772"/>
                  </a:lnTo>
                  <a:lnTo>
                    <a:pt x="625" y="767"/>
                  </a:lnTo>
                  <a:lnTo>
                    <a:pt x="636" y="757"/>
                  </a:lnTo>
                  <a:lnTo>
                    <a:pt x="644" y="746"/>
                  </a:lnTo>
                  <a:lnTo>
                    <a:pt x="651" y="734"/>
                  </a:lnTo>
                  <a:lnTo>
                    <a:pt x="657" y="720"/>
                  </a:lnTo>
                  <a:lnTo>
                    <a:pt x="657" y="706"/>
                  </a:lnTo>
                  <a:lnTo>
                    <a:pt x="657" y="74"/>
                  </a:lnTo>
                  <a:lnTo>
                    <a:pt x="657" y="74"/>
                  </a:lnTo>
                  <a:lnTo>
                    <a:pt x="657" y="58"/>
                  </a:lnTo>
                  <a:lnTo>
                    <a:pt x="651" y="44"/>
                  </a:lnTo>
                  <a:lnTo>
                    <a:pt x="644" y="32"/>
                  </a:lnTo>
                  <a:lnTo>
                    <a:pt x="636" y="21"/>
                  </a:lnTo>
                  <a:lnTo>
                    <a:pt x="625" y="12"/>
                  </a:lnTo>
                  <a:lnTo>
                    <a:pt x="613" y="5"/>
                  </a:lnTo>
                  <a:lnTo>
                    <a:pt x="599" y="2"/>
                  </a:lnTo>
                  <a:lnTo>
                    <a:pt x="585" y="0"/>
                  </a:lnTo>
                  <a:lnTo>
                    <a:pt x="5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40" name="Rectangle 27">
              <a:extLst>
                <a:ext uri="{FF2B5EF4-FFF2-40B4-BE49-F238E27FC236}">
                  <a16:creationId xmlns:a16="http://schemas.microsoft.com/office/drawing/2014/main" id="{FA6A2DD2-9BC0-4C36-9107-94C2949E665D}"/>
                </a:ext>
              </a:extLst>
            </p:cNvPr>
            <p:cNvSpPr>
              <a:spLocks noChangeArrowheads="1"/>
            </p:cNvSpPr>
            <p:nvPr/>
          </p:nvSpPr>
          <p:spPr bwMode="auto">
            <a:xfrm>
              <a:off x="6915150" y="3971925"/>
              <a:ext cx="501650" cy="777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41" name="Rectangle 28">
              <a:extLst>
                <a:ext uri="{FF2B5EF4-FFF2-40B4-BE49-F238E27FC236}">
                  <a16:creationId xmlns:a16="http://schemas.microsoft.com/office/drawing/2014/main" id="{414353C5-72AE-49DC-9FB6-64C2A7C85F49}"/>
                </a:ext>
              </a:extLst>
            </p:cNvPr>
            <p:cNvSpPr>
              <a:spLocks noChangeArrowheads="1"/>
            </p:cNvSpPr>
            <p:nvPr/>
          </p:nvSpPr>
          <p:spPr bwMode="auto">
            <a:xfrm>
              <a:off x="6915150" y="4278313"/>
              <a:ext cx="501650"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42" name="Rectangle 29">
              <a:extLst>
                <a:ext uri="{FF2B5EF4-FFF2-40B4-BE49-F238E27FC236}">
                  <a16:creationId xmlns:a16="http://schemas.microsoft.com/office/drawing/2014/main" id="{43E905F7-7529-45D5-8C7A-DBE21F3AE4B0}"/>
                </a:ext>
              </a:extLst>
            </p:cNvPr>
            <p:cNvSpPr>
              <a:spLocks noChangeArrowheads="1"/>
            </p:cNvSpPr>
            <p:nvPr/>
          </p:nvSpPr>
          <p:spPr bwMode="auto">
            <a:xfrm>
              <a:off x="6811963" y="4124325"/>
              <a:ext cx="604838"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grpSp>
      <p:sp>
        <p:nvSpPr>
          <p:cNvPr id="28" name="TextBox 27">
            <a:extLst>
              <a:ext uri="{FF2B5EF4-FFF2-40B4-BE49-F238E27FC236}">
                <a16:creationId xmlns:a16="http://schemas.microsoft.com/office/drawing/2014/main" id="{5E22EE6D-7A4F-4C15-9A86-536158698012}"/>
              </a:ext>
            </a:extLst>
          </p:cNvPr>
          <p:cNvSpPr txBox="1"/>
          <p:nvPr/>
        </p:nvSpPr>
        <p:spPr>
          <a:xfrm>
            <a:off x="593915" y="5050970"/>
            <a:ext cx="4411203" cy="461665"/>
          </a:xfrm>
          <a:prstGeom prst="rect">
            <a:avLst/>
          </a:prstGeom>
          <a:noFill/>
        </p:spPr>
        <p:txBody>
          <a:bodyPr wrap="square" rtlCol="0">
            <a:spAutoFit/>
          </a:bodyPr>
          <a:lstStyle/>
          <a:p>
            <a:r>
              <a:rPr lang="en-US" altLang="ko-KR" sz="2400" b="1" dirty="0">
                <a:solidFill>
                  <a:schemeClr val="accent3"/>
                </a:solidFill>
              </a:rPr>
              <a:t>Billion searches each month</a:t>
            </a:r>
            <a:endParaRPr lang="ko-KR" altLang="en-US" sz="2400" b="1" dirty="0">
              <a:solidFill>
                <a:schemeClr val="accent3"/>
              </a:solidFill>
            </a:endParaRPr>
          </a:p>
        </p:txBody>
      </p:sp>
      <p:sp>
        <p:nvSpPr>
          <p:cNvPr id="29" name="TextBox 28">
            <a:extLst>
              <a:ext uri="{FF2B5EF4-FFF2-40B4-BE49-F238E27FC236}">
                <a16:creationId xmlns:a16="http://schemas.microsoft.com/office/drawing/2014/main" id="{D82C7867-45BB-4247-B654-11D21EEF1DF7}"/>
              </a:ext>
            </a:extLst>
          </p:cNvPr>
          <p:cNvSpPr txBox="1"/>
          <p:nvPr/>
        </p:nvSpPr>
        <p:spPr>
          <a:xfrm>
            <a:off x="3459" y="4720699"/>
            <a:ext cx="858282" cy="923330"/>
          </a:xfrm>
          <a:prstGeom prst="rect">
            <a:avLst/>
          </a:prstGeom>
          <a:noFill/>
        </p:spPr>
        <p:txBody>
          <a:bodyPr wrap="square" rtlCol="0">
            <a:spAutoFit/>
          </a:bodyPr>
          <a:lstStyle/>
          <a:p>
            <a:pPr algn="ctr"/>
            <a:r>
              <a:rPr lang="en-US" altLang="ko-KR" sz="5400" b="1" dirty="0">
                <a:solidFill>
                  <a:schemeClr val="accent3"/>
                </a:solidFill>
              </a:rPr>
              <a:t>3</a:t>
            </a:r>
            <a:endParaRPr lang="ko-KR" altLang="en-US" sz="5400" b="1" dirty="0">
              <a:solidFill>
                <a:schemeClr val="accent3"/>
              </a:solidFill>
            </a:endParaRPr>
          </a:p>
        </p:txBody>
      </p:sp>
      <p:pic>
        <p:nvPicPr>
          <p:cNvPr id="26" name="Picture 25">
            <a:extLst>
              <a:ext uri="{FF2B5EF4-FFF2-40B4-BE49-F238E27FC236}">
                <a16:creationId xmlns:a16="http://schemas.microsoft.com/office/drawing/2014/main" id="{28B14530-8F2D-40D3-A66D-F5F7D9334C8A}"/>
              </a:ext>
            </a:extLst>
          </p:cNvPr>
          <p:cNvPicPr>
            <a:picLocks noChangeAspect="1"/>
          </p:cNvPicPr>
          <p:nvPr/>
        </p:nvPicPr>
        <p:blipFill rotWithShape="1">
          <a:blip r:embed="rId4"/>
          <a:srcRect t="7799" b="4457"/>
          <a:stretch/>
        </p:blipFill>
        <p:spPr>
          <a:xfrm>
            <a:off x="6104267" y="1753305"/>
            <a:ext cx="5995594" cy="2231276"/>
          </a:xfrm>
          <a:prstGeom prst="rect">
            <a:avLst/>
          </a:prstGeom>
        </p:spPr>
      </p:pic>
      <p:pic>
        <p:nvPicPr>
          <p:cNvPr id="30" name="Picture 29">
            <a:extLst>
              <a:ext uri="{FF2B5EF4-FFF2-40B4-BE49-F238E27FC236}">
                <a16:creationId xmlns:a16="http://schemas.microsoft.com/office/drawing/2014/main" id="{B5236B6F-48B2-4418-B5AC-0BE66612E799}"/>
              </a:ext>
            </a:extLst>
          </p:cNvPr>
          <p:cNvPicPr>
            <a:picLocks noChangeAspect="1"/>
          </p:cNvPicPr>
          <p:nvPr/>
        </p:nvPicPr>
        <p:blipFill rotWithShape="1">
          <a:blip r:embed="rId5"/>
          <a:srcRect t="46572"/>
          <a:stretch/>
        </p:blipFill>
        <p:spPr>
          <a:xfrm>
            <a:off x="7794956" y="4302165"/>
            <a:ext cx="1729912" cy="778142"/>
          </a:xfrm>
          <a:prstGeom prst="rect">
            <a:avLst/>
          </a:prstGeom>
        </p:spPr>
      </p:pic>
      <p:pic>
        <p:nvPicPr>
          <p:cNvPr id="31" name="Picture 30">
            <a:extLst>
              <a:ext uri="{FF2B5EF4-FFF2-40B4-BE49-F238E27FC236}">
                <a16:creationId xmlns:a16="http://schemas.microsoft.com/office/drawing/2014/main" id="{8D108111-A7D6-4C62-8E19-2809535F3BCC}"/>
              </a:ext>
            </a:extLst>
          </p:cNvPr>
          <p:cNvPicPr>
            <a:picLocks noChangeAspect="1"/>
          </p:cNvPicPr>
          <p:nvPr/>
        </p:nvPicPr>
        <p:blipFill rotWithShape="1">
          <a:blip r:embed="rId5"/>
          <a:srcRect b="51916"/>
          <a:stretch/>
        </p:blipFill>
        <p:spPr>
          <a:xfrm>
            <a:off x="6009338" y="4306503"/>
            <a:ext cx="1729912" cy="700311"/>
          </a:xfrm>
          <a:prstGeom prst="rect">
            <a:avLst/>
          </a:prstGeom>
        </p:spPr>
      </p:pic>
    </p:spTree>
    <p:extLst>
      <p:ext uri="{BB962C8B-B14F-4D97-AF65-F5344CB8AC3E}">
        <p14:creationId xmlns:p14="http://schemas.microsoft.com/office/powerpoint/2010/main" val="1383657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sz="quarter" idx="10"/>
          </p:nvPr>
        </p:nvSpPr>
        <p:spPr>
          <a:xfrm>
            <a:off x="4768646" y="2635623"/>
            <a:ext cx="4334988" cy="1328569"/>
          </a:xfrm>
        </p:spPr>
        <p:txBody>
          <a:bodyPr/>
          <a:lstStyle/>
          <a:p>
            <a:r>
              <a:rPr lang="en-US" altLang="ko-KR" dirty="0"/>
              <a:t>How to Make</a:t>
            </a:r>
          </a:p>
          <a:p>
            <a:r>
              <a:rPr lang="en-US" altLang="ko-KR" dirty="0"/>
              <a:t>Trending Videos</a:t>
            </a:r>
            <a:endParaRPr lang="ko-KR" altLang="en-US" dirty="0"/>
          </a:p>
        </p:txBody>
      </p:sp>
      <p:sp>
        <p:nvSpPr>
          <p:cNvPr id="6" name="텍스트 개체 틀 5"/>
          <p:cNvSpPr>
            <a:spLocks noGrp="1"/>
          </p:cNvSpPr>
          <p:nvPr>
            <p:ph type="body" sz="quarter" idx="11"/>
          </p:nvPr>
        </p:nvSpPr>
        <p:spPr/>
        <p:txBody>
          <a:bodyPr/>
          <a:lstStyle/>
          <a:p>
            <a:r>
              <a:rPr lang="en-US" altLang="ko-KR" dirty="0"/>
              <a:t>01</a:t>
            </a:r>
            <a:endParaRPr lang="ko-KR" altLang="en-US" dirty="0"/>
          </a:p>
        </p:txBody>
      </p:sp>
    </p:spTree>
    <p:extLst>
      <p:ext uri="{BB962C8B-B14F-4D97-AF65-F5344CB8AC3E}">
        <p14:creationId xmlns:p14="http://schemas.microsoft.com/office/powerpoint/2010/main" val="16718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85972E6-BCD8-42FF-BE9F-E0161F478835}"/>
              </a:ext>
            </a:extLst>
          </p:cNvPr>
          <p:cNvPicPr/>
          <p:nvPr/>
        </p:nvPicPr>
        <p:blipFill rotWithShape="1">
          <a:blip r:embed="rId3"/>
          <a:srcRect l="8144"/>
          <a:stretch/>
        </p:blipFill>
        <p:spPr>
          <a:xfrm>
            <a:off x="863317" y="2223036"/>
            <a:ext cx="6891498" cy="4382087"/>
          </a:xfrm>
          <a:prstGeom prst="rect">
            <a:avLst/>
          </a:prstGeom>
        </p:spPr>
      </p:pic>
      <p:sp>
        <p:nvSpPr>
          <p:cNvPr id="4" name="직사각형 3"/>
          <p:cNvSpPr/>
          <p:nvPr/>
        </p:nvSpPr>
        <p:spPr>
          <a:xfrm>
            <a:off x="0" y="-52754"/>
            <a:ext cx="12192000" cy="14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3" name="제목 2"/>
          <p:cNvSpPr>
            <a:spLocks noGrp="1"/>
          </p:cNvSpPr>
          <p:nvPr>
            <p:ph type="title"/>
          </p:nvPr>
        </p:nvSpPr>
        <p:spPr>
          <a:xfrm>
            <a:off x="539999" y="720000"/>
            <a:ext cx="11278190" cy="535531"/>
          </a:xfrm>
        </p:spPr>
        <p:txBody>
          <a:bodyPr/>
          <a:lstStyle/>
          <a:p>
            <a:r>
              <a:rPr lang="en-US" altLang="ko-KR" sz="3200" dirty="0"/>
              <a:t>Are the most viewed videos the most often selected ?</a:t>
            </a:r>
            <a:endParaRPr lang="ko-KR" altLang="en-US" sz="3200" dirty="0"/>
          </a:p>
        </p:txBody>
      </p:sp>
      <p:sp>
        <p:nvSpPr>
          <p:cNvPr id="12" name="Rectangle 11">
            <a:extLst>
              <a:ext uri="{FF2B5EF4-FFF2-40B4-BE49-F238E27FC236}">
                <a16:creationId xmlns:a16="http://schemas.microsoft.com/office/drawing/2014/main" id="{0A5036A1-B5B6-49F2-A562-BC2379636E59}"/>
              </a:ext>
            </a:extLst>
          </p:cNvPr>
          <p:cNvSpPr/>
          <p:nvPr/>
        </p:nvSpPr>
        <p:spPr>
          <a:xfrm>
            <a:off x="5957149" y="2469835"/>
            <a:ext cx="579124" cy="4295148"/>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a:extLst>
              <a:ext uri="{FF2B5EF4-FFF2-40B4-BE49-F238E27FC236}">
                <a16:creationId xmlns:a16="http://schemas.microsoft.com/office/drawing/2014/main" id="{8CFEE56B-CC72-4824-90F0-5811FD204E01}"/>
              </a:ext>
            </a:extLst>
          </p:cNvPr>
          <p:cNvSpPr/>
          <p:nvPr/>
        </p:nvSpPr>
        <p:spPr>
          <a:xfrm>
            <a:off x="4846372" y="2469835"/>
            <a:ext cx="672907" cy="4295148"/>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a:extLst>
              <a:ext uri="{FF2B5EF4-FFF2-40B4-BE49-F238E27FC236}">
                <a16:creationId xmlns:a16="http://schemas.microsoft.com/office/drawing/2014/main" id="{6F9E5714-D3E8-42F1-A270-E73CBD91747A}"/>
              </a:ext>
            </a:extLst>
          </p:cNvPr>
          <p:cNvSpPr/>
          <p:nvPr/>
        </p:nvSpPr>
        <p:spPr>
          <a:xfrm>
            <a:off x="539999" y="1474424"/>
            <a:ext cx="3905493" cy="461665"/>
          </a:xfrm>
          <a:prstGeom prst="rect">
            <a:avLst/>
          </a:prstGeom>
        </p:spPr>
        <p:txBody>
          <a:bodyPr wrap="none">
            <a:spAutoFit/>
          </a:bodyPr>
          <a:lstStyle/>
          <a:p>
            <a:r>
              <a:rPr lang="en-US" altLang="ko-KR" sz="2400" b="1" dirty="0">
                <a:solidFill>
                  <a:schemeClr val="bg1">
                    <a:lumMod val="65000"/>
                  </a:schemeClr>
                </a:solidFill>
              </a:rPr>
              <a:t>Views </a:t>
            </a:r>
            <a:r>
              <a:rPr lang="en-US" altLang="ko-KR" sz="2400" b="1">
                <a:solidFill>
                  <a:schemeClr val="bg1">
                    <a:lumMod val="65000"/>
                  </a:schemeClr>
                </a:solidFill>
              </a:rPr>
              <a:t>and Selected </a:t>
            </a:r>
            <a:r>
              <a:rPr lang="en-US" altLang="ko-KR" sz="2400" b="1" dirty="0">
                <a:solidFill>
                  <a:schemeClr val="bg1">
                    <a:lumMod val="65000"/>
                  </a:schemeClr>
                </a:solidFill>
              </a:rPr>
              <a:t>times</a:t>
            </a:r>
            <a:endParaRPr lang="ko-KR" altLang="en-US" sz="2400" b="1" dirty="0">
              <a:solidFill>
                <a:schemeClr val="bg1">
                  <a:lumMod val="65000"/>
                </a:schemeClr>
              </a:solidFill>
            </a:endParaRPr>
          </a:p>
        </p:txBody>
      </p:sp>
      <p:pic>
        <p:nvPicPr>
          <p:cNvPr id="16" name="Picture 15">
            <a:extLst>
              <a:ext uri="{FF2B5EF4-FFF2-40B4-BE49-F238E27FC236}">
                <a16:creationId xmlns:a16="http://schemas.microsoft.com/office/drawing/2014/main" id="{56FE9FC9-C854-4157-B928-01B3436FC7DF}"/>
              </a:ext>
            </a:extLst>
          </p:cNvPr>
          <p:cNvPicPr/>
          <p:nvPr/>
        </p:nvPicPr>
        <p:blipFill rotWithShape="1">
          <a:blip r:embed="rId4"/>
          <a:srcRect l="4252" r="9522"/>
          <a:stretch/>
        </p:blipFill>
        <p:spPr>
          <a:xfrm>
            <a:off x="8203098" y="3309853"/>
            <a:ext cx="3400592" cy="3224118"/>
          </a:xfrm>
          <a:prstGeom prst="rect">
            <a:avLst/>
          </a:prstGeom>
        </p:spPr>
      </p:pic>
      <p:sp>
        <p:nvSpPr>
          <p:cNvPr id="19" name="Freeform 8">
            <a:extLst>
              <a:ext uri="{FF2B5EF4-FFF2-40B4-BE49-F238E27FC236}">
                <a16:creationId xmlns:a16="http://schemas.microsoft.com/office/drawing/2014/main" id="{D5B558B3-BF9F-4183-B2B8-A8F535B051EE}"/>
              </a:ext>
            </a:extLst>
          </p:cNvPr>
          <p:cNvSpPr>
            <a:spLocks noChangeAspect="1"/>
          </p:cNvSpPr>
          <p:nvPr/>
        </p:nvSpPr>
        <p:spPr bwMode="auto">
          <a:xfrm rot="1523978">
            <a:off x="151542" y="36436"/>
            <a:ext cx="1238984" cy="1231804"/>
          </a:xfrm>
          <a:custGeom>
            <a:avLst/>
            <a:gdLst>
              <a:gd name="T0" fmla="*/ 845 w 863"/>
              <a:gd name="T1" fmla="*/ 22 h 858"/>
              <a:gd name="T2" fmla="*/ 824 w 863"/>
              <a:gd name="T3" fmla="*/ 24 h 858"/>
              <a:gd name="T4" fmla="*/ 670 w 863"/>
              <a:gd name="T5" fmla="*/ 74 h 858"/>
              <a:gd name="T6" fmla="*/ 573 w 863"/>
              <a:gd name="T7" fmla="*/ 26 h 858"/>
              <a:gd name="T8" fmla="*/ 464 w 863"/>
              <a:gd name="T9" fmla="*/ 2 h 858"/>
              <a:gd name="T10" fmla="*/ 405 w 863"/>
              <a:gd name="T11" fmla="*/ 2 h 858"/>
              <a:gd name="T12" fmla="*/ 340 w 863"/>
              <a:gd name="T13" fmla="*/ 9 h 858"/>
              <a:gd name="T14" fmla="*/ 275 w 863"/>
              <a:gd name="T15" fmla="*/ 29 h 858"/>
              <a:gd name="T16" fmla="*/ 215 w 863"/>
              <a:gd name="T17" fmla="*/ 58 h 858"/>
              <a:gd name="T18" fmla="*/ 117 w 863"/>
              <a:gd name="T19" fmla="*/ 136 h 858"/>
              <a:gd name="T20" fmla="*/ 45 w 863"/>
              <a:gd name="T21" fmla="*/ 239 h 858"/>
              <a:gd name="T22" fmla="*/ 14 w 863"/>
              <a:gd name="T23" fmla="*/ 318 h 858"/>
              <a:gd name="T24" fmla="*/ 0 w 863"/>
              <a:gd name="T25" fmla="*/ 443 h 858"/>
              <a:gd name="T26" fmla="*/ 22 w 863"/>
              <a:gd name="T27" fmla="*/ 566 h 858"/>
              <a:gd name="T28" fmla="*/ 52 w 863"/>
              <a:gd name="T29" fmla="*/ 632 h 858"/>
              <a:gd name="T30" fmla="*/ 105 w 863"/>
              <a:gd name="T31" fmla="*/ 710 h 858"/>
              <a:gd name="T32" fmla="*/ 172 w 863"/>
              <a:gd name="T33" fmla="*/ 771 h 858"/>
              <a:gd name="T34" fmla="*/ 249 w 863"/>
              <a:gd name="T35" fmla="*/ 818 h 858"/>
              <a:gd name="T36" fmla="*/ 336 w 863"/>
              <a:gd name="T37" fmla="*/ 847 h 858"/>
              <a:gd name="T38" fmla="*/ 430 w 863"/>
              <a:gd name="T39" fmla="*/ 858 h 858"/>
              <a:gd name="T40" fmla="*/ 475 w 863"/>
              <a:gd name="T41" fmla="*/ 856 h 858"/>
              <a:gd name="T42" fmla="*/ 542 w 863"/>
              <a:gd name="T43" fmla="*/ 844 h 858"/>
              <a:gd name="T44" fmla="*/ 605 w 863"/>
              <a:gd name="T45" fmla="*/ 820 h 858"/>
              <a:gd name="T46" fmla="*/ 665 w 863"/>
              <a:gd name="T47" fmla="*/ 788 h 858"/>
              <a:gd name="T48" fmla="*/ 717 w 863"/>
              <a:gd name="T49" fmla="*/ 746 h 858"/>
              <a:gd name="T50" fmla="*/ 726 w 863"/>
              <a:gd name="T51" fmla="*/ 728 h 858"/>
              <a:gd name="T52" fmla="*/ 670 w 863"/>
              <a:gd name="T53" fmla="*/ 656 h 858"/>
              <a:gd name="T54" fmla="*/ 652 w 863"/>
              <a:gd name="T55" fmla="*/ 647 h 858"/>
              <a:gd name="T56" fmla="*/ 634 w 863"/>
              <a:gd name="T57" fmla="*/ 654 h 858"/>
              <a:gd name="T58" fmla="*/ 596 w 863"/>
              <a:gd name="T59" fmla="*/ 683 h 858"/>
              <a:gd name="T60" fmla="*/ 554 w 863"/>
              <a:gd name="T61" fmla="*/ 706 h 858"/>
              <a:gd name="T62" fmla="*/ 462 w 863"/>
              <a:gd name="T63" fmla="*/ 730 h 858"/>
              <a:gd name="T64" fmla="*/ 408 w 863"/>
              <a:gd name="T65" fmla="*/ 732 h 858"/>
              <a:gd name="T66" fmla="*/ 343 w 863"/>
              <a:gd name="T67" fmla="*/ 719 h 858"/>
              <a:gd name="T68" fmla="*/ 284 w 863"/>
              <a:gd name="T69" fmla="*/ 694 h 858"/>
              <a:gd name="T70" fmla="*/ 231 w 863"/>
              <a:gd name="T71" fmla="*/ 658 h 858"/>
              <a:gd name="T72" fmla="*/ 186 w 863"/>
              <a:gd name="T73" fmla="*/ 611 h 858"/>
              <a:gd name="T74" fmla="*/ 152 w 863"/>
              <a:gd name="T75" fmla="*/ 553 h 858"/>
              <a:gd name="T76" fmla="*/ 134 w 863"/>
              <a:gd name="T77" fmla="*/ 497 h 858"/>
              <a:gd name="T78" fmla="*/ 126 w 863"/>
              <a:gd name="T79" fmla="*/ 408 h 858"/>
              <a:gd name="T80" fmla="*/ 146 w 863"/>
              <a:gd name="T81" fmla="*/ 322 h 858"/>
              <a:gd name="T82" fmla="*/ 172 w 863"/>
              <a:gd name="T83" fmla="*/ 268 h 858"/>
              <a:gd name="T84" fmla="*/ 229 w 863"/>
              <a:gd name="T85" fmla="*/ 201 h 858"/>
              <a:gd name="T86" fmla="*/ 305 w 863"/>
              <a:gd name="T87" fmla="*/ 152 h 858"/>
              <a:gd name="T88" fmla="*/ 368 w 863"/>
              <a:gd name="T89" fmla="*/ 132 h 858"/>
              <a:gd name="T90" fmla="*/ 470 w 863"/>
              <a:gd name="T91" fmla="*/ 130 h 858"/>
              <a:gd name="T92" fmla="*/ 565 w 863"/>
              <a:gd name="T93" fmla="*/ 159 h 858"/>
              <a:gd name="T94" fmla="*/ 448 w 863"/>
              <a:gd name="T95" fmla="*/ 222 h 858"/>
              <a:gd name="T96" fmla="*/ 439 w 863"/>
              <a:gd name="T97" fmla="*/ 242 h 858"/>
              <a:gd name="T98" fmla="*/ 443 w 863"/>
              <a:gd name="T99" fmla="*/ 255 h 858"/>
              <a:gd name="T100" fmla="*/ 787 w 863"/>
              <a:gd name="T101" fmla="*/ 452 h 858"/>
              <a:gd name="T102" fmla="*/ 798 w 863"/>
              <a:gd name="T103" fmla="*/ 455 h 858"/>
              <a:gd name="T104" fmla="*/ 811 w 863"/>
              <a:gd name="T105" fmla="*/ 452 h 858"/>
              <a:gd name="T106" fmla="*/ 824 w 863"/>
              <a:gd name="T107" fmla="*/ 437 h 858"/>
              <a:gd name="T108" fmla="*/ 863 w 863"/>
              <a:gd name="T109" fmla="*/ 49 h 858"/>
              <a:gd name="T110" fmla="*/ 856 w 863"/>
              <a:gd name="T111" fmla="*/ 29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3" h="858">
                <a:moveTo>
                  <a:pt x="851" y="24"/>
                </a:moveTo>
                <a:lnTo>
                  <a:pt x="851" y="24"/>
                </a:lnTo>
                <a:lnTo>
                  <a:pt x="845" y="22"/>
                </a:lnTo>
                <a:lnTo>
                  <a:pt x="838" y="20"/>
                </a:lnTo>
                <a:lnTo>
                  <a:pt x="831" y="20"/>
                </a:lnTo>
                <a:lnTo>
                  <a:pt x="824" y="24"/>
                </a:lnTo>
                <a:lnTo>
                  <a:pt x="699" y="96"/>
                </a:lnTo>
                <a:lnTo>
                  <a:pt x="699" y="96"/>
                </a:lnTo>
                <a:lnTo>
                  <a:pt x="670" y="74"/>
                </a:lnTo>
                <a:lnTo>
                  <a:pt x="638" y="56"/>
                </a:lnTo>
                <a:lnTo>
                  <a:pt x="605" y="38"/>
                </a:lnTo>
                <a:lnTo>
                  <a:pt x="573" y="26"/>
                </a:lnTo>
                <a:lnTo>
                  <a:pt x="536" y="15"/>
                </a:lnTo>
                <a:lnTo>
                  <a:pt x="502" y="8"/>
                </a:lnTo>
                <a:lnTo>
                  <a:pt x="464" y="2"/>
                </a:lnTo>
                <a:lnTo>
                  <a:pt x="428" y="0"/>
                </a:lnTo>
                <a:lnTo>
                  <a:pt x="428" y="0"/>
                </a:lnTo>
                <a:lnTo>
                  <a:pt x="405" y="2"/>
                </a:lnTo>
                <a:lnTo>
                  <a:pt x="383" y="4"/>
                </a:lnTo>
                <a:lnTo>
                  <a:pt x="361" y="6"/>
                </a:lnTo>
                <a:lnTo>
                  <a:pt x="340" y="9"/>
                </a:lnTo>
                <a:lnTo>
                  <a:pt x="316" y="15"/>
                </a:lnTo>
                <a:lnTo>
                  <a:pt x="296" y="22"/>
                </a:lnTo>
                <a:lnTo>
                  <a:pt x="275" y="29"/>
                </a:lnTo>
                <a:lnTo>
                  <a:pt x="253" y="38"/>
                </a:lnTo>
                <a:lnTo>
                  <a:pt x="253" y="38"/>
                </a:lnTo>
                <a:lnTo>
                  <a:pt x="215" y="58"/>
                </a:lnTo>
                <a:lnTo>
                  <a:pt x="181" y="80"/>
                </a:lnTo>
                <a:lnTo>
                  <a:pt x="146" y="107"/>
                </a:lnTo>
                <a:lnTo>
                  <a:pt x="117" y="136"/>
                </a:lnTo>
                <a:lnTo>
                  <a:pt x="90" y="166"/>
                </a:lnTo>
                <a:lnTo>
                  <a:pt x="67" y="201"/>
                </a:lnTo>
                <a:lnTo>
                  <a:pt x="45" y="239"/>
                </a:lnTo>
                <a:lnTo>
                  <a:pt x="29" y="277"/>
                </a:lnTo>
                <a:lnTo>
                  <a:pt x="29" y="277"/>
                </a:lnTo>
                <a:lnTo>
                  <a:pt x="14" y="318"/>
                </a:lnTo>
                <a:lnTo>
                  <a:pt x="5" y="360"/>
                </a:lnTo>
                <a:lnTo>
                  <a:pt x="2" y="401"/>
                </a:lnTo>
                <a:lnTo>
                  <a:pt x="0" y="443"/>
                </a:lnTo>
                <a:lnTo>
                  <a:pt x="4" y="484"/>
                </a:lnTo>
                <a:lnTo>
                  <a:pt x="11" y="526"/>
                </a:lnTo>
                <a:lnTo>
                  <a:pt x="22" y="566"/>
                </a:lnTo>
                <a:lnTo>
                  <a:pt x="38" y="605"/>
                </a:lnTo>
                <a:lnTo>
                  <a:pt x="38" y="605"/>
                </a:lnTo>
                <a:lnTo>
                  <a:pt x="52" y="632"/>
                </a:lnTo>
                <a:lnTo>
                  <a:pt x="69" y="659"/>
                </a:lnTo>
                <a:lnTo>
                  <a:pt x="85" y="685"/>
                </a:lnTo>
                <a:lnTo>
                  <a:pt x="105" y="710"/>
                </a:lnTo>
                <a:lnTo>
                  <a:pt x="126" y="732"/>
                </a:lnTo>
                <a:lnTo>
                  <a:pt x="148" y="753"/>
                </a:lnTo>
                <a:lnTo>
                  <a:pt x="172" y="771"/>
                </a:lnTo>
                <a:lnTo>
                  <a:pt x="197" y="789"/>
                </a:lnTo>
                <a:lnTo>
                  <a:pt x="222" y="804"/>
                </a:lnTo>
                <a:lnTo>
                  <a:pt x="249" y="818"/>
                </a:lnTo>
                <a:lnTo>
                  <a:pt x="278" y="829"/>
                </a:lnTo>
                <a:lnTo>
                  <a:pt x="307" y="840"/>
                </a:lnTo>
                <a:lnTo>
                  <a:pt x="336" y="847"/>
                </a:lnTo>
                <a:lnTo>
                  <a:pt x="367" y="853"/>
                </a:lnTo>
                <a:lnTo>
                  <a:pt x="397" y="856"/>
                </a:lnTo>
                <a:lnTo>
                  <a:pt x="430" y="858"/>
                </a:lnTo>
                <a:lnTo>
                  <a:pt x="430" y="858"/>
                </a:lnTo>
                <a:lnTo>
                  <a:pt x="452" y="856"/>
                </a:lnTo>
                <a:lnTo>
                  <a:pt x="475" y="856"/>
                </a:lnTo>
                <a:lnTo>
                  <a:pt x="497" y="853"/>
                </a:lnTo>
                <a:lnTo>
                  <a:pt x="518" y="849"/>
                </a:lnTo>
                <a:lnTo>
                  <a:pt x="542" y="844"/>
                </a:lnTo>
                <a:lnTo>
                  <a:pt x="562" y="836"/>
                </a:lnTo>
                <a:lnTo>
                  <a:pt x="583" y="829"/>
                </a:lnTo>
                <a:lnTo>
                  <a:pt x="605" y="820"/>
                </a:lnTo>
                <a:lnTo>
                  <a:pt x="605" y="820"/>
                </a:lnTo>
                <a:lnTo>
                  <a:pt x="636" y="806"/>
                </a:lnTo>
                <a:lnTo>
                  <a:pt x="665" y="788"/>
                </a:lnTo>
                <a:lnTo>
                  <a:pt x="692" y="768"/>
                </a:lnTo>
                <a:lnTo>
                  <a:pt x="717" y="746"/>
                </a:lnTo>
                <a:lnTo>
                  <a:pt x="717" y="746"/>
                </a:lnTo>
                <a:lnTo>
                  <a:pt x="724" y="737"/>
                </a:lnTo>
                <a:lnTo>
                  <a:pt x="726" y="728"/>
                </a:lnTo>
                <a:lnTo>
                  <a:pt x="726" y="728"/>
                </a:lnTo>
                <a:lnTo>
                  <a:pt x="724" y="717"/>
                </a:lnTo>
                <a:lnTo>
                  <a:pt x="719" y="710"/>
                </a:lnTo>
                <a:lnTo>
                  <a:pt x="670" y="656"/>
                </a:lnTo>
                <a:lnTo>
                  <a:pt x="670" y="656"/>
                </a:lnTo>
                <a:lnTo>
                  <a:pt x="661" y="649"/>
                </a:lnTo>
                <a:lnTo>
                  <a:pt x="652" y="647"/>
                </a:lnTo>
                <a:lnTo>
                  <a:pt x="652" y="647"/>
                </a:lnTo>
                <a:lnTo>
                  <a:pt x="641" y="649"/>
                </a:lnTo>
                <a:lnTo>
                  <a:pt x="634" y="654"/>
                </a:lnTo>
                <a:lnTo>
                  <a:pt x="634" y="654"/>
                </a:lnTo>
                <a:lnTo>
                  <a:pt x="614" y="668"/>
                </a:lnTo>
                <a:lnTo>
                  <a:pt x="596" y="683"/>
                </a:lnTo>
                <a:lnTo>
                  <a:pt x="574" y="696"/>
                </a:lnTo>
                <a:lnTo>
                  <a:pt x="554" y="706"/>
                </a:lnTo>
                <a:lnTo>
                  <a:pt x="554" y="706"/>
                </a:lnTo>
                <a:lnTo>
                  <a:pt x="524" y="717"/>
                </a:lnTo>
                <a:lnTo>
                  <a:pt x="493" y="726"/>
                </a:lnTo>
                <a:lnTo>
                  <a:pt x="462" y="730"/>
                </a:lnTo>
                <a:lnTo>
                  <a:pt x="430" y="732"/>
                </a:lnTo>
                <a:lnTo>
                  <a:pt x="430" y="732"/>
                </a:lnTo>
                <a:lnTo>
                  <a:pt x="408" y="732"/>
                </a:lnTo>
                <a:lnTo>
                  <a:pt x="385" y="730"/>
                </a:lnTo>
                <a:lnTo>
                  <a:pt x="365" y="724"/>
                </a:lnTo>
                <a:lnTo>
                  <a:pt x="343" y="719"/>
                </a:lnTo>
                <a:lnTo>
                  <a:pt x="323" y="712"/>
                </a:lnTo>
                <a:lnTo>
                  <a:pt x="302" y="705"/>
                </a:lnTo>
                <a:lnTo>
                  <a:pt x="284" y="694"/>
                </a:lnTo>
                <a:lnTo>
                  <a:pt x="266" y="683"/>
                </a:lnTo>
                <a:lnTo>
                  <a:pt x="247" y="672"/>
                </a:lnTo>
                <a:lnTo>
                  <a:pt x="231" y="658"/>
                </a:lnTo>
                <a:lnTo>
                  <a:pt x="215" y="643"/>
                </a:lnTo>
                <a:lnTo>
                  <a:pt x="200" y="627"/>
                </a:lnTo>
                <a:lnTo>
                  <a:pt x="186" y="611"/>
                </a:lnTo>
                <a:lnTo>
                  <a:pt x="173" y="593"/>
                </a:lnTo>
                <a:lnTo>
                  <a:pt x="163" y="573"/>
                </a:lnTo>
                <a:lnTo>
                  <a:pt x="152" y="553"/>
                </a:lnTo>
                <a:lnTo>
                  <a:pt x="152" y="553"/>
                </a:lnTo>
                <a:lnTo>
                  <a:pt x="141" y="526"/>
                </a:lnTo>
                <a:lnTo>
                  <a:pt x="134" y="497"/>
                </a:lnTo>
                <a:lnTo>
                  <a:pt x="128" y="468"/>
                </a:lnTo>
                <a:lnTo>
                  <a:pt x="126" y="439"/>
                </a:lnTo>
                <a:lnTo>
                  <a:pt x="126" y="408"/>
                </a:lnTo>
                <a:lnTo>
                  <a:pt x="130" y="380"/>
                </a:lnTo>
                <a:lnTo>
                  <a:pt x="135" y="351"/>
                </a:lnTo>
                <a:lnTo>
                  <a:pt x="146" y="322"/>
                </a:lnTo>
                <a:lnTo>
                  <a:pt x="146" y="322"/>
                </a:lnTo>
                <a:lnTo>
                  <a:pt x="157" y="295"/>
                </a:lnTo>
                <a:lnTo>
                  <a:pt x="172" y="268"/>
                </a:lnTo>
                <a:lnTo>
                  <a:pt x="190" y="244"/>
                </a:lnTo>
                <a:lnTo>
                  <a:pt x="208" y="221"/>
                </a:lnTo>
                <a:lnTo>
                  <a:pt x="229" y="201"/>
                </a:lnTo>
                <a:lnTo>
                  <a:pt x="253" y="183"/>
                </a:lnTo>
                <a:lnTo>
                  <a:pt x="278" y="166"/>
                </a:lnTo>
                <a:lnTo>
                  <a:pt x="305" y="152"/>
                </a:lnTo>
                <a:lnTo>
                  <a:pt x="305" y="152"/>
                </a:lnTo>
                <a:lnTo>
                  <a:pt x="336" y="141"/>
                </a:lnTo>
                <a:lnTo>
                  <a:pt x="368" y="132"/>
                </a:lnTo>
                <a:lnTo>
                  <a:pt x="403" y="129"/>
                </a:lnTo>
                <a:lnTo>
                  <a:pt x="435" y="127"/>
                </a:lnTo>
                <a:lnTo>
                  <a:pt x="470" y="130"/>
                </a:lnTo>
                <a:lnTo>
                  <a:pt x="502" y="136"/>
                </a:lnTo>
                <a:lnTo>
                  <a:pt x="535" y="147"/>
                </a:lnTo>
                <a:lnTo>
                  <a:pt x="565" y="159"/>
                </a:lnTo>
                <a:lnTo>
                  <a:pt x="453" y="219"/>
                </a:lnTo>
                <a:lnTo>
                  <a:pt x="453" y="219"/>
                </a:lnTo>
                <a:lnTo>
                  <a:pt x="448" y="222"/>
                </a:lnTo>
                <a:lnTo>
                  <a:pt x="443" y="228"/>
                </a:lnTo>
                <a:lnTo>
                  <a:pt x="441" y="235"/>
                </a:lnTo>
                <a:lnTo>
                  <a:pt x="439" y="242"/>
                </a:lnTo>
                <a:lnTo>
                  <a:pt x="439" y="242"/>
                </a:lnTo>
                <a:lnTo>
                  <a:pt x="441" y="250"/>
                </a:lnTo>
                <a:lnTo>
                  <a:pt x="443" y="255"/>
                </a:lnTo>
                <a:lnTo>
                  <a:pt x="448" y="260"/>
                </a:lnTo>
                <a:lnTo>
                  <a:pt x="453" y="264"/>
                </a:lnTo>
                <a:lnTo>
                  <a:pt x="787" y="452"/>
                </a:lnTo>
                <a:lnTo>
                  <a:pt x="787" y="452"/>
                </a:lnTo>
                <a:lnTo>
                  <a:pt x="793" y="454"/>
                </a:lnTo>
                <a:lnTo>
                  <a:pt x="798" y="455"/>
                </a:lnTo>
                <a:lnTo>
                  <a:pt x="806" y="455"/>
                </a:lnTo>
                <a:lnTo>
                  <a:pt x="811" y="452"/>
                </a:lnTo>
                <a:lnTo>
                  <a:pt x="811" y="452"/>
                </a:lnTo>
                <a:lnTo>
                  <a:pt x="816" y="448"/>
                </a:lnTo>
                <a:lnTo>
                  <a:pt x="822" y="445"/>
                </a:lnTo>
                <a:lnTo>
                  <a:pt x="824" y="437"/>
                </a:lnTo>
                <a:lnTo>
                  <a:pt x="825" y="432"/>
                </a:lnTo>
                <a:lnTo>
                  <a:pt x="863" y="49"/>
                </a:lnTo>
                <a:lnTo>
                  <a:pt x="863" y="49"/>
                </a:lnTo>
                <a:lnTo>
                  <a:pt x="863" y="42"/>
                </a:lnTo>
                <a:lnTo>
                  <a:pt x="860" y="35"/>
                </a:lnTo>
                <a:lnTo>
                  <a:pt x="856" y="29"/>
                </a:lnTo>
                <a:lnTo>
                  <a:pt x="851" y="24"/>
                </a:lnTo>
                <a:lnTo>
                  <a:pt x="851" y="24"/>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5" name="TextBox 4">
            <a:extLst>
              <a:ext uri="{FF2B5EF4-FFF2-40B4-BE49-F238E27FC236}">
                <a16:creationId xmlns:a16="http://schemas.microsoft.com/office/drawing/2014/main" id="{77C7D53D-1FE3-4958-8A0A-DAAE0EDF1B63}"/>
              </a:ext>
            </a:extLst>
          </p:cNvPr>
          <p:cNvSpPr txBox="1"/>
          <p:nvPr/>
        </p:nvSpPr>
        <p:spPr>
          <a:xfrm>
            <a:off x="4943620" y="3044678"/>
            <a:ext cx="524503" cy="461665"/>
          </a:xfrm>
          <a:prstGeom prst="rect">
            <a:avLst/>
          </a:prstGeom>
          <a:solidFill>
            <a:schemeClr val="bg1"/>
          </a:solidFill>
        </p:spPr>
        <p:txBody>
          <a:bodyPr wrap="none" rtlCol="0">
            <a:spAutoFit/>
          </a:bodyPr>
          <a:lstStyle/>
          <a:p>
            <a:r>
              <a:rPr lang="en-US" altLang="ko-KR" sz="2400" dirty="0">
                <a:solidFill>
                  <a:schemeClr val="tx1">
                    <a:lumMod val="50000"/>
                    <a:lumOff val="50000"/>
                  </a:schemeClr>
                </a:solidFill>
              </a:rPr>
              <a:t>25</a:t>
            </a:r>
            <a:endParaRPr lang="ko-KR" altLang="en-US" sz="2400" dirty="0">
              <a:solidFill>
                <a:schemeClr val="tx1">
                  <a:lumMod val="50000"/>
                  <a:lumOff val="50000"/>
                </a:schemeClr>
              </a:solidFill>
            </a:endParaRPr>
          </a:p>
        </p:txBody>
      </p:sp>
      <p:sp>
        <p:nvSpPr>
          <p:cNvPr id="15" name="TextBox 14">
            <a:extLst>
              <a:ext uri="{FF2B5EF4-FFF2-40B4-BE49-F238E27FC236}">
                <a16:creationId xmlns:a16="http://schemas.microsoft.com/office/drawing/2014/main" id="{080F0BE2-6B77-4128-BE45-45BE4DF36081}"/>
              </a:ext>
            </a:extLst>
          </p:cNvPr>
          <p:cNvSpPr txBox="1"/>
          <p:nvPr/>
        </p:nvSpPr>
        <p:spPr>
          <a:xfrm>
            <a:off x="5006938" y="3788913"/>
            <a:ext cx="354584" cy="461665"/>
          </a:xfrm>
          <a:prstGeom prst="rect">
            <a:avLst/>
          </a:prstGeom>
          <a:solidFill>
            <a:schemeClr val="bg1">
              <a:lumMod val="95000"/>
            </a:schemeClr>
          </a:solidFill>
        </p:spPr>
        <p:txBody>
          <a:bodyPr wrap="none" rtlCol="0">
            <a:spAutoFit/>
          </a:bodyPr>
          <a:lstStyle/>
          <a:p>
            <a:r>
              <a:rPr lang="en-US" altLang="ko-KR" sz="2400" dirty="0">
                <a:solidFill>
                  <a:schemeClr val="tx1">
                    <a:lumMod val="50000"/>
                    <a:lumOff val="50000"/>
                  </a:schemeClr>
                </a:solidFill>
              </a:rPr>
              <a:t>8</a:t>
            </a:r>
            <a:endParaRPr lang="ko-KR" altLang="en-US" sz="2400" dirty="0">
              <a:solidFill>
                <a:schemeClr val="tx1">
                  <a:lumMod val="50000"/>
                  <a:lumOff val="50000"/>
                </a:schemeClr>
              </a:solidFill>
            </a:endParaRPr>
          </a:p>
        </p:txBody>
      </p:sp>
      <p:sp>
        <p:nvSpPr>
          <p:cNvPr id="17" name="TextBox 16">
            <a:extLst>
              <a:ext uri="{FF2B5EF4-FFF2-40B4-BE49-F238E27FC236}">
                <a16:creationId xmlns:a16="http://schemas.microsoft.com/office/drawing/2014/main" id="{42E2ADAE-38BA-488E-A811-42B77AA8EA0D}"/>
              </a:ext>
            </a:extLst>
          </p:cNvPr>
          <p:cNvSpPr txBox="1"/>
          <p:nvPr/>
        </p:nvSpPr>
        <p:spPr>
          <a:xfrm>
            <a:off x="4943620" y="5192449"/>
            <a:ext cx="524503" cy="461665"/>
          </a:xfrm>
          <a:prstGeom prst="rect">
            <a:avLst/>
          </a:prstGeom>
          <a:solidFill>
            <a:schemeClr val="bg1">
              <a:lumMod val="95000"/>
            </a:schemeClr>
          </a:solidFill>
        </p:spPr>
        <p:txBody>
          <a:bodyPr wrap="none" rtlCol="0">
            <a:spAutoFit/>
          </a:bodyPr>
          <a:lstStyle/>
          <a:p>
            <a:r>
              <a:rPr lang="en-US" altLang="ko-KR" sz="2400" dirty="0">
                <a:solidFill>
                  <a:schemeClr val="tx1">
                    <a:lumMod val="50000"/>
                    <a:lumOff val="50000"/>
                  </a:schemeClr>
                </a:solidFill>
              </a:rPr>
              <a:t>29</a:t>
            </a:r>
            <a:endParaRPr lang="ko-KR" altLang="en-US" sz="2400" dirty="0">
              <a:solidFill>
                <a:schemeClr val="tx1">
                  <a:lumMod val="50000"/>
                  <a:lumOff val="50000"/>
                </a:schemeClr>
              </a:solidFill>
            </a:endParaRPr>
          </a:p>
        </p:txBody>
      </p:sp>
      <p:sp>
        <p:nvSpPr>
          <p:cNvPr id="20" name="TextBox 19">
            <a:extLst>
              <a:ext uri="{FF2B5EF4-FFF2-40B4-BE49-F238E27FC236}">
                <a16:creationId xmlns:a16="http://schemas.microsoft.com/office/drawing/2014/main" id="{936A2AA8-2231-485D-95B8-15FDD48DAD45}"/>
              </a:ext>
            </a:extLst>
          </p:cNvPr>
          <p:cNvSpPr txBox="1"/>
          <p:nvPr/>
        </p:nvSpPr>
        <p:spPr>
          <a:xfrm>
            <a:off x="4943620" y="4537590"/>
            <a:ext cx="524503" cy="461665"/>
          </a:xfrm>
          <a:prstGeom prst="rect">
            <a:avLst/>
          </a:prstGeom>
          <a:solidFill>
            <a:schemeClr val="bg1"/>
          </a:solidFill>
        </p:spPr>
        <p:txBody>
          <a:bodyPr wrap="none" rtlCol="0">
            <a:spAutoFit/>
          </a:bodyPr>
          <a:lstStyle/>
          <a:p>
            <a:r>
              <a:rPr lang="en-US" altLang="ko-KR" sz="2400" dirty="0">
                <a:solidFill>
                  <a:schemeClr val="tx1">
                    <a:lumMod val="50000"/>
                    <a:lumOff val="50000"/>
                  </a:schemeClr>
                </a:solidFill>
              </a:rPr>
              <a:t>20</a:t>
            </a:r>
            <a:endParaRPr lang="ko-KR" altLang="en-US" sz="2400" dirty="0">
              <a:solidFill>
                <a:schemeClr val="tx1">
                  <a:lumMod val="50000"/>
                  <a:lumOff val="50000"/>
                </a:schemeClr>
              </a:solidFill>
            </a:endParaRPr>
          </a:p>
        </p:txBody>
      </p:sp>
      <p:sp>
        <p:nvSpPr>
          <p:cNvPr id="21" name="TextBox 20">
            <a:extLst>
              <a:ext uri="{FF2B5EF4-FFF2-40B4-BE49-F238E27FC236}">
                <a16:creationId xmlns:a16="http://schemas.microsoft.com/office/drawing/2014/main" id="{B9E498ED-C78E-4560-A008-842A9A0011CD}"/>
              </a:ext>
            </a:extLst>
          </p:cNvPr>
          <p:cNvSpPr txBox="1"/>
          <p:nvPr/>
        </p:nvSpPr>
        <p:spPr>
          <a:xfrm>
            <a:off x="4943620" y="6060837"/>
            <a:ext cx="524503" cy="461665"/>
          </a:xfrm>
          <a:prstGeom prst="rect">
            <a:avLst/>
          </a:prstGeom>
          <a:solidFill>
            <a:schemeClr val="bg1"/>
          </a:solidFill>
        </p:spPr>
        <p:txBody>
          <a:bodyPr wrap="none" rtlCol="0">
            <a:spAutoFit/>
          </a:bodyPr>
          <a:lstStyle/>
          <a:p>
            <a:r>
              <a:rPr lang="en-US" altLang="ko-KR" sz="2400" dirty="0">
                <a:solidFill>
                  <a:schemeClr val="tx1">
                    <a:lumMod val="50000"/>
                    <a:lumOff val="50000"/>
                  </a:schemeClr>
                </a:solidFill>
              </a:rPr>
              <a:t>14</a:t>
            </a:r>
            <a:endParaRPr lang="ko-KR" altLang="en-US" sz="2400" dirty="0">
              <a:solidFill>
                <a:schemeClr val="tx1">
                  <a:lumMod val="50000"/>
                  <a:lumOff val="50000"/>
                </a:schemeClr>
              </a:solidFill>
            </a:endParaRPr>
          </a:p>
        </p:txBody>
      </p:sp>
    </p:spTree>
    <p:extLst>
      <p:ext uri="{BB962C8B-B14F-4D97-AF65-F5344CB8AC3E}">
        <p14:creationId xmlns:p14="http://schemas.microsoft.com/office/powerpoint/2010/main" val="782832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12192000" cy="14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3" name="제목 2"/>
          <p:cNvSpPr>
            <a:spLocks noGrp="1"/>
          </p:cNvSpPr>
          <p:nvPr>
            <p:ph type="title"/>
          </p:nvPr>
        </p:nvSpPr>
        <p:spPr>
          <a:xfrm>
            <a:off x="539999" y="720000"/>
            <a:ext cx="11652001" cy="549381"/>
          </a:xfrm>
        </p:spPr>
        <p:txBody>
          <a:bodyPr/>
          <a:lstStyle/>
          <a:p>
            <a:r>
              <a:rPr lang="en-US" altLang="ko-KR" sz="3300" dirty="0"/>
              <a:t>Are the most selected videos the most fastest growing</a:t>
            </a:r>
            <a:endParaRPr lang="ko-KR" altLang="en-US" sz="3300" dirty="0"/>
          </a:p>
        </p:txBody>
      </p:sp>
      <p:pic>
        <p:nvPicPr>
          <p:cNvPr id="8" name="Picture 7">
            <a:extLst>
              <a:ext uri="{FF2B5EF4-FFF2-40B4-BE49-F238E27FC236}">
                <a16:creationId xmlns:a16="http://schemas.microsoft.com/office/drawing/2014/main" id="{2EAE62CC-2C13-445C-A910-30522097939E}"/>
              </a:ext>
            </a:extLst>
          </p:cNvPr>
          <p:cNvPicPr/>
          <p:nvPr/>
        </p:nvPicPr>
        <p:blipFill>
          <a:blip r:embed="rId3"/>
          <a:stretch>
            <a:fillRect/>
          </a:stretch>
        </p:blipFill>
        <p:spPr>
          <a:xfrm>
            <a:off x="8276520" y="3238701"/>
            <a:ext cx="3511614" cy="3366422"/>
          </a:xfrm>
          <a:prstGeom prst="rect">
            <a:avLst/>
          </a:prstGeom>
        </p:spPr>
      </p:pic>
      <p:pic>
        <p:nvPicPr>
          <p:cNvPr id="11" name="Picture 10">
            <a:extLst>
              <a:ext uri="{FF2B5EF4-FFF2-40B4-BE49-F238E27FC236}">
                <a16:creationId xmlns:a16="http://schemas.microsoft.com/office/drawing/2014/main" id="{625D168F-1D97-4FD6-A608-0A8406047026}"/>
              </a:ext>
            </a:extLst>
          </p:cNvPr>
          <p:cNvPicPr/>
          <p:nvPr/>
        </p:nvPicPr>
        <p:blipFill rotWithShape="1">
          <a:blip r:embed="rId4"/>
          <a:srcRect r="2399"/>
          <a:stretch/>
        </p:blipFill>
        <p:spPr>
          <a:xfrm>
            <a:off x="539999" y="2281923"/>
            <a:ext cx="7408247" cy="4389142"/>
          </a:xfrm>
          <a:prstGeom prst="rect">
            <a:avLst/>
          </a:prstGeom>
        </p:spPr>
      </p:pic>
      <p:sp>
        <p:nvSpPr>
          <p:cNvPr id="12" name="Rectangle 11">
            <a:extLst>
              <a:ext uri="{FF2B5EF4-FFF2-40B4-BE49-F238E27FC236}">
                <a16:creationId xmlns:a16="http://schemas.microsoft.com/office/drawing/2014/main" id="{2C2314B2-7C13-4CBB-AC0E-DDDCB36E9655}"/>
              </a:ext>
            </a:extLst>
          </p:cNvPr>
          <p:cNvSpPr/>
          <p:nvPr/>
        </p:nvSpPr>
        <p:spPr>
          <a:xfrm>
            <a:off x="5040335" y="2353433"/>
            <a:ext cx="672907" cy="4317632"/>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14">
            <a:extLst>
              <a:ext uri="{FF2B5EF4-FFF2-40B4-BE49-F238E27FC236}">
                <a16:creationId xmlns:a16="http://schemas.microsoft.com/office/drawing/2014/main" id="{6C46F662-82F0-4FF5-BD94-88970AE4F60E}"/>
              </a:ext>
            </a:extLst>
          </p:cNvPr>
          <p:cNvSpPr/>
          <p:nvPr/>
        </p:nvSpPr>
        <p:spPr>
          <a:xfrm>
            <a:off x="539999" y="1474424"/>
            <a:ext cx="4826001" cy="461665"/>
          </a:xfrm>
          <a:prstGeom prst="rect">
            <a:avLst/>
          </a:prstGeom>
        </p:spPr>
        <p:txBody>
          <a:bodyPr wrap="none">
            <a:spAutoFit/>
          </a:bodyPr>
          <a:lstStyle/>
          <a:p>
            <a:r>
              <a:rPr lang="en-US" altLang="ko-KR" sz="2400" b="1" dirty="0">
                <a:solidFill>
                  <a:schemeClr val="bg1">
                    <a:lumMod val="50000"/>
                  </a:schemeClr>
                </a:solidFill>
              </a:rPr>
              <a:t>Growth rate and selected times</a:t>
            </a:r>
            <a:endParaRPr lang="ko-KR" altLang="en-US" sz="2400" b="1" dirty="0">
              <a:solidFill>
                <a:schemeClr val="bg1">
                  <a:lumMod val="50000"/>
                </a:schemeClr>
              </a:solidFill>
            </a:endParaRPr>
          </a:p>
        </p:txBody>
      </p:sp>
      <p:sp>
        <p:nvSpPr>
          <p:cNvPr id="20" name="Freeform 15">
            <a:extLst>
              <a:ext uri="{FF2B5EF4-FFF2-40B4-BE49-F238E27FC236}">
                <a16:creationId xmlns:a16="http://schemas.microsoft.com/office/drawing/2014/main" id="{045AE626-6DCE-4E95-9D58-A42AEBA768CC}"/>
              </a:ext>
            </a:extLst>
          </p:cNvPr>
          <p:cNvSpPr>
            <a:spLocks noEditPoints="1"/>
          </p:cNvSpPr>
          <p:nvPr/>
        </p:nvSpPr>
        <p:spPr bwMode="auto">
          <a:xfrm>
            <a:off x="181969" y="86510"/>
            <a:ext cx="1222487" cy="1220921"/>
          </a:xfrm>
          <a:custGeom>
            <a:avLst/>
            <a:gdLst>
              <a:gd name="T0" fmla="*/ 74 w 780"/>
              <a:gd name="T1" fmla="*/ 0 h 779"/>
              <a:gd name="T2" fmla="*/ 58 w 780"/>
              <a:gd name="T3" fmla="*/ 1 h 779"/>
              <a:gd name="T4" fmla="*/ 32 w 780"/>
              <a:gd name="T5" fmla="*/ 12 h 779"/>
              <a:gd name="T6" fmla="*/ 12 w 780"/>
              <a:gd name="T7" fmla="*/ 31 h 779"/>
              <a:gd name="T8" fmla="*/ 2 w 780"/>
              <a:gd name="T9" fmla="*/ 58 h 779"/>
              <a:gd name="T10" fmla="*/ 0 w 780"/>
              <a:gd name="T11" fmla="*/ 705 h 779"/>
              <a:gd name="T12" fmla="*/ 2 w 780"/>
              <a:gd name="T13" fmla="*/ 719 h 779"/>
              <a:gd name="T14" fmla="*/ 12 w 780"/>
              <a:gd name="T15" fmla="*/ 746 h 779"/>
              <a:gd name="T16" fmla="*/ 32 w 780"/>
              <a:gd name="T17" fmla="*/ 765 h 779"/>
              <a:gd name="T18" fmla="*/ 58 w 780"/>
              <a:gd name="T19" fmla="*/ 777 h 779"/>
              <a:gd name="T20" fmla="*/ 706 w 780"/>
              <a:gd name="T21" fmla="*/ 779 h 779"/>
              <a:gd name="T22" fmla="*/ 720 w 780"/>
              <a:gd name="T23" fmla="*/ 777 h 779"/>
              <a:gd name="T24" fmla="*/ 746 w 780"/>
              <a:gd name="T25" fmla="*/ 765 h 779"/>
              <a:gd name="T26" fmla="*/ 767 w 780"/>
              <a:gd name="T27" fmla="*/ 746 h 779"/>
              <a:gd name="T28" fmla="*/ 778 w 780"/>
              <a:gd name="T29" fmla="*/ 719 h 779"/>
              <a:gd name="T30" fmla="*/ 780 w 780"/>
              <a:gd name="T31" fmla="*/ 73 h 779"/>
              <a:gd name="T32" fmla="*/ 778 w 780"/>
              <a:gd name="T33" fmla="*/ 58 h 779"/>
              <a:gd name="T34" fmla="*/ 767 w 780"/>
              <a:gd name="T35" fmla="*/ 31 h 779"/>
              <a:gd name="T36" fmla="*/ 746 w 780"/>
              <a:gd name="T37" fmla="*/ 12 h 779"/>
              <a:gd name="T38" fmla="*/ 720 w 780"/>
              <a:gd name="T39" fmla="*/ 1 h 779"/>
              <a:gd name="T40" fmla="*/ 706 w 780"/>
              <a:gd name="T41" fmla="*/ 0 h 779"/>
              <a:gd name="T42" fmla="*/ 731 w 780"/>
              <a:gd name="T43" fmla="*/ 705 h 779"/>
              <a:gd name="T44" fmla="*/ 723 w 780"/>
              <a:gd name="T45" fmla="*/ 723 h 779"/>
              <a:gd name="T46" fmla="*/ 706 w 780"/>
              <a:gd name="T47" fmla="*/ 730 h 779"/>
              <a:gd name="T48" fmla="*/ 74 w 780"/>
              <a:gd name="T49" fmla="*/ 730 h 779"/>
              <a:gd name="T50" fmla="*/ 56 w 780"/>
              <a:gd name="T51" fmla="*/ 723 h 779"/>
              <a:gd name="T52" fmla="*/ 49 w 780"/>
              <a:gd name="T53" fmla="*/ 705 h 779"/>
              <a:gd name="T54" fmla="*/ 269 w 780"/>
              <a:gd name="T55" fmla="*/ 302 h 779"/>
              <a:gd name="T56" fmla="*/ 609 w 780"/>
              <a:gd name="T57" fmla="*/ 205 h 779"/>
              <a:gd name="T58" fmla="*/ 657 w 780"/>
              <a:gd name="T59" fmla="*/ 389 h 779"/>
              <a:gd name="T60" fmla="*/ 390 w 780"/>
              <a:gd name="T61" fmla="*/ 121 h 779"/>
              <a:gd name="T62" fmla="*/ 574 w 780"/>
              <a:gd name="T63" fmla="*/ 170 h 779"/>
              <a:gd name="T64" fmla="*/ 269 w 780"/>
              <a:gd name="T65" fmla="*/ 233 h 779"/>
              <a:gd name="T66" fmla="*/ 49 w 780"/>
              <a:gd name="T67" fmla="*/ 73 h 779"/>
              <a:gd name="T68" fmla="*/ 51 w 780"/>
              <a:gd name="T69" fmla="*/ 63 h 779"/>
              <a:gd name="T70" fmla="*/ 63 w 780"/>
              <a:gd name="T71" fmla="*/ 51 h 779"/>
              <a:gd name="T72" fmla="*/ 706 w 780"/>
              <a:gd name="T73" fmla="*/ 49 h 779"/>
              <a:gd name="T74" fmla="*/ 715 w 780"/>
              <a:gd name="T75" fmla="*/ 51 h 779"/>
              <a:gd name="T76" fmla="*/ 729 w 780"/>
              <a:gd name="T77" fmla="*/ 63 h 779"/>
              <a:gd name="T78" fmla="*/ 731 w 780"/>
              <a:gd name="T79" fmla="*/ 70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80" h="779">
                <a:moveTo>
                  <a:pt x="706" y="0"/>
                </a:moveTo>
                <a:lnTo>
                  <a:pt x="74" y="0"/>
                </a:lnTo>
                <a:lnTo>
                  <a:pt x="74" y="0"/>
                </a:lnTo>
                <a:lnTo>
                  <a:pt x="58" y="1"/>
                </a:lnTo>
                <a:lnTo>
                  <a:pt x="44" y="5"/>
                </a:lnTo>
                <a:lnTo>
                  <a:pt x="32" y="12"/>
                </a:lnTo>
                <a:lnTo>
                  <a:pt x="21" y="21"/>
                </a:lnTo>
                <a:lnTo>
                  <a:pt x="12" y="31"/>
                </a:lnTo>
                <a:lnTo>
                  <a:pt x="5" y="43"/>
                </a:lnTo>
                <a:lnTo>
                  <a:pt x="2" y="58"/>
                </a:lnTo>
                <a:lnTo>
                  <a:pt x="0" y="73"/>
                </a:lnTo>
                <a:lnTo>
                  <a:pt x="0" y="705"/>
                </a:lnTo>
                <a:lnTo>
                  <a:pt x="0" y="705"/>
                </a:lnTo>
                <a:lnTo>
                  <a:pt x="2" y="719"/>
                </a:lnTo>
                <a:lnTo>
                  <a:pt x="5" y="733"/>
                </a:lnTo>
                <a:lnTo>
                  <a:pt x="12" y="746"/>
                </a:lnTo>
                <a:lnTo>
                  <a:pt x="21" y="756"/>
                </a:lnTo>
                <a:lnTo>
                  <a:pt x="32" y="765"/>
                </a:lnTo>
                <a:lnTo>
                  <a:pt x="44" y="772"/>
                </a:lnTo>
                <a:lnTo>
                  <a:pt x="58" y="777"/>
                </a:lnTo>
                <a:lnTo>
                  <a:pt x="74" y="779"/>
                </a:lnTo>
                <a:lnTo>
                  <a:pt x="706" y="779"/>
                </a:lnTo>
                <a:lnTo>
                  <a:pt x="706" y="779"/>
                </a:lnTo>
                <a:lnTo>
                  <a:pt x="720" y="777"/>
                </a:lnTo>
                <a:lnTo>
                  <a:pt x="734" y="772"/>
                </a:lnTo>
                <a:lnTo>
                  <a:pt x="746" y="765"/>
                </a:lnTo>
                <a:lnTo>
                  <a:pt x="759" y="756"/>
                </a:lnTo>
                <a:lnTo>
                  <a:pt x="767" y="746"/>
                </a:lnTo>
                <a:lnTo>
                  <a:pt x="773" y="733"/>
                </a:lnTo>
                <a:lnTo>
                  <a:pt x="778" y="719"/>
                </a:lnTo>
                <a:lnTo>
                  <a:pt x="780" y="705"/>
                </a:lnTo>
                <a:lnTo>
                  <a:pt x="780" y="73"/>
                </a:lnTo>
                <a:lnTo>
                  <a:pt x="780" y="73"/>
                </a:lnTo>
                <a:lnTo>
                  <a:pt x="778" y="58"/>
                </a:lnTo>
                <a:lnTo>
                  <a:pt x="773" y="43"/>
                </a:lnTo>
                <a:lnTo>
                  <a:pt x="767" y="31"/>
                </a:lnTo>
                <a:lnTo>
                  <a:pt x="759" y="21"/>
                </a:lnTo>
                <a:lnTo>
                  <a:pt x="746" y="12"/>
                </a:lnTo>
                <a:lnTo>
                  <a:pt x="734" y="5"/>
                </a:lnTo>
                <a:lnTo>
                  <a:pt x="720" y="1"/>
                </a:lnTo>
                <a:lnTo>
                  <a:pt x="706" y="0"/>
                </a:lnTo>
                <a:lnTo>
                  <a:pt x="706" y="0"/>
                </a:lnTo>
                <a:close/>
                <a:moveTo>
                  <a:pt x="731" y="705"/>
                </a:moveTo>
                <a:lnTo>
                  <a:pt x="731" y="705"/>
                </a:lnTo>
                <a:lnTo>
                  <a:pt x="729" y="714"/>
                </a:lnTo>
                <a:lnTo>
                  <a:pt x="723" y="723"/>
                </a:lnTo>
                <a:lnTo>
                  <a:pt x="715" y="728"/>
                </a:lnTo>
                <a:lnTo>
                  <a:pt x="706" y="730"/>
                </a:lnTo>
                <a:lnTo>
                  <a:pt x="74" y="730"/>
                </a:lnTo>
                <a:lnTo>
                  <a:pt x="74" y="730"/>
                </a:lnTo>
                <a:lnTo>
                  <a:pt x="63" y="728"/>
                </a:lnTo>
                <a:lnTo>
                  <a:pt x="56" y="723"/>
                </a:lnTo>
                <a:lnTo>
                  <a:pt x="51" y="714"/>
                </a:lnTo>
                <a:lnTo>
                  <a:pt x="49" y="705"/>
                </a:lnTo>
                <a:lnTo>
                  <a:pt x="49" y="521"/>
                </a:lnTo>
                <a:lnTo>
                  <a:pt x="269" y="302"/>
                </a:lnTo>
                <a:lnTo>
                  <a:pt x="390" y="423"/>
                </a:lnTo>
                <a:lnTo>
                  <a:pt x="609" y="205"/>
                </a:lnTo>
                <a:lnTo>
                  <a:pt x="609" y="389"/>
                </a:lnTo>
                <a:lnTo>
                  <a:pt x="657" y="389"/>
                </a:lnTo>
                <a:lnTo>
                  <a:pt x="657" y="121"/>
                </a:lnTo>
                <a:lnTo>
                  <a:pt x="390" y="121"/>
                </a:lnTo>
                <a:lnTo>
                  <a:pt x="390" y="170"/>
                </a:lnTo>
                <a:lnTo>
                  <a:pt x="574" y="170"/>
                </a:lnTo>
                <a:lnTo>
                  <a:pt x="390" y="354"/>
                </a:lnTo>
                <a:lnTo>
                  <a:pt x="269" y="233"/>
                </a:lnTo>
                <a:lnTo>
                  <a:pt x="49" y="452"/>
                </a:lnTo>
                <a:lnTo>
                  <a:pt x="49" y="73"/>
                </a:lnTo>
                <a:lnTo>
                  <a:pt x="49" y="73"/>
                </a:lnTo>
                <a:lnTo>
                  <a:pt x="51" y="63"/>
                </a:lnTo>
                <a:lnTo>
                  <a:pt x="56" y="56"/>
                </a:lnTo>
                <a:lnTo>
                  <a:pt x="63" y="51"/>
                </a:lnTo>
                <a:lnTo>
                  <a:pt x="74" y="49"/>
                </a:lnTo>
                <a:lnTo>
                  <a:pt x="706" y="49"/>
                </a:lnTo>
                <a:lnTo>
                  <a:pt x="706" y="49"/>
                </a:lnTo>
                <a:lnTo>
                  <a:pt x="715" y="51"/>
                </a:lnTo>
                <a:lnTo>
                  <a:pt x="723" y="56"/>
                </a:lnTo>
                <a:lnTo>
                  <a:pt x="729" y="63"/>
                </a:lnTo>
                <a:lnTo>
                  <a:pt x="731" y="73"/>
                </a:lnTo>
                <a:lnTo>
                  <a:pt x="731" y="705"/>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16" name="TextBox 15">
            <a:extLst>
              <a:ext uri="{FF2B5EF4-FFF2-40B4-BE49-F238E27FC236}">
                <a16:creationId xmlns:a16="http://schemas.microsoft.com/office/drawing/2014/main" id="{F9D9C7CD-AB68-4EF9-B8AF-6B14F4F396E0}"/>
              </a:ext>
            </a:extLst>
          </p:cNvPr>
          <p:cNvSpPr txBox="1"/>
          <p:nvPr/>
        </p:nvSpPr>
        <p:spPr>
          <a:xfrm>
            <a:off x="5155674" y="3007868"/>
            <a:ext cx="524503" cy="461665"/>
          </a:xfrm>
          <a:prstGeom prst="rect">
            <a:avLst/>
          </a:prstGeom>
          <a:solidFill>
            <a:schemeClr val="bg1"/>
          </a:solidFill>
        </p:spPr>
        <p:txBody>
          <a:bodyPr wrap="none" rtlCol="0">
            <a:spAutoFit/>
          </a:bodyPr>
          <a:lstStyle/>
          <a:p>
            <a:r>
              <a:rPr lang="en-US" altLang="ko-KR" sz="2400" dirty="0">
                <a:solidFill>
                  <a:schemeClr val="tx1">
                    <a:lumMod val="50000"/>
                    <a:lumOff val="50000"/>
                  </a:schemeClr>
                </a:solidFill>
              </a:rPr>
              <a:t>30</a:t>
            </a:r>
            <a:endParaRPr lang="ko-KR" altLang="en-US" sz="2400" dirty="0">
              <a:solidFill>
                <a:schemeClr val="tx1">
                  <a:lumMod val="50000"/>
                  <a:lumOff val="50000"/>
                </a:schemeClr>
              </a:solidFill>
            </a:endParaRPr>
          </a:p>
        </p:txBody>
      </p:sp>
      <p:sp>
        <p:nvSpPr>
          <p:cNvPr id="17" name="TextBox 16">
            <a:extLst>
              <a:ext uri="{FF2B5EF4-FFF2-40B4-BE49-F238E27FC236}">
                <a16:creationId xmlns:a16="http://schemas.microsoft.com/office/drawing/2014/main" id="{3A8DA25D-DEE0-4677-AE67-108E0E3CA89C}"/>
              </a:ext>
            </a:extLst>
          </p:cNvPr>
          <p:cNvSpPr txBox="1"/>
          <p:nvPr/>
        </p:nvSpPr>
        <p:spPr>
          <a:xfrm>
            <a:off x="5155674" y="3752103"/>
            <a:ext cx="524503" cy="461665"/>
          </a:xfrm>
          <a:prstGeom prst="rect">
            <a:avLst/>
          </a:prstGeom>
          <a:solidFill>
            <a:schemeClr val="bg1">
              <a:lumMod val="95000"/>
            </a:schemeClr>
          </a:solidFill>
        </p:spPr>
        <p:txBody>
          <a:bodyPr wrap="square" rtlCol="0">
            <a:spAutoFit/>
          </a:bodyPr>
          <a:lstStyle/>
          <a:p>
            <a:r>
              <a:rPr lang="en-US" altLang="ko-KR" sz="2400" dirty="0">
                <a:solidFill>
                  <a:schemeClr val="tx1">
                    <a:lumMod val="50000"/>
                    <a:lumOff val="50000"/>
                  </a:schemeClr>
                </a:solidFill>
              </a:rPr>
              <a:t>29</a:t>
            </a:r>
            <a:endParaRPr lang="ko-KR" altLang="en-US" sz="2400" dirty="0">
              <a:solidFill>
                <a:schemeClr val="tx1">
                  <a:lumMod val="50000"/>
                  <a:lumOff val="50000"/>
                </a:schemeClr>
              </a:solidFill>
            </a:endParaRPr>
          </a:p>
        </p:txBody>
      </p:sp>
      <p:sp>
        <p:nvSpPr>
          <p:cNvPr id="18" name="TextBox 17">
            <a:extLst>
              <a:ext uri="{FF2B5EF4-FFF2-40B4-BE49-F238E27FC236}">
                <a16:creationId xmlns:a16="http://schemas.microsoft.com/office/drawing/2014/main" id="{6A03AB98-A072-44B8-9A59-C9A4FB4518D0}"/>
              </a:ext>
            </a:extLst>
          </p:cNvPr>
          <p:cNvSpPr txBox="1"/>
          <p:nvPr/>
        </p:nvSpPr>
        <p:spPr>
          <a:xfrm>
            <a:off x="5155674" y="5155639"/>
            <a:ext cx="524503" cy="461665"/>
          </a:xfrm>
          <a:prstGeom prst="rect">
            <a:avLst/>
          </a:prstGeom>
          <a:solidFill>
            <a:schemeClr val="bg1">
              <a:lumMod val="95000"/>
            </a:schemeClr>
          </a:solidFill>
        </p:spPr>
        <p:txBody>
          <a:bodyPr wrap="none" rtlCol="0">
            <a:spAutoFit/>
          </a:bodyPr>
          <a:lstStyle/>
          <a:p>
            <a:r>
              <a:rPr lang="en-US" altLang="ko-KR" sz="2400" dirty="0">
                <a:solidFill>
                  <a:schemeClr val="tx1">
                    <a:lumMod val="50000"/>
                    <a:lumOff val="50000"/>
                  </a:schemeClr>
                </a:solidFill>
              </a:rPr>
              <a:t>29</a:t>
            </a:r>
            <a:endParaRPr lang="ko-KR" altLang="en-US" sz="2400" dirty="0">
              <a:solidFill>
                <a:schemeClr val="tx1">
                  <a:lumMod val="50000"/>
                  <a:lumOff val="50000"/>
                </a:schemeClr>
              </a:solidFill>
            </a:endParaRPr>
          </a:p>
        </p:txBody>
      </p:sp>
      <p:sp>
        <p:nvSpPr>
          <p:cNvPr id="19" name="TextBox 18">
            <a:extLst>
              <a:ext uri="{FF2B5EF4-FFF2-40B4-BE49-F238E27FC236}">
                <a16:creationId xmlns:a16="http://schemas.microsoft.com/office/drawing/2014/main" id="{693275F0-1EF7-4E6C-BA87-0377C9EB8FC7}"/>
              </a:ext>
            </a:extLst>
          </p:cNvPr>
          <p:cNvSpPr txBox="1"/>
          <p:nvPr/>
        </p:nvSpPr>
        <p:spPr>
          <a:xfrm>
            <a:off x="5155674" y="4500780"/>
            <a:ext cx="524503" cy="461665"/>
          </a:xfrm>
          <a:prstGeom prst="rect">
            <a:avLst/>
          </a:prstGeom>
          <a:solidFill>
            <a:schemeClr val="bg1"/>
          </a:solidFill>
        </p:spPr>
        <p:txBody>
          <a:bodyPr wrap="none" rtlCol="0">
            <a:spAutoFit/>
          </a:bodyPr>
          <a:lstStyle/>
          <a:p>
            <a:r>
              <a:rPr lang="en-US" altLang="ko-KR" sz="2400" dirty="0">
                <a:solidFill>
                  <a:schemeClr val="tx1">
                    <a:lumMod val="50000"/>
                    <a:lumOff val="50000"/>
                  </a:schemeClr>
                </a:solidFill>
              </a:rPr>
              <a:t>29</a:t>
            </a:r>
            <a:endParaRPr lang="ko-KR" altLang="en-US" sz="2400" dirty="0">
              <a:solidFill>
                <a:schemeClr val="tx1">
                  <a:lumMod val="50000"/>
                  <a:lumOff val="50000"/>
                </a:schemeClr>
              </a:solidFill>
            </a:endParaRPr>
          </a:p>
        </p:txBody>
      </p:sp>
      <p:sp>
        <p:nvSpPr>
          <p:cNvPr id="21" name="TextBox 20">
            <a:extLst>
              <a:ext uri="{FF2B5EF4-FFF2-40B4-BE49-F238E27FC236}">
                <a16:creationId xmlns:a16="http://schemas.microsoft.com/office/drawing/2014/main" id="{DE33B923-40E0-4E2B-9DD4-77D8F2B2BB2D}"/>
              </a:ext>
            </a:extLst>
          </p:cNvPr>
          <p:cNvSpPr txBox="1"/>
          <p:nvPr/>
        </p:nvSpPr>
        <p:spPr>
          <a:xfrm>
            <a:off x="5155674" y="6024027"/>
            <a:ext cx="524503" cy="461665"/>
          </a:xfrm>
          <a:prstGeom prst="rect">
            <a:avLst/>
          </a:prstGeom>
          <a:solidFill>
            <a:schemeClr val="bg1"/>
          </a:solidFill>
        </p:spPr>
        <p:txBody>
          <a:bodyPr wrap="none" rtlCol="0">
            <a:spAutoFit/>
          </a:bodyPr>
          <a:lstStyle/>
          <a:p>
            <a:r>
              <a:rPr lang="en-US" altLang="ko-KR" sz="2400" dirty="0">
                <a:solidFill>
                  <a:schemeClr val="tx1">
                    <a:lumMod val="50000"/>
                    <a:lumOff val="50000"/>
                  </a:schemeClr>
                </a:solidFill>
              </a:rPr>
              <a:t>29</a:t>
            </a:r>
            <a:endParaRPr lang="ko-KR" altLang="en-US" sz="2400" dirty="0">
              <a:solidFill>
                <a:schemeClr val="tx1">
                  <a:lumMod val="50000"/>
                  <a:lumOff val="50000"/>
                </a:schemeClr>
              </a:solidFill>
            </a:endParaRPr>
          </a:p>
        </p:txBody>
      </p:sp>
      <p:sp>
        <p:nvSpPr>
          <p:cNvPr id="22" name="TextBox 21">
            <a:extLst>
              <a:ext uri="{FF2B5EF4-FFF2-40B4-BE49-F238E27FC236}">
                <a16:creationId xmlns:a16="http://schemas.microsoft.com/office/drawing/2014/main" id="{950BEC0A-CC65-4213-ADE1-DBD81A3EF52C}"/>
              </a:ext>
            </a:extLst>
          </p:cNvPr>
          <p:cNvSpPr txBox="1"/>
          <p:nvPr/>
        </p:nvSpPr>
        <p:spPr>
          <a:xfrm>
            <a:off x="4207196" y="3041287"/>
            <a:ext cx="800072" cy="400110"/>
          </a:xfrm>
          <a:prstGeom prst="rect">
            <a:avLst/>
          </a:prstGeom>
          <a:solidFill>
            <a:schemeClr val="bg1"/>
          </a:solidFill>
        </p:spPr>
        <p:txBody>
          <a:bodyPr wrap="square" rtlCol="0">
            <a:spAutoFit/>
          </a:bodyPr>
          <a:lstStyle/>
          <a:p>
            <a:r>
              <a:rPr lang="en-US" altLang="ko-KR" sz="2000" dirty="0">
                <a:solidFill>
                  <a:schemeClr val="tx1">
                    <a:lumMod val="50000"/>
                    <a:lumOff val="50000"/>
                  </a:schemeClr>
                </a:solidFill>
              </a:rPr>
              <a:t>Ent</a:t>
            </a:r>
            <a:endParaRPr lang="ko-KR" altLang="en-US" sz="2000" dirty="0">
              <a:solidFill>
                <a:schemeClr val="tx1">
                  <a:lumMod val="50000"/>
                  <a:lumOff val="50000"/>
                </a:schemeClr>
              </a:solidFill>
            </a:endParaRPr>
          </a:p>
        </p:txBody>
      </p:sp>
      <p:sp>
        <p:nvSpPr>
          <p:cNvPr id="23" name="TextBox 22">
            <a:extLst>
              <a:ext uri="{FF2B5EF4-FFF2-40B4-BE49-F238E27FC236}">
                <a16:creationId xmlns:a16="http://schemas.microsoft.com/office/drawing/2014/main" id="{FAB7CD14-A836-4131-95A0-0514C33A2186}"/>
              </a:ext>
            </a:extLst>
          </p:cNvPr>
          <p:cNvSpPr txBox="1"/>
          <p:nvPr/>
        </p:nvSpPr>
        <p:spPr>
          <a:xfrm>
            <a:off x="4207195" y="3799590"/>
            <a:ext cx="801940" cy="400110"/>
          </a:xfrm>
          <a:prstGeom prst="rect">
            <a:avLst/>
          </a:prstGeom>
          <a:solidFill>
            <a:schemeClr val="bg1">
              <a:lumMod val="95000"/>
            </a:schemeClr>
          </a:solidFill>
        </p:spPr>
        <p:txBody>
          <a:bodyPr wrap="square" rtlCol="0">
            <a:spAutoFit/>
          </a:bodyPr>
          <a:lstStyle/>
          <a:p>
            <a:r>
              <a:rPr lang="en-US" altLang="ko-KR" sz="2000" dirty="0">
                <a:solidFill>
                  <a:schemeClr val="tx1">
                    <a:lumMod val="50000"/>
                    <a:lumOff val="50000"/>
                  </a:schemeClr>
                </a:solidFill>
              </a:rPr>
              <a:t>Tech</a:t>
            </a:r>
            <a:endParaRPr lang="ko-KR" altLang="en-US" sz="2000" dirty="0">
              <a:solidFill>
                <a:schemeClr val="tx1">
                  <a:lumMod val="50000"/>
                  <a:lumOff val="50000"/>
                </a:schemeClr>
              </a:solidFill>
            </a:endParaRPr>
          </a:p>
        </p:txBody>
      </p:sp>
      <p:sp>
        <p:nvSpPr>
          <p:cNvPr id="24" name="TextBox 23">
            <a:extLst>
              <a:ext uri="{FF2B5EF4-FFF2-40B4-BE49-F238E27FC236}">
                <a16:creationId xmlns:a16="http://schemas.microsoft.com/office/drawing/2014/main" id="{789F7C20-A232-4FE2-BD9C-870696351A53}"/>
              </a:ext>
            </a:extLst>
          </p:cNvPr>
          <p:cNvSpPr txBox="1"/>
          <p:nvPr/>
        </p:nvSpPr>
        <p:spPr>
          <a:xfrm>
            <a:off x="4207195" y="5217194"/>
            <a:ext cx="800073" cy="400110"/>
          </a:xfrm>
          <a:prstGeom prst="rect">
            <a:avLst/>
          </a:prstGeom>
          <a:solidFill>
            <a:schemeClr val="bg1">
              <a:lumMod val="95000"/>
            </a:schemeClr>
          </a:solidFill>
        </p:spPr>
        <p:txBody>
          <a:bodyPr wrap="square" rtlCol="0">
            <a:spAutoFit/>
          </a:bodyPr>
          <a:lstStyle/>
          <a:p>
            <a:r>
              <a:rPr lang="en-US" altLang="ko-KR" sz="2000" dirty="0">
                <a:solidFill>
                  <a:schemeClr val="tx1">
                    <a:lumMod val="50000"/>
                    <a:lumOff val="50000"/>
                  </a:schemeClr>
                </a:solidFill>
              </a:rPr>
              <a:t>Film</a:t>
            </a:r>
            <a:endParaRPr lang="ko-KR" altLang="en-US" sz="2000" dirty="0">
              <a:solidFill>
                <a:schemeClr val="tx1">
                  <a:lumMod val="50000"/>
                  <a:lumOff val="50000"/>
                </a:schemeClr>
              </a:solidFill>
            </a:endParaRPr>
          </a:p>
        </p:txBody>
      </p:sp>
      <p:sp>
        <p:nvSpPr>
          <p:cNvPr id="25" name="TextBox 24">
            <a:extLst>
              <a:ext uri="{FF2B5EF4-FFF2-40B4-BE49-F238E27FC236}">
                <a16:creationId xmlns:a16="http://schemas.microsoft.com/office/drawing/2014/main" id="{26C7E76B-363B-4466-B523-8E91C0F6EA57}"/>
              </a:ext>
            </a:extLst>
          </p:cNvPr>
          <p:cNvSpPr txBox="1"/>
          <p:nvPr/>
        </p:nvSpPr>
        <p:spPr>
          <a:xfrm>
            <a:off x="4207197" y="4562335"/>
            <a:ext cx="800074" cy="369332"/>
          </a:xfrm>
          <a:prstGeom prst="rect">
            <a:avLst/>
          </a:prstGeom>
          <a:solidFill>
            <a:schemeClr val="bg1"/>
          </a:solidFill>
        </p:spPr>
        <p:txBody>
          <a:bodyPr wrap="square" rtlCol="0">
            <a:spAutoFit/>
          </a:bodyPr>
          <a:lstStyle/>
          <a:p>
            <a:r>
              <a:rPr lang="en-US" altLang="ko-KR" dirty="0">
                <a:solidFill>
                  <a:schemeClr val="tx1">
                    <a:lumMod val="50000"/>
                    <a:lumOff val="50000"/>
                  </a:schemeClr>
                </a:solidFill>
              </a:rPr>
              <a:t>Music</a:t>
            </a:r>
            <a:endParaRPr lang="ko-KR" altLang="en-US" dirty="0">
              <a:solidFill>
                <a:schemeClr val="tx1">
                  <a:lumMod val="50000"/>
                  <a:lumOff val="50000"/>
                </a:schemeClr>
              </a:solidFill>
            </a:endParaRPr>
          </a:p>
        </p:txBody>
      </p:sp>
      <p:sp>
        <p:nvSpPr>
          <p:cNvPr id="26" name="TextBox 25">
            <a:extLst>
              <a:ext uri="{FF2B5EF4-FFF2-40B4-BE49-F238E27FC236}">
                <a16:creationId xmlns:a16="http://schemas.microsoft.com/office/drawing/2014/main" id="{4B43E7CF-418D-49D0-A1AE-FA972785E9A6}"/>
              </a:ext>
            </a:extLst>
          </p:cNvPr>
          <p:cNvSpPr txBox="1"/>
          <p:nvPr/>
        </p:nvSpPr>
        <p:spPr>
          <a:xfrm>
            <a:off x="4207197" y="6057446"/>
            <a:ext cx="800072" cy="400110"/>
          </a:xfrm>
          <a:prstGeom prst="rect">
            <a:avLst/>
          </a:prstGeom>
          <a:solidFill>
            <a:schemeClr val="bg1"/>
          </a:solidFill>
        </p:spPr>
        <p:txBody>
          <a:bodyPr wrap="square" rtlCol="0">
            <a:spAutoFit/>
          </a:bodyPr>
          <a:lstStyle/>
          <a:p>
            <a:r>
              <a:rPr lang="en-US" altLang="ko-KR" sz="2000" dirty="0">
                <a:solidFill>
                  <a:schemeClr val="tx1">
                    <a:lumMod val="50000"/>
                    <a:lumOff val="50000"/>
                  </a:schemeClr>
                </a:solidFill>
              </a:rPr>
              <a:t>Style</a:t>
            </a:r>
            <a:endParaRPr lang="ko-KR" altLang="en-US" sz="2000" dirty="0">
              <a:solidFill>
                <a:schemeClr val="tx1">
                  <a:lumMod val="50000"/>
                  <a:lumOff val="50000"/>
                </a:schemeClr>
              </a:solidFill>
            </a:endParaRPr>
          </a:p>
        </p:txBody>
      </p:sp>
      <p:sp>
        <p:nvSpPr>
          <p:cNvPr id="14" name="Rectangle 13">
            <a:extLst>
              <a:ext uri="{FF2B5EF4-FFF2-40B4-BE49-F238E27FC236}">
                <a16:creationId xmlns:a16="http://schemas.microsoft.com/office/drawing/2014/main" id="{2A41576B-922B-4E1F-B523-A8A1471EEE4D}"/>
              </a:ext>
            </a:extLst>
          </p:cNvPr>
          <p:cNvSpPr/>
          <p:nvPr/>
        </p:nvSpPr>
        <p:spPr>
          <a:xfrm>
            <a:off x="4207195" y="2353434"/>
            <a:ext cx="833140" cy="431763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46863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12192000" cy="14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3" name="제목 2"/>
          <p:cNvSpPr>
            <a:spLocks noGrp="1"/>
          </p:cNvSpPr>
          <p:nvPr>
            <p:ph type="title"/>
          </p:nvPr>
        </p:nvSpPr>
        <p:spPr/>
        <p:txBody>
          <a:bodyPr/>
          <a:lstStyle/>
          <a:p>
            <a:r>
              <a:rPr lang="en-US" altLang="ko-KR" dirty="0"/>
              <a:t>Let’s</a:t>
            </a:r>
            <a:r>
              <a:rPr lang="ko-KR" altLang="en-US" dirty="0"/>
              <a:t> </a:t>
            </a:r>
            <a:r>
              <a:rPr lang="en-US" altLang="ko-KR" dirty="0"/>
              <a:t>separate the categories</a:t>
            </a:r>
            <a:endParaRPr lang="ko-KR" altLang="en-US" dirty="0"/>
          </a:p>
        </p:txBody>
      </p:sp>
      <p:pic>
        <p:nvPicPr>
          <p:cNvPr id="9" name="Picture 8">
            <a:extLst>
              <a:ext uri="{FF2B5EF4-FFF2-40B4-BE49-F238E27FC236}">
                <a16:creationId xmlns:a16="http://schemas.microsoft.com/office/drawing/2014/main" id="{F55DD82B-2B10-4A63-B40C-5B2C809FD4E2}"/>
              </a:ext>
            </a:extLst>
          </p:cNvPr>
          <p:cNvPicPr>
            <a:picLocks noChangeAspect="1"/>
          </p:cNvPicPr>
          <p:nvPr/>
        </p:nvPicPr>
        <p:blipFill>
          <a:blip r:embed="rId3"/>
          <a:stretch>
            <a:fillRect/>
          </a:stretch>
        </p:blipFill>
        <p:spPr>
          <a:xfrm>
            <a:off x="2314391" y="1809164"/>
            <a:ext cx="2579957" cy="4708422"/>
          </a:xfrm>
          <a:prstGeom prst="rect">
            <a:avLst/>
          </a:prstGeom>
        </p:spPr>
      </p:pic>
      <p:sp>
        <p:nvSpPr>
          <p:cNvPr id="10" name="Rectangle 9">
            <a:extLst>
              <a:ext uri="{FF2B5EF4-FFF2-40B4-BE49-F238E27FC236}">
                <a16:creationId xmlns:a16="http://schemas.microsoft.com/office/drawing/2014/main" id="{1E597CAE-EDCA-48FB-8F51-6303E9BEA4DA}"/>
              </a:ext>
            </a:extLst>
          </p:cNvPr>
          <p:cNvSpPr/>
          <p:nvPr/>
        </p:nvSpPr>
        <p:spPr>
          <a:xfrm>
            <a:off x="3151721" y="4208541"/>
            <a:ext cx="1792331" cy="240631"/>
          </a:xfrm>
          <a:prstGeom prst="rect">
            <a:avLst/>
          </a:prstGeom>
          <a:noFill/>
          <a:ln w="412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a:extLst>
              <a:ext uri="{FF2B5EF4-FFF2-40B4-BE49-F238E27FC236}">
                <a16:creationId xmlns:a16="http://schemas.microsoft.com/office/drawing/2014/main" id="{7DE3FA1B-AB77-4B0F-A882-6791AE9EADB4}"/>
              </a:ext>
            </a:extLst>
          </p:cNvPr>
          <p:cNvSpPr/>
          <p:nvPr/>
        </p:nvSpPr>
        <p:spPr>
          <a:xfrm>
            <a:off x="3176573" y="5731973"/>
            <a:ext cx="1767479" cy="240631"/>
          </a:xfrm>
          <a:prstGeom prst="rect">
            <a:avLst/>
          </a:prstGeom>
          <a:noFill/>
          <a:ln w="412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Freeform 5">
            <a:extLst>
              <a:ext uri="{FF2B5EF4-FFF2-40B4-BE49-F238E27FC236}">
                <a16:creationId xmlns:a16="http://schemas.microsoft.com/office/drawing/2014/main" id="{3ED56612-D7E0-4667-ADAD-9CE75259D597}"/>
              </a:ext>
            </a:extLst>
          </p:cNvPr>
          <p:cNvSpPr>
            <a:spLocks/>
          </p:cNvSpPr>
          <p:nvPr/>
        </p:nvSpPr>
        <p:spPr bwMode="auto">
          <a:xfrm>
            <a:off x="6918062" y="2486223"/>
            <a:ext cx="450032" cy="629743"/>
          </a:xfrm>
          <a:custGeom>
            <a:avLst/>
            <a:gdLst>
              <a:gd name="T0" fmla="*/ 1086 w 1788"/>
              <a:gd name="T1" fmla="*/ 74 h 2502"/>
              <a:gd name="T2" fmla="*/ 1022 w 1788"/>
              <a:gd name="T3" fmla="*/ 26 h 2502"/>
              <a:gd name="T4" fmla="*/ 946 w 1788"/>
              <a:gd name="T5" fmla="*/ 2 h 2502"/>
              <a:gd name="T6" fmla="*/ 894 w 1788"/>
              <a:gd name="T7" fmla="*/ 0 h 2502"/>
              <a:gd name="T8" fmla="*/ 818 w 1788"/>
              <a:gd name="T9" fmla="*/ 8 h 2502"/>
              <a:gd name="T10" fmla="*/ 744 w 1788"/>
              <a:gd name="T11" fmla="*/ 38 h 2502"/>
              <a:gd name="T12" fmla="*/ 74 w 1788"/>
              <a:gd name="T13" fmla="*/ 700 h 2502"/>
              <a:gd name="T14" fmla="*/ 42 w 1788"/>
              <a:gd name="T15" fmla="*/ 740 h 2502"/>
              <a:gd name="T16" fmla="*/ 10 w 1788"/>
              <a:gd name="T17" fmla="*/ 808 h 2502"/>
              <a:gd name="T18" fmla="*/ 0 w 1788"/>
              <a:gd name="T19" fmla="*/ 880 h 2502"/>
              <a:gd name="T20" fmla="*/ 10 w 1788"/>
              <a:gd name="T21" fmla="*/ 952 h 2502"/>
              <a:gd name="T22" fmla="*/ 42 w 1788"/>
              <a:gd name="T23" fmla="*/ 1018 h 2502"/>
              <a:gd name="T24" fmla="*/ 74 w 1788"/>
              <a:gd name="T25" fmla="*/ 1058 h 2502"/>
              <a:gd name="T26" fmla="*/ 136 w 1788"/>
              <a:gd name="T27" fmla="*/ 1104 h 2502"/>
              <a:gd name="T28" fmla="*/ 204 w 1788"/>
              <a:gd name="T29" fmla="*/ 1128 h 2502"/>
              <a:gd name="T30" fmla="*/ 278 w 1788"/>
              <a:gd name="T31" fmla="*/ 1132 h 2502"/>
              <a:gd name="T32" fmla="*/ 348 w 1788"/>
              <a:gd name="T33" fmla="*/ 1114 h 2502"/>
              <a:gd name="T34" fmla="*/ 414 w 1788"/>
              <a:gd name="T35" fmla="*/ 1076 h 2502"/>
              <a:gd name="T36" fmla="*/ 592 w 1788"/>
              <a:gd name="T37" fmla="*/ 2198 h 2502"/>
              <a:gd name="T38" fmla="*/ 598 w 1788"/>
              <a:gd name="T39" fmla="*/ 2260 h 2502"/>
              <a:gd name="T40" fmla="*/ 630 w 1788"/>
              <a:gd name="T41" fmla="*/ 2342 h 2502"/>
              <a:gd name="T42" fmla="*/ 680 w 1788"/>
              <a:gd name="T43" fmla="*/ 2412 h 2502"/>
              <a:gd name="T44" fmla="*/ 750 w 1788"/>
              <a:gd name="T45" fmla="*/ 2464 h 2502"/>
              <a:gd name="T46" fmla="*/ 834 w 1788"/>
              <a:gd name="T47" fmla="*/ 2494 h 2502"/>
              <a:gd name="T48" fmla="*/ 894 w 1788"/>
              <a:gd name="T49" fmla="*/ 2502 h 2502"/>
              <a:gd name="T50" fmla="*/ 984 w 1788"/>
              <a:gd name="T51" fmla="*/ 2488 h 2502"/>
              <a:gd name="T52" fmla="*/ 1064 w 1788"/>
              <a:gd name="T53" fmla="*/ 2450 h 2502"/>
              <a:gd name="T54" fmla="*/ 1128 w 1788"/>
              <a:gd name="T55" fmla="*/ 2392 h 2502"/>
              <a:gd name="T56" fmla="*/ 1172 w 1788"/>
              <a:gd name="T57" fmla="*/ 2316 h 2502"/>
              <a:gd name="T58" fmla="*/ 1196 w 1788"/>
              <a:gd name="T59" fmla="*/ 2230 h 2502"/>
              <a:gd name="T60" fmla="*/ 1356 w 1788"/>
              <a:gd name="T61" fmla="*/ 1058 h 2502"/>
              <a:gd name="T62" fmla="*/ 1396 w 1788"/>
              <a:gd name="T63" fmla="*/ 1090 h 2502"/>
              <a:gd name="T64" fmla="*/ 1464 w 1788"/>
              <a:gd name="T65" fmla="*/ 1122 h 2502"/>
              <a:gd name="T66" fmla="*/ 1536 w 1788"/>
              <a:gd name="T67" fmla="*/ 1132 h 2502"/>
              <a:gd name="T68" fmla="*/ 1608 w 1788"/>
              <a:gd name="T69" fmla="*/ 1122 h 2502"/>
              <a:gd name="T70" fmla="*/ 1674 w 1788"/>
              <a:gd name="T71" fmla="*/ 1090 h 2502"/>
              <a:gd name="T72" fmla="*/ 1714 w 1788"/>
              <a:gd name="T73" fmla="*/ 1058 h 2502"/>
              <a:gd name="T74" fmla="*/ 1760 w 1788"/>
              <a:gd name="T75" fmla="*/ 998 h 2502"/>
              <a:gd name="T76" fmla="*/ 1784 w 1788"/>
              <a:gd name="T77" fmla="*/ 928 h 2502"/>
              <a:gd name="T78" fmla="*/ 1788 w 1788"/>
              <a:gd name="T79" fmla="*/ 856 h 2502"/>
              <a:gd name="T80" fmla="*/ 1770 w 1788"/>
              <a:gd name="T81" fmla="*/ 784 h 2502"/>
              <a:gd name="T82" fmla="*/ 1732 w 1788"/>
              <a:gd name="T83" fmla="*/ 720 h 2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8" h="2502">
                <a:moveTo>
                  <a:pt x="1714" y="700"/>
                </a:moveTo>
                <a:lnTo>
                  <a:pt x="1086" y="74"/>
                </a:lnTo>
                <a:lnTo>
                  <a:pt x="1086" y="74"/>
                </a:lnTo>
                <a:lnTo>
                  <a:pt x="1066" y="54"/>
                </a:lnTo>
                <a:lnTo>
                  <a:pt x="1044" y="38"/>
                </a:lnTo>
                <a:lnTo>
                  <a:pt x="1022" y="26"/>
                </a:lnTo>
                <a:lnTo>
                  <a:pt x="996" y="16"/>
                </a:lnTo>
                <a:lnTo>
                  <a:pt x="972" y="8"/>
                </a:lnTo>
                <a:lnTo>
                  <a:pt x="946" y="2"/>
                </a:lnTo>
                <a:lnTo>
                  <a:pt x="920" y="0"/>
                </a:lnTo>
                <a:lnTo>
                  <a:pt x="894" y="0"/>
                </a:lnTo>
                <a:lnTo>
                  <a:pt x="894" y="0"/>
                </a:lnTo>
                <a:lnTo>
                  <a:pt x="868" y="0"/>
                </a:lnTo>
                <a:lnTo>
                  <a:pt x="842" y="2"/>
                </a:lnTo>
                <a:lnTo>
                  <a:pt x="818" y="8"/>
                </a:lnTo>
                <a:lnTo>
                  <a:pt x="792" y="16"/>
                </a:lnTo>
                <a:lnTo>
                  <a:pt x="768" y="26"/>
                </a:lnTo>
                <a:lnTo>
                  <a:pt x="744" y="38"/>
                </a:lnTo>
                <a:lnTo>
                  <a:pt x="722" y="54"/>
                </a:lnTo>
                <a:lnTo>
                  <a:pt x="702" y="74"/>
                </a:lnTo>
                <a:lnTo>
                  <a:pt x="74" y="700"/>
                </a:lnTo>
                <a:lnTo>
                  <a:pt x="74" y="700"/>
                </a:lnTo>
                <a:lnTo>
                  <a:pt x="56" y="720"/>
                </a:lnTo>
                <a:lnTo>
                  <a:pt x="42" y="740"/>
                </a:lnTo>
                <a:lnTo>
                  <a:pt x="30" y="762"/>
                </a:lnTo>
                <a:lnTo>
                  <a:pt x="18" y="784"/>
                </a:lnTo>
                <a:lnTo>
                  <a:pt x="10" y="808"/>
                </a:lnTo>
                <a:lnTo>
                  <a:pt x="6" y="832"/>
                </a:lnTo>
                <a:lnTo>
                  <a:pt x="2" y="856"/>
                </a:lnTo>
                <a:lnTo>
                  <a:pt x="0" y="880"/>
                </a:lnTo>
                <a:lnTo>
                  <a:pt x="2" y="904"/>
                </a:lnTo>
                <a:lnTo>
                  <a:pt x="6" y="928"/>
                </a:lnTo>
                <a:lnTo>
                  <a:pt x="10" y="952"/>
                </a:lnTo>
                <a:lnTo>
                  <a:pt x="18" y="974"/>
                </a:lnTo>
                <a:lnTo>
                  <a:pt x="30" y="998"/>
                </a:lnTo>
                <a:lnTo>
                  <a:pt x="42" y="1018"/>
                </a:lnTo>
                <a:lnTo>
                  <a:pt x="56" y="1040"/>
                </a:lnTo>
                <a:lnTo>
                  <a:pt x="74" y="1058"/>
                </a:lnTo>
                <a:lnTo>
                  <a:pt x="74" y="1058"/>
                </a:lnTo>
                <a:lnTo>
                  <a:pt x="94" y="1076"/>
                </a:lnTo>
                <a:lnTo>
                  <a:pt x="114" y="1090"/>
                </a:lnTo>
                <a:lnTo>
                  <a:pt x="136" y="1104"/>
                </a:lnTo>
                <a:lnTo>
                  <a:pt x="158" y="1114"/>
                </a:lnTo>
                <a:lnTo>
                  <a:pt x="182" y="1122"/>
                </a:lnTo>
                <a:lnTo>
                  <a:pt x="204" y="1128"/>
                </a:lnTo>
                <a:lnTo>
                  <a:pt x="228" y="1132"/>
                </a:lnTo>
                <a:lnTo>
                  <a:pt x="254" y="1132"/>
                </a:lnTo>
                <a:lnTo>
                  <a:pt x="278" y="1132"/>
                </a:lnTo>
                <a:lnTo>
                  <a:pt x="302" y="1128"/>
                </a:lnTo>
                <a:lnTo>
                  <a:pt x="326" y="1122"/>
                </a:lnTo>
                <a:lnTo>
                  <a:pt x="348" y="1114"/>
                </a:lnTo>
                <a:lnTo>
                  <a:pt x="372" y="1104"/>
                </a:lnTo>
                <a:lnTo>
                  <a:pt x="392" y="1090"/>
                </a:lnTo>
                <a:lnTo>
                  <a:pt x="414" y="1076"/>
                </a:lnTo>
                <a:lnTo>
                  <a:pt x="432" y="1058"/>
                </a:lnTo>
                <a:lnTo>
                  <a:pt x="592" y="898"/>
                </a:lnTo>
                <a:lnTo>
                  <a:pt x="592" y="2198"/>
                </a:lnTo>
                <a:lnTo>
                  <a:pt x="592" y="2198"/>
                </a:lnTo>
                <a:lnTo>
                  <a:pt x="594" y="2230"/>
                </a:lnTo>
                <a:lnTo>
                  <a:pt x="598" y="2260"/>
                </a:lnTo>
                <a:lnTo>
                  <a:pt x="606" y="2288"/>
                </a:lnTo>
                <a:lnTo>
                  <a:pt x="616" y="2316"/>
                </a:lnTo>
                <a:lnTo>
                  <a:pt x="630" y="2342"/>
                </a:lnTo>
                <a:lnTo>
                  <a:pt x="644" y="2368"/>
                </a:lnTo>
                <a:lnTo>
                  <a:pt x="662" y="2392"/>
                </a:lnTo>
                <a:lnTo>
                  <a:pt x="680" y="2412"/>
                </a:lnTo>
                <a:lnTo>
                  <a:pt x="702" y="2432"/>
                </a:lnTo>
                <a:lnTo>
                  <a:pt x="726" y="2450"/>
                </a:lnTo>
                <a:lnTo>
                  <a:pt x="750" y="2464"/>
                </a:lnTo>
                <a:lnTo>
                  <a:pt x="778" y="2478"/>
                </a:lnTo>
                <a:lnTo>
                  <a:pt x="804" y="2488"/>
                </a:lnTo>
                <a:lnTo>
                  <a:pt x="834" y="2494"/>
                </a:lnTo>
                <a:lnTo>
                  <a:pt x="864" y="2500"/>
                </a:lnTo>
                <a:lnTo>
                  <a:pt x="894" y="2502"/>
                </a:lnTo>
                <a:lnTo>
                  <a:pt x="894" y="2502"/>
                </a:lnTo>
                <a:lnTo>
                  <a:pt x="926" y="2500"/>
                </a:lnTo>
                <a:lnTo>
                  <a:pt x="956" y="2494"/>
                </a:lnTo>
                <a:lnTo>
                  <a:pt x="984" y="2488"/>
                </a:lnTo>
                <a:lnTo>
                  <a:pt x="1012" y="2478"/>
                </a:lnTo>
                <a:lnTo>
                  <a:pt x="1038" y="2464"/>
                </a:lnTo>
                <a:lnTo>
                  <a:pt x="1064" y="2450"/>
                </a:lnTo>
                <a:lnTo>
                  <a:pt x="1086" y="2432"/>
                </a:lnTo>
                <a:lnTo>
                  <a:pt x="1108" y="2412"/>
                </a:lnTo>
                <a:lnTo>
                  <a:pt x="1128" y="2392"/>
                </a:lnTo>
                <a:lnTo>
                  <a:pt x="1146" y="2368"/>
                </a:lnTo>
                <a:lnTo>
                  <a:pt x="1160" y="2342"/>
                </a:lnTo>
                <a:lnTo>
                  <a:pt x="1172" y="2316"/>
                </a:lnTo>
                <a:lnTo>
                  <a:pt x="1184" y="2288"/>
                </a:lnTo>
                <a:lnTo>
                  <a:pt x="1190" y="2260"/>
                </a:lnTo>
                <a:lnTo>
                  <a:pt x="1196" y="2230"/>
                </a:lnTo>
                <a:lnTo>
                  <a:pt x="1196" y="2198"/>
                </a:lnTo>
                <a:lnTo>
                  <a:pt x="1196" y="898"/>
                </a:lnTo>
                <a:lnTo>
                  <a:pt x="1356" y="1058"/>
                </a:lnTo>
                <a:lnTo>
                  <a:pt x="1356" y="1058"/>
                </a:lnTo>
                <a:lnTo>
                  <a:pt x="1376" y="1076"/>
                </a:lnTo>
                <a:lnTo>
                  <a:pt x="1396" y="1090"/>
                </a:lnTo>
                <a:lnTo>
                  <a:pt x="1418" y="1104"/>
                </a:lnTo>
                <a:lnTo>
                  <a:pt x="1440" y="1114"/>
                </a:lnTo>
                <a:lnTo>
                  <a:pt x="1464" y="1122"/>
                </a:lnTo>
                <a:lnTo>
                  <a:pt x="1488" y="1128"/>
                </a:lnTo>
                <a:lnTo>
                  <a:pt x="1512" y="1132"/>
                </a:lnTo>
                <a:lnTo>
                  <a:pt x="1536" y="1132"/>
                </a:lnTo>
                <a:lnTo>
                  <a:pt x="1560" y="1132"/>
                </a:lnTo>
                <a:lnTo>
                  <a:pt x="1584" y="1128"/>
                </a:lnTo>
                <a:lnTo>
                  <a:pt x="1608" y="1122"/>
                </a:lnTo>
                <a:lnTo>
                  <a:pt x="1630" y="1114"/>
                </a:lnTo>
                <a:lnTo>
                  <a:pt x="1654" y="1104"/>
                </a:lnTo>
                <a:lnTo>
                  <a:pt x="1674" y="1090"/>
                </a:lnTo>
                <a:lnTo>
                  <a:pt x="1696" y="1076"/>
                </a:lnTo>
                <a:lnTo>
                  <a:pt x="1714" y="1058"/>
                </a:lnTo>
                <a:lnTo>
                  <a:pt x="1714" y="1058"/>
                </a:lnTo>
                <a:lnTo>
                  <a:pt x="1732" y="1040"/>
                </a:lnTo>
                <a:lnTo>
                  <a:pt x="1746" y="1018"/>
                </a:lnTo>
                <a:lnTo>
                  <a:pt x="1760" y="998"/>
                </a:lnTo>
                <a:lnTo>
                  <a:pt x="1770" y="974"/>
                </a:lnTo>
                <a:lnTo>
                  <a:pt x="1778" y="952"/>
                </a:lnTo>
                <a:lnTo>
                  <a:pt x="1784" y="928"/>
                </a:lnTo>
                <a:lnTo>
                  <a:pt x="1788" y="904"/>
                </a:lnTo>
                <a:lnTo>
                  <a:pt x="1788" y="880"/>
                </a:lnTo>
                <a:lnTo>
                  <a:pt x="1788" y="856"/>
                </a:lnTo>
                <a:lnTo>
                  <a:pt x="1784" y="832"/>
                </a:lnTo>
                <a:lnTo>
                  <a:pt x="1778" y="808"/>
                </a:lnTo>
                <a:lnTo>
                  <a:pt x="1770" y="784"/>
                </a:lnTo>
                <a:lnTo>
                  <a:pt x="1760" y="762"/>
                </a:lnTo>
                <a:lnTo>
                  <a:pt x="1746" y="740"/>
                </a:lnTo>
                <a:lnTo>
                  <a:pt x="1732" y="720"/>
                </a:lnTo>
                <a:lnTo>
                  <a:pt x="1714" y="700"/>
                </a:lnTo>
                <a:lnTo>
                  <a:pt x="1714" y="70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ko-KR" altLang="en-US" dirty="0">
              <a:solidFill>
                <a:prstClr val="white">
                  <a:lumMod val="65000"/>
                </a:prstClr>
              </a:solidFill>
            </a:endParaRPr>
          </a:p>
        </p:txBody>
      </p:sp>
      <p:grpSp>
        <p:nvGrpSpPr>
          <p:cNvPr id="13" name="그룹 19">
            <a:extLst>
              <a:ext uri="{FF2B5EF4-FFF2-40B4-BE49-F238E27FC236}">
                <a16:creationId xmlns:a16="http://schemas.microsoft.com/office/drawing/2014/main" id="{080917C6-DE8B-446B-AB07-0E81A98371F9}"/>
              </a:ext>
            </a:extLst>
          </p:cNvPr>
          <p:cNvGrpSpPr/>
          <p:nvPr/>
        </p:nvGrpSpPr>
        <p:grpSpPr>
          <a:xfrm>
            <a:off x="6765033" y="2070018"/>
            <a:ext cx="4801325" cy="1674670"/>
            <a:chOff x="2497537" y="1862094"/>
            <a:chExt cx="9714453" cy="1674670"/>
          </a:xfrm>
        </p:grpSpPr>
        <p:sp>
          <p:nvSpPr>
            <p:cNvPr id="14" name="TextBox 13">
              <a:extLst>
                <a:ext uri="{FF2B5EF4-FFF2-40B4-BE49-F238E27FC236}">
                  <a16:creationId xmlns:a16="http://schemas.microsoft.com/office/drawing/2014/main" id="{B0319E90-D22A-4255-A714-9BDA5C52A3C1}"/>
                </a:ext>
              </a:extLst>
            </p:cNvPr>
            <p:cNvSpPr txBox="1"/>
            <p:nvPr/>
          </p:nvSpPr>
          <p:spPr>
            <a:xfrm>
              <a:off x="2524093" y="1862094"/>
              <a:ext cx="7970010" cy="461665"/>
            </a:xfrm>
            <a:prstGeom prst="rect">
              <a:avLst/>
            </a:prstGeom>
            <a:noFill/>
          </p:spPr>
          <p:txBody>
            <a:bodyPr wrap="square" rtlCol="0">
              <a:spAutoFit/>
            </a:bodyPr>
            <a:lstStyle/>
            <a:p>
              <a:r>
                <a:rPr lang="en-US" altLang="ko-KR" sz="2400" b="1" dirty="0">
                  <a:solidFill>
                    <a:srgbClr val="D60000"/>
                  </a:solidFill>
                </a:rPr>
                <a:t>Music</a:t>
              </a:r>
              <a:endParaRPr lang="ko-KR" altLang="en-US" sz="2400" b="1" dirty="0">
                <a:solidFill>
                  <a:srgbClr val="D60000"/>
                </a:solidFill>
              </a:endParaRPr>
            </a:p>
          </p:txBody>
        </p:sp>
        <p:sp>
          <p:nvSpPr>
            <p:cNvPr id="15" name="TextBox 14">
              <a:extLst>
                <a:ext uri="{FF2B5EF4-FFF2-40B4-BE49-F238E27FC236}">
                  <a16:creationId xmlns:a16="http://schemas.microsoft.com/office/drawing/2014/main" id="{F795140D-8390-4147-AD81-65A8C8184A54}"/>
                </a:ext>
              </a:extLst>
            </p:cNvPr>
            <p:cNvSpPr txBox="1"/>
            <p:nvPr/>
          </p:nvSpPr>
          <p:spPr>
            <a:xfrm>
              <a:off x="2497537" y="2951989"/>
              <a:ext cx="9714453" cy="584775"/>
            </a:xfrm>
            <a:prstGeom prst="rect">
              <a:avLst/>
            </a:prstGeom>
            <a:noFill/>
          </p:spPr>
          <p:txBody>
            <a:bodyPr wrap="square" rtlCol="0">
              <a:spAutoFit/>
            </a:bodyPr>
            <a:lstStyle/>
            <a:p>
              <a:r>
                <a:rPr lang="en-US" altLang="ko-KR" sz="1600" dirty="0">
                  <a:solidFill>
                    <a:prstClr val="white">
                      <a:lumMod val="65000"/>
                    </a:prstClr>
                  </a:solidFill>
                </a:rPr>
                <a:t>Average selected times for Trending video: 7.89</a:t>
              </a:r>
            </a:p>
            <a:p>
              <a:endParaRPr lang="en-US" altLang="ko-KR" sz="1600" dirty="0">
                <a:solidFill>
                  <a:prstClr val="white">
                    <a:lumMod val="65000"/>
                  </a:prstClr>
                </a:solidFill>
              </a:endParaRPr>
            </a:p>
          </p:txBody>
        </p:sp>
      </p:grpSp>
      <p:sp>
        <p:nvSpPr>
          <p:cNvPr id="16" name="TextBox 15">
            <a:extLst>
              <a:ext uri="{FF2B5EF4-FFF2-40B4-BE49-F238E27FC236}">
                <a16:creationId xmlns:a16="http://schemas.microsoft.com/office/drawing/2014/main" id="{7DFC33C8-8A4D-4326-A99F-006D927221E0}"/>
              </a:ext>
            </a:extLst>
          </p:cNvPr>
          <p:cNvSpPr txBox="1"/>
          <p:nvPr/>
        </p:nvSpPr>
        <p:spPr>
          <a:xfrm>
            <a:off x="7417254" y="2370207"/>
            <a:ext cx="3286922" cy="861774"/>
          </a:xfrm>
          <a:prstGeom prst="rect">
            <a:avLst/>
          </a:prstGeom>
          <a:noFill/>
        </p:spPr>
        <p:txBody>
          <a:bodyPr wrap="square" rtlCol="0">
            <a:spAutoFit/>
          </a:bodyPr>
          <a:lstStyle/>
          <a:p>
            <a:r>
              <a:rPr lang="en-US" altLang="ko-KR" sz="5000" b="1" dirty="0">
                <a:solidFill>
                  <a:srgbClr val="D60000"/>
                </a:solidFill>
              </a:rPr>
              <a:t>204 times</a:t>
            </a:r>
            <a:endParaRPr lang="ko-KR" altLang="en-US" sz="5000" b="1" dirty="0">
              <a:solidFill>
                <a:srgbClr val="D60000"/>
              </a:solidFill>
            </a:endParaRPr>
          </a:p>
        </p:txBody>
      </p:sp>
      <p:sp>
        <p:nvSpPr>
          <p:cNvPr id="17" name="Freeform 5">
            <a:extLst>
              <a:ext uri="{FF2B5EF4-FFF2-40B4-BE49-F238E27FC236}">
                <a16:creationId xmlns:a16="http://schemas.microsoft.com/office/drawing/2014/main" id="{9BBE54AD-789C-423D-81F4-F971E761341B}"/>
              </a:ext>
            </a:extLst>
          </p:cNvPr>
          <p:cNvSpPr>
            <a:spLocks/>
          </p:cNvSpPr>
          <p:nvPr/>
        </p:nvSpPr>
        <p:spPr bwMode="auto">
          <a:xfrm>
            <a:off x="6141030" y="4110805"/>
            <a:ext cx="450032" cy="629743"/>
          </a:xfrm>
          <a:custGeom>
            <a:avLst/>
            <a:gdLst>
              <a:gd name="T0" fmla="*/ 1086 w 1788"/>
              <a:gd name="T1" fmla="*/ 74 h 2502"/>
              <a:gd name="T2" fmla="*/ 1022 w 1788"/>
              <a:gd name="T3" fmla="*/ 26 h 2502"/>
              <a:gd name="T4" fmla="*/ 946 w 1788"/>
              <a:gd name="T5" fmla="*/ 2 h 2502"/>
              <a:gd name="T6" fmla="*/ 894 w 1788"/>
              <a:gd name="T7" fmla="*/ 0 h 2502"/>
              <a:gd name="T8" fmla="*/ 818 w 1788"/>
              <a:gd name="T9" fmla="*/ 8 h 2502"/>
              <a:gd name="T10" fmla="*/ 744 w 1788"/>
              <a:gd name="T11" fmla="*/ 38 h 2502"/>
              <a:gd name="T12" fmla="*/ 74 w 1788"/>
              <a:gd name="T13" fmla="*/ 700 h 2502"/>
              <a:gd name="T14" fmla="*/ 42 w 1788"/>
              <a:gd name="T15" fmla="*/ 740 h 2502"/>
              <a:gd name="T16" fmla="*/ 10 w 1788"/>
              <a:gd name="T17" fmla="*/ 808 h 2502"/>
              <a:gd name="T18" fmla="*/ 0 w 1788"/>
              <a:gd name="T19" fmla="*/ 880 h 2502"/>
              <a:gd name="T20" fmla="*/ 10 w 1788"/>
              <a:gd name="T21" fmla="*/ 952 h 2502"/>
              <a:gd name="T22" fmla="*/ 42 w 1788"/>
              <a:gd name="T23" fmla="*/ 1018 h 2502"/>
              <a:gd name="T24" fmla="*/ 74 w 1788"/>
              <a:gd name="T25" fmla="*/ 1058 h 2502"/>
              <a:gd name="T26" fmla="*/ 136 w 1788"/>
              <a:gd name="T27" fmla="*/ 1104 h 2502"/>
              <a:gd name="T28" fmla="*/ 204 w 1788"/>
              <a:gd name="T29" fmla="*/ 1128 h 2502"/>
              <a:gd name="T30" fmla="*/ 278 w 1788"/>
              <a:gd name="T31" fmla="*/ 1132 h 2502"/>
              <a:gd name="T32" fmla="*/ 348 w 1788"/>
              <a:gd name="T33" fmla="*/ 1114 h 2502"/>
              <a:gd name="T34" fmla="*/ 414 w 1788"/>
              <a:gd name="T35" fmla="*/ 1076 h 2502"/>
              <a:gd name="T36" fmla="*/ 592 w 1788"/>
              <a:gd name="T37" fmla="*/ 2198 h 2502"/>
              <a:gd name="T38" fmla="*/ 598 w 1788"/>
              <a:gd name="T39" fmla="*/ 2260 h 2502"/>
              <a:gd name="T40" fmla="*/ 630 w 1788"/>
              <a:gd name="T41" fmla="*/ 2342 h 2502"/>
              <a:gd name="T42" fmla="*/ 680 w 1788"/>
              <a:gd name="T43" fmla="*/ 2412 h 2502"/>
              <a:gd name="T44" fmla="*/ 750 w 1788"/>
              <a:gd name="T45" fmla="*/ 2464 h 2502"/>
              <a:gd name="T46" fmla="*/ 834 w 1788"/>
              <a:gd name="T47" fmla="*/ 2494 h 2502"/>
              <a:gd name="T48" fmla="*/ 894 w 1788"/>
              <a:gd name="T49" fmla="*/ 2502 h 2502"/>
              <a:gd name="T50" fmla="*/ 984 w 1788"/>
              <a:gd name="T51" fmla="*/ 2488 h 2502"/>
              <a:gd name="T52" fmla="*/ 1064 w 1788"/>
              <a:gd name="T53" fmla="*/ 2450 h 2502"/>
              <a:gd name="T54" fmla="*/ 1128 w 1788"/>
              <a:gd name="T55" fmla="*/ 2392 h 2502"/>
              <a:gd name="T56" fmla="*/ 1172 w 1788"/>
              <a:gd name="T57" fmla="*/ 2316 h 2502"/>
              <a:gd name="T58" fmla="*/ 1196 w 1788"/>
              <a:gd name="T59" fmla="*/ 2230 h 2502"/>
              <a:gd name="T60" fmla="*/ 1356 w 1788"/>
              <a:gd name="T61" fmla="*/ 1058 h 2502"/>
              <a:gd name="T62" fmla="*/ 1396 w 1788"/>
              <a:gd name="T63" fmla="*/ 1090 h 2502"/>
              <a:gd name="T64" fmla="*/ 1464 w 1788"/>
              <a:gd name="T65" fmla="*/ 1122 h 2502"/>
              <a:gd name="T66" fmla="*/ 1536 w 1788"/>
              <a:gd name="T67" fmla="*/ 1132 h 2502"/>
              <a:gd name="T68" fmla="*/ 1608 w 1788"/>
              <a:gd name="T69" fmla="*/ 1122 h 2502"/>
              <a:gd name="T70" fmla="*/ 1674 w 1788"/>
              <a:gd name="T71" fmla="*/ 1090 h 2502"/>
              <a:gd name="T72" fmla="*/ 1714 w 1788"/>
              <a:gd name="T73" fmla="*/ 1058 h 2502"/>
              <a:gd name="T74" fmla="*/ 1760 w 1788"/>
              <a:gd name="T75" fmla="*/ 998 h 2502"/>
              <a:gd name="T76" fmla="*/ 1784 w 1788"/>
              <a:gd name="T77" fmla="*/ 928 h 2502"/>
              <a:gd name="T78" fmla="*/ 1788 w 1788"/>
              <a:gd name="T79" fmla="*/ 856 h 2502"/>
              <a:gd name="T80" fmla="*/ 1770 w 1788"/>
              <a:gd name="T81" fmla="*/ 784 h 2502"/>
              <a:gd name="T82" fmla="*/ 1732 w 1788"/>
              <a:gd name="T83" fmla="*/ 720 h 2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8" h="2502">
                <a:moveTo>
                  <a:pt x="1714" y="700"/>
                </a:moveTo>
                <a:lnTo>
                  <a:pt x="1086" y="74"/>
                </a:lnTo>
                <a:lnTo>
                  <a:pt x="1086" y="74"/>
                </a:lnTo>
                <a:lnTo>
                  <a:pt x="1066" y="54"/>
                </a:lnTo>
                <a:lnTo>
                  <a:pt x="1044" y="38"/>
                </a:lnTo>
                <a:lnTo>
                  <a:pt x="1022" y="26"/>
                </a:lnTo>
                <a:lnTo>
                  <a:pt x="996" y="16"/>
                </a:lnTo>
                <a:lnTo>
                  <a:pt x="972" y="8"/>
                </a:lnTo>
                <a:lnTo>
                  <a:pt x="946" y="2"/>
                </a:lnTo>
                <a:lnTo>
                  <a:pt x="920" y="0"/>
                </a:lnTo>
                <a:lnTo>
                  <a:pt x="894" y="0"/>
                </a:lnTo>
                <a:lnTo>
                  <a:pt x="894" y="0"/>
                </a:lnTo>
                <a:lnTo>
                  <a:pt x="868" y="0"/>
                </a:lnTo>
                <a:lnTo>
                  <a:pt x="842" y="2"/>
                </a:lnTo>
                <a:lnTo>
                  <a:pt x="818" y="8"/>
                </a:lnTo>
                <a:lnTo>
                  <a:pt x="792" y="16"/>
                </a:lnTo>
                <a:lnTo>
                  <a:pt x="768" y="26"/>
                </a:lnTo>
                <a:lnTo>
                  <a:pt x="744" y="38"/>
                </a:lnTo>
                <a:lnTo>
                  <a:pt x="722" y="54"/>
                </a:lnTo>
                <a:lnTo>
                  <a:pt x="702" y="74"/>
                </a:lnTo>
                <a:lnTo>
                  <a:pt x="74" y="700"/>
                </a:lnTo>
                <a:lnTo>
                  <a:pt x="74" y="700"/>
                </a:lnTo>
                <a:lnTo>
                  <a:pt x="56" y="720"/>
                </a:lnTo>
                <a:lnTo>
                  <a:pt x="42" y="740"/>
                </a:lnTo>
                <a:lnTo>
                  <a:pt x="30" y="762"/>
                </a:lnTo>
                <a:lnTo>
                  <a:pt x="18" y="784"/>
                </a:lnTo>
                <a:lnTo>
                  <a:pt x="10" y="808"/>
                </a:lnTo>
                <a:lnTo>
                  <a:pt x="6" y="832"/>
                </a:lnTo>
                <a:lnTo>
                  <a:pt x="2" y="856"/>
                </a:lnTo>
                <a:lnTo>
                  <a:pt x="0" y="880"/>
                </a:lnTo>
                <a:lnTo>
                  <a:pt x="2" y="904"/>
                </a:lnTo>
                <a:lnTo>
                  <a:pt x="6" y="928"/>
                </a:lnTo>
                <a:lnTo>
                  <a:pt x="10" y="952"/>
                </a:lnTo>
                <a:lnTo>
                  <a:pt x="18" y="974"/>
                </a:lnTo>
                <a:lnTo>
                  <a:pt x="30" y="998"/>
                </a:lnTo>
                <a:lnTo>
                  <a:pt x="42" y="1018"/>
                </a:lnTo>
                <a:lnTo>
                  <a:pt x="56" y="1040"/>
                </a:lnTo>
                <a:lnTo>
                  <a:pt x="74" y="1058"/>
                </a:lnTo>
                <a:lnTo>
                  <a:pt x="74" y="1058"/>
                </a:lnTo>
                <a:lnTo>
                  <a:pt x="94" y="1076"/>
                </a:lnTo>
                <a:lnTo>
                  <a:pt x="114" y="1090"/>
                </a:lnTo>
                <a:lnTo>
                  <a:pt x="136" y="1104"/>
                </a:lnTo>
                <a:lnTo>
                  <a:pt x="158" y="1114"/>
                </a:lnTo>
                <a:lnTo>
                  <a:pt x="182" y="1122"/>
                </a:lnTo>
                <a:lnTo>
                  <a:pt x="204" y="1128"/>
                </a:lnTo>
                <a:lnTo>
                  <a:pt x="228" y="1132"/>
                </a:lnTo>
                <a:lnTo>
                  <a:pt x="254" y="1132"/>
                </a:lnTo>
                <a:lnTo>
                  <a:pt x="278" y="1132"/>
                </a:lnTo>
                <a:lnTo>
                  <a:pt x="302" y="1128"/>
                </a:lnTo>
                <a:lnTo>
                  <a:pt x="326" y="1122"/>
                </a:lnTo>
                <a:lnTo>
                  <a:pt x="348" y="1114"/>
                </a:lnTo>
                <a:lnTo>
                  <a:pt x="372" y="1104"/>
                </a:lnTo>
                <a:lnTo>
                  <a:pt x="392" y="1090"/>
                </a:lnTo>
                <a:lnTo>
                  <a:pt x="414" y="1076"/>
                </a:lnTo>
                <a:lnTo>
                  <a:pt x="432" y="1058"/>
                </a:lnTo>
                <a:lnTo>
                  <a:pt x="592" y="898"/>
                </a:lnTo>
                <a:lnTo>
                  <a:pt x="592" y="2198"/>
                </a:lnTo>
                <a:lnTo>
                  <a:pt x="592" y="2198"/>
                </a:lnTo>
                <a:lnTo>
                  <a:pt x="594" y="2230"/>
                </a:lnTo>
                <a:lnTo>
                  <a:pt x="598" y="2260"/>
                </a:lnTo>
                <a:lnTo>
                  <a:pt x="606" y="2288"/>
                </a:lnTo>
                <a:lnTo>
                  <a:pt x="616" y="2316"/>
                </a:lnTo>
                <a:lnTo>
                  <a:pt x="630" y="2342"/>
                </a:lnTo>
                <a:lnTo>
                  <a:pt x="644" y="2368"/>
                </a:lnTo>
                <a:lnTo>
                  <a:pt x="662" y="2392"/>
                </a:lnTo>
                <a:lnTo>
                  <a:pt x="680" y="2412"/>
                </a:lnTo>
                <a:lnTo>
                  <a:pt x="702" y="2432"/>
                </a:lnTo>
                <a:lnTo>
                  <a:pt x="726" y="2450"/>
                </a:lnTo>
                <a:lnTo>
                  <a:pt x="750" y="2464"/>
                </a:lnTo>
                <a:lnTo>
                  <a:pt x="778" y="2478"/>
                </a:lnTo>
                <a:lnTo>
                  <a:pt x="804" y="2488"/>
                </a:lnTo>
                <a:lnTo>
                  <a:pt x="834" y="2494"/>
                </a:lnTo>
                <a:lnTo>
                  <a:pt x="864" y="2500"/>
                </a:lnTo>
                <a:lnTo>
                  <a:pt x="894" y="2502"/>
                </a:lnTo>
                <a:lnTo>
                  <a:pt x="894" y="2502"/>
                </a:lnTo>
                <a:lnTo>
                  <a:pt x="926" y="2500"/>
                </a:lnTo>
                <a:lnTo>
                  <a:pt x="956" y="2494"/>
                </a:lnTo>
                <a:lnTo>
                  <a:pt x="984" y="2488"/>
                </a:lnTo>
                <a:lnTo>
                  <a:pt x="1012" y="2478"/>
                </a:lnTo>
                <a:lnTo>
                  <a:pt x="1038" y="2464"/>
                </a:lnTo>
                <a:lnTo>
                  <a:pt x="1064" y="2450"/>
                </a:lnTo>
                <a:lnTo>
                  <a:pt x="1086" y="2432"/>
                </a:lnTo>
                <a:lnTo>
                  <a:pt x="1108" y="2412"/>
                </a:lnTo>
                <a:lnTo>
                  <a:pt x="1128" y="2392"/>
                </a:lnTo>
                <a:lnTo>
                  <a:pt x="1146" y="2368"/>
                </a:lnTo>
                <a:lnTo>
                  <a:pt x="1160" y="2342"/>
                </a:lnTo>
                <a:lnTo>
                  <a:pt x="1172" y="2316"/>
                </a:lnTo>
                <a:lnTo>
                  <a:pt x="1184" y="2288"/>
                </a:lnTo>
                <a:lnTo>
                  <a:pt x="1190" y="2260"/>
                </a:lnTo>
                <a:lnTo>
                  <a:pt x="1196" y="2230"/>
                </a:lnTo>
                <a:lnTo>
                  <a:pt x="1196" y="2198"/>
                </a:lnTo>
                <a:lnTo>
                  <a:pt x="1196" y="898"/>
                </a:lnTo>
                <a:lnTo>
                  <a:pt x="1356" y="1058"/>
                </a:lnTo>
                <a:lnTo>
                  <a:pt x="1356" y="1058"/>
                </a:lnTo>
                <a:lnTo>
                  <a:pt x="1376" y="1076"/>
                </a:lnTo>
                <a:lnTo>
                  <a:pt x="1396" y="1090"/>
                </a:lnTo>
                <a:lnTo>
                  <a:pt x="1418" y="1104"/>
                </a:lnTo>
                <a:lnTo>
                  <a:pt x="1440" y="1114"/>
                </a:lnTo>
                <a:lnTo>
                  <a:pt x="1464" y="1122"/>
                </a:lnTo>
                <a:lnTo>
                  <a:pt x="1488" y="1128"/>
                </a:lnTo>
                <a:lnTo>
                  <a:pt x="1512" y="1132"/>
                </a:lnTo>
                <a:lnTo>
                  <a:pt x="1536" y="1132"/>
                </a:lnTo>
                <a:lnTo>
                  <a:pt x="1560" y="1132"/>
                </a:lnTo>
                <a:lnTo>
                  <a:pt x="1584" y="1128"/>
                </a:lnTo>
                <a:lnTo>
                  <a:pt x="1608" y="1122"/>
                </a:lnTo>
                <a:lnTo>
                  <a:pt x="1630" y="1114"/>
                </a:lnTo>
                <a:lnTo>
                  <a:pt x="1654" y="1104"/>
                </a:lnTo>
                <a:lnTo>
                  <a:pt x="1674" y="1090"/>
                </a:lnTo>
                <a:lnTo>
                  <a:pt x="1696" y="1076"/>
                </a:lnTo>
                <a:lnTo>
                  <a:pt x="1714" y="1058"/>
                </a:lnTo>
                <a:lnTo>
                  <a:pt x="1714" y="1058"/>
                </a:lnTo>
                <a:lnTo>
                  <a:pt x="1732" y="1040"/>
                </a:lnTo>
                <a:lnTo>
                  <a:pt x="1746" y="1018"/>
                </a:lnTo>
                <a:lnTo>
                  <a:pt x="1760" y="998"/>
                </a:lnTo>
                <a:lnTo>
                  <a:pt x="1770" y="974"/>
                </a:lnTo>
                <a:lnTo>
                  <a:pt x="1778" y="952"/>
                </a:lnTo>
                <a:lnTo>
                  <a:pt x="1784" y="928"/>
                </a:lnTo>
                <a:lnTo>
                  <a:pt x="1788" y="904"/>
                </a:lnTo>
                <a:lnTo>
                  <a:pt x="1788" y="880"/>
                </a:lnTo>
                <a:lnTo>
                  <a:pt x="1788" y="856"/>
                </a:lnTo>
                <a:lnTo>
                  <a:pt x="1784" y="832"/>
                </a:lnTo>
                <a:lnTo>
                  <a:pt x="1778" y="808"/>
                </a:lnTo>
                <a:lnTo>
                  <a:pt x="1770" y="784"/>
                </a:lnTo>
                <a:lnTo>
                  <a:pt x="1760" y="762"/>
                </a:lnTo>
                <a:lnTo>
                  <a:pt x="1746" y="740"/>
                </a:lnTo>
                <a:lnTo>
                  <a:pt x="1732" y="720"/>
                </a:lnTo>
                <a:lnTo>
                  <a:pt x="1714" y="700"/>
                </a:lnTo>
                <a:lnTo>
                  <a:pt x="1714" y="70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ko-KR" altLang="en-US" dirty="0">
              <a:solidFill>
                <a:prstClr val="white">
                  <a:lumMod val="65000"/>
                </a:prstClr>
              </a:solidFill>
            </a:endParaRPr>
          </a:p>
        </p:txBody>
      </p:sp>
      <p:grpSp>
        <p:nvGrpSpPr>
          <p:cNvPr id="18" name="그룹 24">
            <a:extLst>
              <a:ext uri="{FF2B5EF4-FFF2-40B4-BE49-F238E27FC236}">
                <a16:creationId xmlns:a16="http://schemas.microsoft.com/office/drawing/2014/main" id="{A63BD041-E2BC-4BAB-A53F-3E5BED94BF04}"/>
              </a:ext>
            </a:extLst>
          </p:cNvPr>
          <p:cNvGrpSpPr/>
          <p:nvPr/>
        </p:nvGrpSpPr>
        <p:grpSpPr>
          <a:xfrm>
            <a:off x="5988002" y="3703222"/>
            <a:ext cx="5160050" cy="1399130"/>
            <a:chOff x="2497539" y="1870716"/>
            <a:chExt cx="10440256" cy="1399130"/>
          </a:xfrm>
        </p:grpSpPr>
        <p:sp>
          <p:nvSpPr>
            <p:cNvPr id="19" name="TextBox 18">
              <a:extLst>
                <a:ext uri="{FF2B5EF4-FFF2-40B4-BE49-F238E27FC236}">
                  <a16:creationId xmlns:a16="http://schemas.microsoft.com/office/drawing/2014/main" id="{6A6CD728-938B-45B0-ACDF-3A0A0CB2E2F2}"/>
                </a:ext>
              </a:extLst>
            </p:cNvPr>
            <p:cNvSpPr txBox="1"/>
            <p:nvPr/>
          </p:nvSpPr>
          <p:spPr>
            <a:xfrm>
              <a:off x="2497539" y="1870716"/>
              <a:ext cx="7970010" cy="461665"/>
            </a:xfrm>
            <a:prstGeom prst="rect">
              <a:avLst/>
            </a:prstGeom>
            <a:noFill/>
          </p:spPr>
          <p:txBody>
            <a:bodyPr wrap="square" rtlCol="0">
              <a:spAutoFit/>
            </a:bodyPr>
            <a:lstStyle/>
            <a:p>
              <a:r>
                <a:rPr lang="en-US" altLang="ko-KR" sz="2400" b="1" dirty="0">
                  <a:solidFill>
                    <a:srgbClr val="EF8251"/>
                  </a:solidFill>
                </a:rPr>
                <a:t>Show</a:t>
              </a:r>
              <a:endParaRPr lang="ko-KR" altLang="en-US" sz="2400" b="1" dirty="0">
                <a:solidFill>
                  <a:srgbClr val="EF8251"/>
                </a:solidFill>
              </a:endParaRPr>
            </a:p>
          </p:txBody>
        </p:sp>
        <p:sp>
          <p:nvSpPr>
            <p:cNvPr id="20" name="TextBox 19">
              <a:extLst>
                <a:ext uri="{FF2B5EF4-FFF2-40B4-BE49-F238E27FC236}">
                  <a16:creationId xmlns:a16="http://schemas.microsoft.com/office/drawing/2014/main" id="{A0ECB7E5-E967-4CB4-B5D3-112C61B2928F}"/>
                </a:ext>
              </a:extLst>
            </p:cNvPr>
            <p:cNvSpPr txBox="1"/>
            <p:nvPr/>
          </p:nvSpPr>
          <p:spPr>
            <a:xfrm>
              <a:off x="2524093" y="2931292"/>
              <a:ext cx="10413702" cy="338554"/>
            </a:xfrm>
            <a:prstGeom prst="rect">
              <a:avLst/>
            </a:prstGeom>
            <a:noFill/>
          </p:spPr>
          <p:txBody>
            <a:bodyPr wrap="square" rtlCol="0">
              <a:spAutoFit/>
            </a:bodyPr>
            <a:lstStyle/>
            <a:p>
              <a:r>
                <a:rPr lang="en-US" altLang="ko-KR" sz="1600" dirty="0">
                  <a:solidFill>
                    <a:prstClr val="white">
                      <a:lumMod val="65000"/>
                    </a:prstClr>
                  </a:solidFill>
                </a:rPr>
                <a:t>Average selected times for Trending video: 14.25</a:t>
              </a:r>
            </a:p>
          </p:txBody>
        </p:sp>
      </p:grpSp>
      <p:sp>
        <p:nvSpPr>
          <p:cNvPr id="21" name="TextBox 20">
            <a:extLst>
              <a:ext uri="{FF2B5EF4-FFF2-40B4-BE49-F238E27FC236}">
                <a16:creationId xmlns:a16="http://schemas.microsoft.com/office/drawing/2014/main" id="{B8CC3478-5E63-4CAE-B7DC-BE327DA44F69}"/>
              </a:ext>
            </a:extLst>
          </p:cNvPr>
          <p:cNvSpPr txBox="1"/>
          <p:nvPr/>
        </p:nvSpPr>
        <p:spPr>
          <a:xfrm>
            <a:off x="6640222" y="3994789"/>
            <a:ext cx="2560937" cy="861774"/>
          </a:xfrm>
          <a:prstGeom prst="rect">
            <a:avLst/>
          </a:prstGeom>
          <a:noFill/>
        </p:spPr>
        <p:txBody>
          <a:bodyPr wrap="square" rtlCol="0">
            <a:spAutoFit/>
          </a:bodyPr>
          <a:lstStyle/>
          <a:p>
            <a:r>
              <a:rPr lang="en-US" altLang="ko-KR" sz="5000" b="1" dirty="0">
                <a:solidFill>
                  <a:srgbClr val="EF8251"/>
                </a:solidFill>
              </a:rPr>
              <a:t>2 times</a:t>
            </a:r>
            <a:endParaRPr lang="ko-KR" altLang="en-US" sz="5000" b="1" dirty="0">
              <a:solidFill>
                <a:srgbClr val="EF8251"/>
              </a:solidFill>
            </a:endParaRPr>
          </a:p>
        </p:txBody>
      </p:sp>
      <p:sp>
        <p:nvSpPr>
          <p:cNvPr id="22" name="Rectangle 21">
            <a:extLst>
              <a:ext uri="{FF2B5EF4-FFF2-40B4-BE49-F238E27FC236}">
                <a16:creationId xmlns:a16="http://schemas.microsoft.com/office/drawing/2014/main" id="{1B95872B-C725-4FDE-B2A5-C18D8345382F}"/>
              </a:ext>
            </a:extLst>
          </p:cNvPr>
          <p:cNvSpPr/>
          <p:nvPr/>
        </p:nvSpPr>
        <p:spPr>
          <a:xfrm>
            <a:off x="7124333" y="5810431"/>
            <a:ext cx="4828245" cy="830997"/>
          </a:xfrm>
          <a:prstGeom prst="rect">
            <a:avLst/>
          </a:prstGeom>
        </p:spPr>
        <p:txBody>
          <a:bodyPr wrap="none">
            <a:spAutoFit/>
          </a:bodyPr>
          <a:lstStyle/>
          <a:p>
            <a:r>
              <a:rPr lang="en-US" altLang="ko-KR" sz="2400" b="1" dirty="0">
                <a:solidFill>
                  <a:schemeClr val="bg2">
                    <a:lumMod val="90000"/>
                  </a:schemeClr>
                </a:solidFill>
              </a:rPr>
              <a:t>It has different criteria </a:t>
            </a:r>
          </a:p>
          <a:p>
            <a:r>
              <a:rPr lang="en-US" altLang="ko-KR" sz="2400" b="1" dirty="0">
                <a:solidFill>
                  <a:schemeClr val="bg2">
                    <a:lumMod val="90000"/>
                  </a:schemeClr>
                </a:solidFill>
              </a:rPr>
              <a:t>	depending on Categories</a:t>
            </a:r>
            <a:endParaRPr lang="ko-KR" altLang="en-US" sz="2400" b="1" dirty="0">
              <a:solidFill>
                <a:schemeClr val="bg2">
                  <a:lumMod val="90000"/>
                </a:schemeClr>
              </a:solidFill>
            </a:endParaRPr>
          </a:p>
        </p:txBody>
      </p:sp>
      <p:sp>
        <p:nvSpPr>
          <p:cNvPr id="23" name="Freeform 35">
            <a:extLst>
              <a:ext uri="{FF2B5EF4-FFF2-40B4-BE49-F238E27FC236}">
                <a16:creationId xmlns:a16="http://schemas.microsoft.com/office/drawing/2014/main" id="{E5B69426-3F60-4C2C-BCA9-75A895C69863}"/>
              </a:ext>
            </a:extLst>
          </p:cNvPr>
          <p:cNvSpPr>
            <a:spLocks noEditPoints="1"/>
          </p:cNvSpPr>
          <p:nvPr/>
        </p:nvSpPr>
        <p:spPr bwMode="auto">
          <a:xfrm>
            <a:off x="170193" y="82243"/>
            <a:ext cx="1302419" cy="1299284"/>
          </a:xfrm>
          <a:custGeom>
            <a:avLst/>
            <a:gdLst>
              <a:gd name="T0" fmla="*/ 332 w 831"/>
              <a:gd name="T1" fmla="*/ 7 h 829"/>
              <a:gd name="T2" fmla="*/ 122 w 831"/>
              <a:gd name="T3" fmla="*/ 121 h 829"/>
              <a:gd name="T4" fmla="*/ 9 w 831"/>
              <a:gd name="T5" fmla="*/ 330 h 829"/>
              <a:gd name="T6" fmla="*/ 0 w 831"/>
              <a:gd name="T7" fmla="*/ 435 h 829"/>
              <a:gd name="T8" fmla="*/ 51 w 831"/>
              <a:gd name="T9" fmla="*/ 613 h 829"/>
              <a:gd name="T10" fmla="*/ 218 w 831"/>
              <a:gd name="T11" fmla="*/ 779 h 829"/>
              <a:gd name="T12" fmla="*/ 394 w 831"/>
              <a:gd name="T13" fmla="*/ 829 h 829"/>
              <a:gd name="T14" fmla="*/ 499 w 831"/>
              <a:gd name="T15" fmla="*/ 822 h 829"/>
              <a:gd name="T16" fmla="*/ 708 w 831"/>
              <a:gd name="T17" fmla="*/ 707 h 829"/>
              <a:gd name="T18" fmla="*/ 822 w 831"/>
              <a:gd name="T19" fmla="*/ 499 h 829"/>
              <a:gd name="T20" fmla="*/ 831 w 831"/>
              <a:gd name="T21" fmla="*/ 393 h 829"/>
              <a:gd name="T22" fmla="*/ 780 w 831"/>
              <a:gd name="T23" fmla="*/ 216 h 829"/>
              <a:gd name="T24" fmla="*/ 613 w 831"/>
              <a:gd name="T25" fmla="*/ 49 h 829"/>
              <a:gd name="T26" fmla="*/ 438 w 831"/>
              <a:gd name="T27" fmla="*/ 0 h 829"/>
              <a:gd name="T28" fmla="*/ 631 w 831"/>
              <a:gd name="T29" fmla="*/ 342 h 829"/>
              <a:gd name="T30" fmla="*/ 636 w 831"/>
              <a:gd name="T31" fmla="*/ 188 h 829"/>
              <a:gd name="T32" fmla="*/ 731 w 831"/>
              <a:gd name="T33" fmla="*/ 235 h 829"/>
              <a:gd name="T34" fmla="*/ 778 w 831"/>
              <a:gd name="T35" fmla="*/ 388 h 829"/>
              <a:gd name="T36" fmla="*/ 524 w 831"/>
              <a:gd name="T37" fmla="*/ 183 h 829"/>
              <a:gd name="T38" fmla="*/ 441 w 831"/>
              <a:gd name="T39" fmla="*/ 79 h 829"/>
              <a:gd name="T40" fmla="*/ 634 w 831"/>
              <a:gd name="T41" fmla="*/ 125 h 829"/>
              <a:gd name="T42" fmla="*/ 539 w 831"/>
              <a:gd name="T43" fmla="*/ 109 h 829"/>
              <a:gd name="T44" fmla="*/ 390 w 831"/>
              <a:gd name="T45" fmla="*/ 198 h 829"/>
              <a:gd name="T46" fmla="*/ 323 w 831"/>
              <a:gd name="T47" fmla="*/ 155 h 829"/>
              <a:gd name="T48" fmla="*/ 258 w 831"/>
              <a:gd name="T49" fmla="*/ 163 h 829"/>
              <a:gd name="T50" fmla="*/ 297 w 831"/>
              <a:gd name="T51" fmla="*/ 72 h 829"/>
              <a:gd name="T52" fmla="*/ 258 w 831"/>
              <a:gd name="T53" fmla="*/ 163 h 829"/>
              <a:gd name="T54" fmla="*/ 251 w 831"/>
              <a:gd name="T55" fmla="*/ 346 h 829"/>
              <a:gd name="T56" fmla="*/ 336 w 831"/>
              <a:gd name="T57" fmla="*/ 244 h 829"/>
              <a:gd name="T58" fmla="*/ 390 w 831"/>
              <a:gd name="T59" fmla="*/ 588 h 829"/>
              <a:gd name="T60" fmla="*/ 272 w 831"/>
              <a:gd name="T61" fmla="*/ 569 h 829"/>
              <a:gd name="T62" fmla="*/ 390 w 831"/>
              <a:gd name="T63" fmla="*/ 750 h 829"/>
              <a:gd name="T64" fmla="*/ 311 w 831"/>
              <a:gd name="T65" fmla="*/ 655 h 829"/>
              <a:gd name="T66" fmla="*/ 334 w 831"/>
              <a:gd name="T67" fmla="*/ 767 h 829"/>
              <a:gd name="T68" fmla="*/ 202 w 831"/>
              <a:gd name="T69" fmla="*/ 707 h 829"/>
              <a:gd name="T70" fmla="*/ 313 w 831"/>
              <a:gd name="T71" fmla="*/ 746 h 829"/>
              <a:gd name="T72" fmla="*/ 460 w 831"/>
              <a:gd name="T73" fmla="*/ 643 h 829"/>
              <a:gd name="T74" fmla="*/ 483 w 831"/>
              <a:gd name="T75" fmla="*/ 706 h 829"/>
              <a:gd name="T76" fmla="*/ 599 w 831"/>
              <a:gd name="T77" fmla="*/ 688 h 829"/>
              <a:gd name="T78" fmla="*/ 497 w 831"/>
              <a:gd name="T79" fmla="*/ 767 h 829"/>
              <a:gd name="T80" fmla="*/ 569 w 831"/>
              <a:gd name="T81" fmla="*/ 672 h 829"/>
              <a:gd name="T82" fmla="*/ 571 w 831"/>
              <a:gd name="T83" fmla="*/ 527 h 829"/>
              <a:gd name="T84" fmla="*/ 467 w 831"/>
              <a:gd name="T85" fmla="*/ 590 h 829"/>
              <a:gd name="T86" fmla="*/ 469 w 831"/>
              <a:gd name="T87" fmla="*/ 248 h 829"/>
              <a:gd name="T88" fmla="*/ 573 w 831"/>
              <a:gd name="T89" fmla="*/ 306 h 829"/>
              <a:gd name="T90" fmla="*/ 176 w 831"/>
              <a:gd name="T91" fmla="*/ 174 h 829"/>
              <a:gd name="T92" fmla="*/ 208 w 831"/>
              <a:gd name="T93" fmla="*/ 297 h 829"/>
              <a:gd name="T94" fmla="*/ 64 w 831"/>
              <a:gd name="T95" fmla="*/ 323 h 829"/>
              <a:gd name="T96" fmla="*/ 157 w 831"/>
              <a:gd name="T97" fmla="*/ 160 h 829"/>
              <a:gd name="T98" fmla="*/ 201 w 831"/>
              <a:gd name="T99" fmla="*/ 490 h 829"/>
              <a:gd name="T100" fmla="*/ 239 w 831"/>
              <a:gd name="T101" fmla="*/ 627 h 829"/>
              <a:gd name="T102" fmla="*/ 162 w 831"/>
              <a:gd name="T103" fmla="*/ 674 h 829"/>
              <a:gd name="T104" fmla="*/ 65 w 831"/>
              <a:gd name="T105" fmla="*/ 507 h 829"/>
              <a:gd name="T106" fmla="*/ 650 w 831"/>
              <a:gd name="T107" fmla="*/ 660 h 829"/>
              <a:gd name="T108" fmla="*/ 610 w 831"/>
              <a:gd name="T109" fmla="*/ 583 h 829"/>
              <a:gd name="T110" fmla="*/ 636 w 831"/>
              <a:gd name="T111" fmla="*/ 441 h 829"/>
              <a:gd name="T112" fmla="*/ 743 w 831"/>
              <a:gd name="T113" fmla="*/ 569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1" h="829">
                <a:moveTo>
                  <a:pt x="415" y="0"/>
                </a:moveTo>
                <a:lnTo>
                  <a:pt x="415" y="0"/>
                </a:lnTo>
                <a:lnTo>
                  <a:pt x="394" y="0"/>
                </a:lnTo>
                <a:lnTo>
                  <a:pt x="373" y="2"/>
                </a:lnTo>
                <a:lnTo>
                  <a:pt x="351" y="4"/>
                </a:lnTo>
                <a:lnTo>
                  <a:pt x="332" y="7"/>
                </a:lnTo>
                <a:lnTo>
                  <a:pt x="292" y="18"/>
                </a:lnTo>
                <a:lnTo>
                  <a:pt x="253" y="32"/>
                </a:lnTo>
                <a:lnTo>
                  <a:pt x="218" y="49"/>
                </a:lnTo>
                <a:lnTo>
                  <a:pt x="183" y="70"/>
                </a:lnTo>
                <a:lnTo>
                  <a:pt x="151" y="95"/>
                </a:lnTo>
                <a:lnTo>
                  <a:pt x="122" y="121"/>
                </a:lnTo>
                <a:lnTo>
                  <a:pt x="95" y="151"/>
                </a:lnTo>
                <a:lnTo>
                  <a:pt x="71" y="183"/>
                </a:lnTo>
                <a:lnTo>
                  <a:pt x="51" y="216"/>
                </a:lnTo>
                <a:lnTo>
                  <a:pt x="34" y="253"/>
                </a:lnTo>
                <a:lnTo>
                  <a:pt x="20" y="291"/>
                </a:lnTo>
                <a:lnTo>
                  <a:pt x="9" y="330"/>
                </a:lnTo>
                <a:lnTo>
                  <a:pt x="6" y="351"/>
                </a:lnTo>
                <a:lnTo>
                  <a:pt x="2" y="372"/>
                </a:lnTo>
                <a:lnTo>
                  <a:pt x="0" y="393"/>
                </a:lnTo>
                <a:lnTo>
                  <a:pt x="0" y="414"/>
                </a:lnTo>
                <a:lnTo>
                  <a:pt x="0" y="414"/>
                </a:lnTo>
                <a:lnTo>
                  <a:pt x="0" y="435"/>
                </a:lnTo>
                <a:lnTo>
                  <a:pt x="2" y="456"/>
                </a:lnTo>
                <a:lnTo>
                  <a:pt x="6" y="478"/>
                </a:lnTo>
                <a:lnTo>
                  <a:pt x="9" y="499"/>
                </a:lnTo>
                <a:lnTo>
                  <a:pt x="20" y="537"/>
                </a:lnTo>
                <a:lnTo>
                  <a:pt x="34" y="576"/>
                </a:lnTo>
                <a:lnTo>
                  <a:pt x="51" y="613"/>
                </a:lnTo>
                <a:lnTo>
                  <a:pt x="71" y="646"/>
                </a:lnTo>
                <a:lnTo>
                  <a:pt x="95" y="678"/>
                </a:lnTo>
                <a:lnTo>
                  <a:pt x="122" y="707"/>
                </a:lnTo>
                <a:lnTo>
                  <a:pt x="151" y="734"/>
                </a:lnTo>
                <a:lnTo>
                  <a:pt x="183" y="758"/>
                </a:lnTo>
                <a:lnTo>
                  <a:pt x="218" y="779"/>
                </a:lnTo>
                <a:lnTo>
                  <a:pt x="253" y="797"/>
                </a:lnTo>
                <a:lnTo>
                  <a:pt x="292" y="811"/>
                </a:lnTo>
                <a:lnTo>
                  <a:pt x="332" y="822"/>
                </a:lnTo>
                <a:lnTo>
                  <a:pt x="351" y="825"/>
                </a:lnTo>
                <a:lnTo>
                  <a:pt x="373" y="827"/>
                </a:lnTo>
                <a:lnTo>
                  <a:pt x="394" y="829"/>
                </a:lnTo>
                <a:lnTo>
                  <a:pt x="415" y="829"/>
                </a:lnTo>
                <a:lnTo>
                  <a:pt x="415" y="829"/>
                </a:lnTo>
                <a:lnTo>
                  <a:pt x="438" y="829"/>
                </a:lnTo>
                <a:lnTo>
                  <a:pt x="459" y="827"/>
                </a:lnTo>
                <a:lnTo>
                  <a:pt x="478" y="825"/>
                </a:lnTo>
                <a:lnTo>
                  <a:pt x="499" y="822"/>
                </a:lnTo>
                <a:lnTo>
                  <a:pt x="539" y="811"/>
                </a:lnTo>
                <a:lnTo>
                  <a:pt x="576" y="797"/>
                </a:lnTo>
                <a:lnTo>
                  <a:pt x="613" y="779"/>
                </a:lnTo>
                <a:lnTo>
                  <a:pt x="646" y="758"/>
                </a:lnTo>
                <a:lnTo>
                  <a:pt x="680" y="734"/>
                </a:lnTo>
                <a:lnTo>
                  <a:pt x="708" y="707"/>
                </a:lnTo>
                <a:lnTo>
                  <a:pt x="736" y="678"/>
                </a:lnTo>
                <a:lnTo>
                  <a:pt x="759" y="646"/>
                </a:lnTo>
                <a:lnTo>
                  <a:pt x="780" y="613"/>
                </a:lnTo>
                <a:lnTo>
                  <a:pt x="797" y="576"/>
                </a:lnTo>
                <a:lnTo>
                  <a:pt x="811" y="537"/>
                </a:lnTo>
                <a:lnTo>
                  <a:pt x="822" y="499"/>
                </a:lnTo>
                <a:lnTo>
                  <a:pt x="826" y="478"/>
                </a:lnTo>
                <a:lnTo>
                  <a:pt x="829" y="456"/>
                </a:lnTo>
                <a:lnTo>
                  <a:pt x="831" y="435"/>
                </a:lnTo>
                <a:lnTo>
                  <a:pt x="831" y="414"/>
                </a:lnTo>
                <a:lnTo>
                  <a:pt x="831" y="414"/>
                </a:lnTo>
                <a:lnTo>
                  <a:pt x="831" y="393"/>
                </a:lnTo>
                <a:lnTo>
                  <a:pt x="829" y="372"/>
                </a:lnTo>
                <a:lnTo>
                  <a:pt x="826" y="351"/>
                </a:lnTo>
                <a:lnTo>
                  <a:pt x="822" y="330"/>
                </a:lnTo>
                <a:lnTo>
                  <a:pt x="811" y="291"/>
                </a:lnTo>
                <a:lnTo>
                  <a:pt x="797" y="253"/>
                </a:lnTo>
                <a:lnTo>
                  <a:pt x="780" y="216"/>
                </a:lnTo>
                <a:lnTo>
                  <a:pt x="759" y="183"/>
                </a:lnTo>
                <a:lnTo>
                  <a:pt x="736" y="151"/>
                </a:lnTo>
                <a:lnTo>
                  <a:pt x="708" y="121"/>
                </a:lnTo>
                <a:lnTo>
                  <a:pt x="680" y="95"/>
                </a:lnTo>
                <a:lnTo>
                  <a:pt x="646" y="70"/>
                </a:lnTo>
                <a:lnTo>
                  <a:pt x="613" y="49"/>
                </a:lnTo>
                <a:lnTo>
                  <a:pt x="576" y="32"/>
                </a:lnTo>
                <a:lnTo>
                  <a:pt x="539" y="18"/>
                </a:lnTo>
                <a:lnTo>
                  <a:pt x="499" y="7"/>
                </a:lnTo>
                <a:lnTo>
                  <a:pt x="478" y="4"/>
                </a:lnTo>
                <a:lnTo>
                  <a:pt x="459" y="2"/>
                </a:lnTo>
                <a:lnTo>
                  <a:pt x="438" y="0"/>
                </a:lnTo>
                <a:lnTo>
                  <a:pt x="415" y="0"/>
                </a:lnTo>
                <a:lnTo>
                  <a:pt x="415" y="0"/>
                </a:lnTo>
                <a:close/>
                <a:moveTo>
                  <a:pt x="778" y="388"/>
                </a:moveTo>
                <a:lnTo>
                  <a:pt x="636" y="388"/>
                </a:lnTo>
                <a:lnTo>
                  <a:pt x="636" y="388"/>
                </a:lnTo>
                <a:lnTo>
                  <a:pt x="631" y="342"/>
                </a:lnTo>
                <a:lnTo>
                  <a:pt x="624" y="297"/>
                </a:lnTo>
                <a:lnTo>
                  <a:pt x="611" y="253"/>
                </a:lnTo>
                <a:lnTo>
                  <a:pt x="596" y="211"/>
                </a:lnTo>
                <a:lnTo>
                  <a:pt x="596" y="211"/>
                </a:lnTo>
                <a:lnTo>
                  <a:pt x="617" y="200"/>
                </a:lnTo>
                <a:lnTo>
                  <a:pt x="636" y="188"/>
                </a:lnTo>
                <a:lnTo>
                  <a:pt x="655" y="174"/>
                </a:lnTo>
                <a:lnTo>
                  <a:pt x="675" y="160"/>
                </a:lnTo>
                <a:lnTo>
                  <a:pt x="675" y="160"/>
                </a:lnTo>
                <a:lnTo>
                  <a:pt x="696" y="183"/>
                </a:lnTo>
                <a:lnTo>
                  <a:pt x="715" y="209"/>
                </a:lnTo>
                <a:lnTo>
                  <a:pt x="731" y="235"/>
                </a:lnTo>
                <a:lnTo>
                  <a:pt x="745" y="263"/>
                </a:lnTo>
                <a:lnTo>
                  <a:pt x="757" y="293"/>
                </a:lnTo>
                <a:lnTo>
                  <a:pt x="768" y="323"/>
                </a:lnTo>
                <a:lnTo>
                  <a:pt x="773" y="355"/>
                </a:lnTo>
                <a:lnTo>
                  <a:pt x="778" y="388"/>
                </a:lnTo>
                <a:lnTo>
                  <a:pt x="778" y="388"/>
                </a:lnTo>
                <a:close/>
                <a:moveTo>
                  <a:pt x="441" y="79"/>
                </a:moveTo>
                <a:lnTo>
                  <a:pt x="441" y="79"/>
                </a:lnTo>
                <a:lnTo>
                  <a:pt x="466" y="102"/>
                </a:lnTo>
                <a:lnTo>
                  <a:pt x="487" y="126"/>
                </a:lnTo>
                <a:lnTo>
                  <a:pt x="506" y="155"/>
                </a:lnTo>
                <a:lnTo>
                  <a:pt x="524" y="183"/>
                </a:lnTo>
                <a:lnTo>
                  <a:pt x="524" y="183"/>
                </a:lnTo>
                <a:lnTo>
                  <a:pt x="504" y="188"/>
                </a:lnTo>
                <a:lnTo>
                  <a:pt x="483" y="193"/>
                </a:lnTo>
                <a:lnTo>
                  <a:pt x="462" y="197"/>
                </a:lnTo>
                <a:lnTo>
                  <a:pt x="441" y="198"/>
                </a:lnTo>
                <a:lnTo>
                  <a:pt x="441" y="79"/>
                </a:lnTo>
                <a:close/>
                <a:moveTo>
                  <a:pt x="497" y="62"/>
                </a:moveTo>
                <a:lnTo>
                  <a:pt x="497" y="62"/>
                </a:lnTo>
                <a:lnTo>
                  <a:pt x="534" y="72"/>
                </a:lnTo>
                <a:lnTo>
                  <a:pt x="569" y="86"/>
                </a:lnTo>
                <a:lnTo>
                  <a:pt x="604" y="104"/>
                </a:lnTo>
                <a:lnTo>
                  <a:pt x="634" y="125"/>
                </a:lnTo>
                <a:lnTo>
                  <a:pt x="634" y="125"/>
                </a:lnTo>
                <a:lnTo>
                  <a:pt x="604" y="146"/>
                </a:lnTo>
                <a:lnTo>
                  <a:pt x="573" y="163"/>
                </a:lnTo>
                <a:lnTo>
                  <a:pt x="573" y="163"/>
                </a:lnTo>
                <a:lnTo>
                  <a:pt x="557" y="135"/>
                </a:lnTo>
                <a:lnTo>
                  <a:pt x="539" y="109"/>
                </a:lnTo>
                <a:lnTo>
                  <a:pt x="518" y="84"/>
                </a:lnTo>
                <a:lnTo>
                  <a:pt x="497" y="62"/>
                </a:lnTo>
                <a:lnTo>
                  <a:pt x="497" y="62"/>
                </a:lnTo>
                <a:close/>
                <a:moveTo>
                  <a:pt x="390" y="79"/>
                </a:moveTo>
                <a:lnTo>
                  <a:pt x="390" y="198"/>
                </a:lnTo>
                <a:lnTo>
                  <a:pt x="390" y="198"/>
                </a:lnTo>
                <a:lnTo>
                  <a:pt x="369" y="197"/>
                </a:lnTo>
                <a:lnTo>
                  <a:pt x="348" y="193"/>
                </a:lnTo>
                <a:lnTo>
                  <a:pt x="327" y="188"/>
                </a:lnTo>
                <a:lnTo>
                  <a:pt x="306" y="183"/>
                </a:lnTo>
                <a:lnTo>
                  <a:pt x="306" y="183"/>
                </a:lnTo>
                <a:lnTo>
                  <a:pt x="323" y="155"/>
                </a:lnTo>
                <a:lnTo>
                  <a:pt x="344" y="126"/>
                </a:lnTo>
                <a:lnTo>
                  <a:pt x="366" y="102"/>
                </a:lnTo>
                <a:lnTo>
                  <a:pt x="390" y="79"/>
                </a:lnTo>
                <a:lnTo>
                  <a:pt x="390" y="79"/>
                </a:lnTo>
                <a:close/>
                <a:moveTo>
                  <a:pt x="258" y="163"/>
                </a:moveTo>
                <a:lnTo>
                  <a:pt x="258" y="163"/>
                </a:lnTo>
                <a:lnTo>
                  <a:pt x="227" y="146"/>
                </a:lnTo>
                <a:lnTo>
                  <a:pt x="197" y="125"/>
                </a:lnTo>
                <a:lnTo>
                  <a:pt x="197" y="125"/>
                </a:lnTo>
                <a:lnTo>
                  <a:pt x="227" y="104"/>
                </a:lnTo>
                <a:lnTo>
                  <a:pt x="260" y="86"/>
                </a:lnTo>
                <a:lnTo>
                  <a:pt x="297" y="72"/>
                </a:lnTo>
                <a:lnTo>
                  <a:pt x="334" y="62"/>
                </a:lnTo>
                <a:lnTo>
                  <a:pt x="334" y="62"/>
                </a:lnTo>
                <a:lnTo>
                  <a:pt x="313" y="84"/>
                </a:lnTo>
                <a:lnTo>
                  <a:pt x="292" y="109"/>
                </a:lnTo>
                <a:lnTo>
                  <a:pt x="274" y="135"/>
                </a:lnTo>
                <a:lnTo>
                  <a:pt x="258" y="163"/>
                </a:lnTo>
                <a:lnTo>
                  <a:pt x="258" y="163"/>
                </a:lnTo>
                <a:close/>
                <a:moveTo>
                  <a:pt x="390" y="251"/>
                </a:moveTo>
                <a:lnTo>
                  <a:pt x="390" y="388"/>
                </a:lnTo>
                <a:lnTo>
                  <a:pt x="248" y="388"/>
                </a:lnTo>
                <a:lnTo>
                  <a:pt x="248" y="388"/>
                </a:lnTo>
                <a:lnTo>
                  <a:pt x="251" y="346"/>
                </a:lnTo>
                <a:lnTo>
                  <a:pt x="258" y="306"/>
                </a:lnTo>
                <a:lnTo>
                  <a:pt x="269" y="267"/>
                </a:lnTo>
                <a:lnTo>
                  <a:pt x="283" y="230"/>
                </a:lnTo>
                <a:lnTo>
                  <a:pt x="283" y="230"/>
                </a:lnTo>
                <a:lnTo>
                  <a:pt x="309" y="237"/>
                </a:lnTo>
                <a:lnTo>
                  <a:pt x="336" y="244"/>
                </a:lnTo>
                <a:lnTo>
                  <a:pt x="362" y="248"/>
                </a:lnTo>
                <a:lnTo>
                  <a:pt x="390" y="251"/>
                </a:lnTo>
                <a:lnTo>
                  <a:pt x="390" y="251"/>
                </a:lnTo>
                <a:close/>
                <a:moveTo>
                  <a:pt x="390" y="441"/>
                </a:moveTo>
                <a:lnTo>
                  <a:pt x="390" y="588"/>
                </a:lnTo>
                <a:lnTo>
                  <a:pt x="390" y="588"/>
                </a:lnTo>
                <a:lnTo>
                  <a:pt x="364" y="590"/>
                </a:lnTo>
                <a:lnTo>
                  <a:pt x="337" y="595"/>
                </a:lnTo>
                <a:lnTo>
                  <a:pt x="313" y="600"/>
                </a:lnTo>
                <a:lnTo>
                  <a:pt x="287" y="607"/>
                </a:lnTo>
                <a:lnTo>
                  <a:pt x="287" y="607"/>
                </a:lnTo>
                <a:lnTo>
                  <a:pt x="272" y="569"/>
                </a:lnTo>
                <a:lnTo>
                  <a:pt x="260" y="527"/>
                </a:lnTo>
                <a:lnTo>
                  <a:pt x="251" y="485"/>
                </a:lnTo>
                <a:lnTo>
                  <a:pt x="248" y="441"/>
                </a:lnTo>
                <a:lnTo>
                  <a:pt x="390" y="441"/>
                </a:lnTo>
                <a:close/>
                <a:moveTo>
                  <a:pt x="390" y="639"/>
                </a:moveTo>
                <a:lnTo>
                  <a:pt x="390" y="750"/>
                </a:lnTo>
                <a:lnTo>
                  <a:pt x="390" y="750"/>
                </a:lnTo>
                <a:lnTo>
                  <a:pt x="367" y="729"/>
                </a:lnTo>
                <a:lnTo>
                  <a:pt x="346" y="706"/>
                </a:lnTo>
                <a:lnTo>
                  <a:pt x="329" y="681"/>
                </a:lnTo>
                <a:lnTo>
                  <a:pt x="311" y="655"/>
                </a:lnTo>
                <a:lnTo>
                  <a:pt x="311" y="655"/>
                </a:lnTo>
                <a:lnTo>
                  <a:pt x="330" y="650"/>
                </a:lnTo>
                <a:lnTo>
                  <a:pt x="350" y="644"/>
                </a:lnTo>
                <a:lnTo>
                  <a:pt x="369" y="643"/>
                </a:lnTo>
                <a:lnTo>
                  <a:pt x="390" y="639"/>
                </a:lnTo>
                <a:lnTo>
                  <a:pt x="390" y="639"/>
                </a:lnTo>
                <a:close/>
                <a:moveTo>
                  <a:pt x="334" y="767"/>
                </a:moveTo>
                <a:lnTo>
                  <a:pt x="334" y="767"/>
                </a:lnTo>
                <a:lnTo>
                  <a:pt x="299" y="758"/>
                </a:lnTo>
                <a:lnTo>
                  <a:pt x="264" y="744"/>
                </a:lnTo>
                <a:lnTo>
                  <a:pt x="232" y="727"/>
                </a:lnTo>
                <a:lnTo>
                  <a:pt x="202" y="707"/>
                </a:lnTo>
                <a:lnTo>
                  <a:pt x="202" y="707"/>
                </a:lnTo>
                <a:lnTo>
                  <a:pt x="232" y="688"/>
                </a:lnTo>
                <a:lnTo>
                  <a:pt x="262" y="672"/>
                </a:lnTo>
                <a:lnTo>
                  <a:pt x="262" y="672"/>
                </a:lnTo>
                <a:lnTo>
                  <a:pt x="278" y="699"/>
                </a:lnTo>
                <a:lnTo>
                  <a:pt x="295" y="723"/>
                </a:lnTo>
                <a:lnTo>
                  <a:pt x="313" y="746"/>
                </a:lnTo>
                <a:lnTo>
                  <a:pt x="334" y="767"/>
                </a:lnTo>
                <a:lnTo>
                  <a:pt x="334" y="767"/>
                </a:lnTo>
                <a:close/>
                <a:moveTo>
                  <a:pt x="441" y="750"/>
                </a:moveTo>
                <a:lnTo>
                  <a:pt x="441" y="639"/>
                </a:lnTo>
                <a:lnTo>
                  <a:pt x="441" y="639"/>
                </a:lnTo>
                <a:lnTo>
                  <a:pt x="460" y="643"/>
                </a:lnTo>
                <a:lnTo>
                  <a:pt x="481" y="644"/>
                </a:lnTo>
                <a:lnTo>
                  <a:pt x="501" y="650"/>
                </a:lnTo>
                <a:lnTo>
                  <a:pt x="520" y="655"/>
                </a:lnTo>
                <a:lnTo>
                  <a:pt x="520" y="655"/>
                </a:lnTo>
                <a:lnTo>
                  <a:pt x="502" y="681"/>
                </a:lnTo>
                <a:lnTo>
                  <a:pt x="483" y="706"/>
                </a:lnTo>
                <a:lnTo>
                  <a:pt x="464" y="729"/>
                </a:lnTo>
                <a:lnTo>
                  <a:pt x="441" y="750"/>
                </a:lnTo>
                <a:lnTo>
                  <a:pt x="441" y="750"/>
                </a:lnTo>
                <a:close/>
                <a:moveTo>
                  <a:pt x="569" y="672"/>
                </a:moveTo>
                <a:lnTo>
                  <a:pt x="569" y="672"/>
                </a:lnTo>
                <a:lnTo>
                  <a:pt x="599" y="688"/>
                </a:lnTo>
                <a:lnTo>
                  <a:pt x="629" y="707"/>
                </a:lnTo>
                <a:lnTo>
                  <a:pt x="629" y="707"/>
                </a:lnTo>
                <a:lnTo>
                  <a:pt x="599" y="727"/>
                </a:lnTo>
                <a:lnTo>
                  <a:pt x="566" y="744"/>
                </a:lnTo>
                <a:lnTo>
                  <a:pt x="532" y="758"/>
                </a:lnTo>
                <a:lnTo>
                  <a:pt x="497" y="767"/>
                </a:lnTo>
                <a:lnTo>
                  <a:pt x="497" y="767"/>
                </a:lnTo>
                <a:lnTo>
                  <a:pt x="518" y="746"/>
                </a:lnTo>
                <a:lnTo>
                  <a:pt x="536" y="723"/>
                </a:lnTo>
                <a:lnTo>
                  <a:pt x="553" y="699"/>
                </a:lnTo>
                <a:lnTo>
                  <a:pt x="569" y="672"/>
                </a:lnTo>
                <a:lnTo>
                  <a:pt x="569" y="672"/>
                </a:lnTo>
                <a:close/>
                <a:moveTo>
                  <a:pt x="441" y="588"/>
                </a:moveTo>
                <a:lnTo>
                  <a:pt x="441" y="441"/>
                </a:lnTo>
                <a:lnTo>
                  <a:pt x="583" y="441"/>
                </a:lnTo>
                <a:lnTo>
                  <a:pt x="583" y="441"/>
                </a:lnTo>
                <a:lnTo>
                  <a:pt x="580" y="485"/>
                </a:lnTo>
                <a:lnTo>
                  <a:pt x="571" y="527"/>
                </a:lnTo>
                <a:lnTo>
                  <a:pt x="559" y="569"/>
                </a:lnTo>
                <a:lnTo>
                  <a:pt x="543" y="607"/>
                </a:lnTo>
                <a:lnTo>
                  <a:pt x="543" y="607"/>
                </a:lnTo>
                <a:lnTo>
                  <a:pt x="518" y="600"/>
                </a:lnTo>
                <a:lnTo>
                  <a:pt x="494" y="595"/>
                </a:lnTo>
                <a:lnTo>
                  <a:pt x="467" y="590"/>
                </a:lnTo>
                <a:lnTo>
                  <a:pt x="441" y="588"/>
                </a:lnTo>
                <a:lnTo>
                  <a:pt x="441" y="588"/>
                </a:lnTo>
                <a:close/>
                <a:moveTo>
                  <a:pt x="441" y="388"/>
                </a:moveTo>
                <a:lnTo>
                  <a:pt x="441" y="251"/>
                </a:lnTo>
                <a:lnTo>
                  <a:pt x="441" y="251"/>
                </a:lnTo>
                <a:lnTo>
                  <a:pt x="469" y="248"/>
                </a:lnTo>
                <a:lnTo>
                  <a:pt x="495" y="244"/>
                </a:lnTo>
                <a:lnTo>
                  <a:pt x="522" y="237"/>
                </a:lnTo>
                <a:lnTo>
                  <a:pt x="548" y="230"/>
                </a:lnTo>
                <a:lnTo>
                  <a:pt x="548" y="230"/>
                </a:lnTo>
                <a:lnTo>
                  <a:pt x="560" y="267"/>
                </a:lnTo>
                <a:lnTo>
                  <a:pt x="573" y="306"/>
                </a:lnTo>
                <a:lnTo>
                  <a:pt x="580" y="346"/>
                </a:lnTo>
                <a:lnTo>
                  <a:pt x="583" y="388"/>
                </a:lnTo>
                <a:lnTo>
                  <a:pt x="441" y="388"/>
                </a:lnTo>
                <a:close/>
                <a:moveTo>
                  <a:pt x="157" y="160"/>
                </a:moveTo>
                <a:lnTo>
                  <a:pt x="157" y="160"/>
                </a:lnTo>
                <a:lnTo>
                  <a:pt x="176" y="174"/>
                </a:lnTo>
                <a:lnTo>
                  <a:pt x="195" y="188"/>
                </a:lnTo>
                <a:lnTo>
                  <a:pt x="215" y="200"/>
                </a:lnTo>
                <a:lnTo>
                  <a:pt x="236" y="211"/>
                </a:lnTo>
                <a:lnTo>
                  <a:pt x="236" y="211"/>
                </a:lnTo>
                <a:lnTo>
                  <a:pt x="220" y="253"/>
                </a:lnTo>
                <a:lnTo>
                  <a:pt x="208" y="297"/>
                </a:lnTo>
                <a:lnTo>
                  <a:pt x="201" y="342"/>
                </a:lnTo>
                <a:lnTo>
                  <a:pt x="195" y="388"/>
                </a:lnTo>
                <a:lnTo>
                  <a:pt x="53" y="388"/>
                </a:lnTo>
                <a:lnTo>
                  <a:pt x="53" y="388"/>
                </a:lnTo>
                <a:lnTo>
                  <a:pt x="57" y="355"/>
                </a:lnTo>
                <a:lnTo>
                  <a:pt x="64" y="323"/>
                </a:lnTo>
                <a:lnTo>
                  <a:pt x="74" y="293"/>
                </a:lnTo>
                <a:lnTo>
                  <a:pt x="85" y="263"/>
                </a:lnTo>
                <a:lnTo>
                  <a:pt x="100" y="235"/>
                </a:lnTo>
                <a:lnTo>
                  <a:pt x="116" y="209"/>
                </a:lnTo>
                <a:lnTo>
                  <a:pt x="136" y="183"/>
                </a:lnTo>
                <a:lnTo>
                  <a:pt x="157" y="160"/>
                </a:lnTo>
                <a:lnTo>
                  <a:pt x="157" y="160"/>
                </a:lnTo>
                <a:close/>
                <a:moveTo>
                  <a:pt x="53" y="441"/>
                </a:moveTo>
                <a:lnTo>
                  <a:pt x="195" y="441"/>
                </a:lnTo>
                <a:lnTo>
                  <a:pt x="195" y="441"/>
                </a:lnTo>
                <a:lnTo>
                  <a:pt x="197" y="465"/>
                </a:lnTo>
                <a:lnTo>
                  <a:pt x="201" y="490"/>
                </a:lnTo>
                <a:lnTo>
                  <a:pt x="204" y="513"/>
                </a:lnTo>
                <a:lnTo>
                  <a:pt x="209" y="537"/>
                </a:lnTo>
                <a:lnTo>
                  <a:pt x="215" y="560"/>
                </a:lnTo>
                <a:lnTo>
                  <a:pt x="222" y="583"/>
                </a:lnTo>
                <a:lnTo>
                  <a:pt x="230" y="604"/>
                </a:lnTo>
                <a:lnTo>
                  <a:pt x="239" y="627"/>
                </a:lnTo>
                <a:lnTo>
                  <a:pt x="239" y="627"/>
                </a:lnTo>
                <a:lnTo>
                  <a:pt x="218" y="637"/>
                </a:lnTo>
                <a:lnTo>
                  <a:pt x="199" y="648"/>
                </a:lnTo>
                <a:lnTo>
                  <a:pt x="181" y="660"/>
                </a:lnTo>
                <a:lnTo>
                  <a:pt x="162" y="674"/>
                </a:lnTo>
                <a:lnTo>
                  <a:pt x="162" y="674"/>
                </a:lnTo>
                <a:lnTo>
                  <a:pt x="141" y="650"/>
                </a:lnTo>
                <a:lnTo>
                  <a:pt x="120" y="625"/>
                </a:lnTo>
                <a:lnTo>
                  <a:pt x="102" y="597"/>
                </a:lnTo>
                <a:lnTo>
                  <a:pt x="86" y="569"/>
                </a:lnTo>
                <a:lnTo>
                  <a:pt x="74" y="539"/>
                </a:lnTo>
                <a:lnTo>
                  <a:pt x="65" y="507"/>
                </a:lnTo>
                <a:lnTo>
                  <a:pt x="58" y="474"/>
                </a:lnTo>
                <a:lnTo>
                  <a:pt x="53" y="441"/>
                </a:lnTo>
                <a:lnTo>
                  <a:pt x="53" y="441"/>
                </a:lnTo>
                <a:close/>
                <a:moveTo>
                  <a:pt x="669" y="674"/>
                </a:moveTo>
                <a:lnTo>
                  <a:pt x="669" y="674"/>
                </a:lnTo>
                <a:lnTo>
                  <a:pt x="650" y="660"/>
                </a:lnTo>
                <a:lnTo>
                  <a:pt x="631" y="648"/>
                </a:lnTo>
                <a:lnTo>
                  <a:pt x="611" y="637"/>
                </a:lnTo>
                <a:lnTo>
                  <a:pt x="592" y="627"/>
                </a:lnTo>
                <a:lnTo>
                  <a:pt x="592" y="627"/>
                </a:lnTo>
                <a:lnTo>
                  <a:pt x="601" y="604"/>
                </a:lnTo>
                <a:lnTo>
                  <a:pt x="610" y="583"/>
                </a:lnTo>
                <a:lnTo>
                  <a:pt x="617" y="560"/>
                </a:lnTo>
                <a:lnTo>
                  <a:pt x="622" y="537"/>
                </a:lnTo>
                <a:lnTo>
                  <a:pt x="627" y="513"/>
                </a:lnTo>
                <a:lnTo>
                  <a:pt x="631" y="490"/>
                </a:lnTo>
                <a:lnTo>
                  <a:pt x="634" y="465"/>
                </a:lnTo>
                <a:lnTo>
                  <a:pt x="636" y="441"/>
                </a:lnTo>
                <a:lnTo>
                  <a:pt x="778" y="441"/>
                </a:lnTo>
                <a:lnTo>
                  <a:pt x="778" y="441"/>
                </a:lnTo>
                <a:lnTo>
                  <a:pt x="773" y="474"/>
                </a:lnTo>
                <a:lnTo>
                  <a:pt x="766" y="507"/>
                </a:lnTo>
                <a:lnTo>
                  <a:pt x="757" y="539"/>
                </a:lnTo>
                <a:lnTo>
                  <a:pt x="743" y="569"/>
                </a:lnTo>
                <a:lnTo>
                  <a:pt x="729" y="597"/>
                </a:lnTo>
                <a:lnTo>
                  <a:pt x="711" y="625"/>
                </a:lnTo>
                <a:lnTo>
                  <a:pt x="690" y="650"/>
                </a:lnTo>
                <a:lnTo>
                  <a:pt x="669" y="674"/>
                </a:lnTo>
                <a:lnTo>
                  <a:pt x="669" y="674"/>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24" name="Rectangle 23">
            <a:extLst>
              <a:ext uri="{FF2B5EF4-FFF2-40B4-BE49-F238E27FC236}">
                <a16:creationId xmlns:a16="http://schemas.microsoft.com/office/drawing/2014/main" id="{3CFE049F-1A2B-4397-AFA5-3BA46D458CFE}"/>
              </a:ext>
            </a:extLst>
          </p:cNvPr>
          <p:cNvSpPr/>
          <p:nvPr/>
        </p:nvSpPr>
        <p:spPr>
          <a:xfrm>
            <a:off x="539999" y="1474424"/>
            <a:ext cx="6188617" cy="461665"/>
          </a:xfrm>
          <a:prstGeom prst="rect">
            <a:avLst/>
          </a:prstGeom>
        </p:spPr>
        <p:txBody>
          <a:bodyPr wrap="none">
            <a:spAutoFit/>
          </a:bodyPr>
          <a:lstStyle/>
          <a:p>
            <a:pPr lvl="0">
              <a:defRPr/>
            </a:pPr>
            <a:r>
              <a:rPr lang="en-US" altLang="ko-KR" sz="2400" b="1" dirty="0">
                <a:solidFill>
                  <a:schemeClr val="bg1">
                    <a:lumMod val="50000"/>
                  </a:schemeClr>
                </a:solidFill>
              </a:rPr>
              <a:t>The rate of growth in views by Category</a:t>
            </a:r>
            <a:endParaRPr lang="ko-KR" altLang="ko-KR" sz="2400" b="1" dirty="0">
              <a:solidFill>
                <a:schemeClr val="bg1">
                  <a:lumMod val="50000"/>
                </a:schemeClr>
              </a:solidFill>
            </a:endParaRPr>
          </a:p>
        </p:txBody>
      </p:sp>
    </p:spTree>
    <p:extLst>
      <p:ext uri="{BB962C8B-B14F-4D97-AF65-F5344CB8AC3E}">
        <p14:creationId xmlns:p14="http://schemas.microsoft.com/office/powerpoint/2010/main" val="3633868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12192000" cy="14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3" name="제목 2"/>
          <p:cNvSpPr>
            <a:spLocks noGrp="1"/>
          </p:cNvSpPr>
          <p:nvPr>
            <p:ph type="title"/>
          </p:nvPr>
        </p:nvSpPr>
        <p:spPr/>
        <p:txBody>
          <a:bodyPr/>
          <a:lstStyle/>
          <a:p>
            <a:r>
              <a:rPr lang="en-US" altLang="ko-KR" dirty="0"/>
              <a:t>How old are the trending videos?</a:t>
            </a:r>
            <a:endParaRPr lang="ko-KR" altLang="en-US" dirty="0"/>
          </a:p>
        </p:txBody>
      </p:sp>
      <p:pic>
        <p:nvPicPr>
          <p:cNvPr id="37" name="Picture 36">
            <a:extLst>
              <a:ext uri="{FF2B5EF4-FFF2-40B4-BE49-F238E27FC236}">
                <a16:creationId xmlns:a16="http://schemas.microsoft.com/office/drawing/2014/main" id="{86AB57A5-3D9D-4237-9B21-B2A35F8CFB78}"/>
              </a:ext>
            </a:extLst>
          </p:cNvPr>
          <p:cNvPicPr/>
          <p:nvPr/>
        </p:nvPicPr>
        <p:blipFill rotWithShape="1">
          <a:blip r:embed="rId3"/>
          <a:srcRect l="4170" t="14905" r="15073"/>
          <a:stretch/>
        </p:blipFill>
        <p:spPr>
          <a:xfrm>
            <a:off x="674860" y="2358764"/>
            <a:ext cx="6868986" cy="3949499"/>
          </a:xfrm>
          <a:prstGeom prst="rect">
            <a:avLst/>
          </a:prstGeom>
        </p:spPr>
      </p:pic>
      <p:sp>
        <p:nvSpPr>
          <p:cNvPr id="9" name="Freeform 5">
            <a:extLst>
              <a:ext uri="{FF2B5EF4-FFF2-40B4-BE49-F238E27FC236}">
                <a16:creationId xmlns:a16="http://schemas.microsoft.com/office/drawing/2014/main" id="{EEEEC27B-0BBB-4332-A3AC-73EAA7BB7BBA}"/>
              </a:ext>
            </a:extLst>
          </p:cNvPr>
          <p:cNvSpPr>
            <a:spLocks noChangeAspect="1" noEditPoints="1"/>
          </p:cNvSpPr>
          <p:nvPr/>
        </p:nvSpPr>
        <p:spPr bwMode="auto">
          <a:xfrm>
            <a:off x="17253" y="58392"/>
            <a:ext cx="1315215" cy="1364355"/>
          </a:xfrm>
          <a:custGeom>
            <a:avLst/>
            <a:gdLst>
              <a:gd name="T0" fmla="*/ 612 w 910"/>
              <a:gd name="T1" fmla="*/ 195 h 944"/>
              <a:gd name="T2" fmla="*/ 616 w 910"/>
              <a:gd name="T3" fmla="*/ 125 h 944"/>
              <a:gd name="T4" fmla="*/ 682 w 910"/>
              <a:gd name="T5" fmla="*/ 119 h 944"/>
              <a:gd name="T6" fmla="*/ 691 w 910"/>
              <a:gd name="T7" fmla="*/ 14 h 944"/>
              <a:gd name="T8" fmla="*/ 412 w 910"/>
              <a:gd name="T9" fmla="*/ 0 h 944"/>
              <a:gd name="T10" fmla="*/ 397 w 910"/>
              <a:gd name="T11" fmla="*/ 14 h 944"/>
              <a:gd name="T12" fmla="*/ 406 w 910"/>
              <a:gd name="T13" fmla="*/ 119 h 944"/>
              <a:gd name="T14" fmla="*/ 475 w 910"/>
              <a:gd name="T15" fmla="*/ 125 h 944"/>
              <a:gd name="T16" fmla="*/ 478 w 910"/>
              <a:gd name="T17" fmla="*/ 191 h 944"/>
              <a:gd name="T18" fmla="*/ 440 w 910"/>
              <a:gd name="T19" fmla="*/ 209 h 944"/>
              <a:gd name="T20" fmla="*/ 336 w 910"/>
              <a:gd name="T21" fmla="*/ 255 h 944"/>
              <a:gd name="T22" fmla="*/ 287 w 910"/>
              <a:gd name="T23" fmla="*/ 285 h 944"/>
              <a:gd name="T24" fmla="*/ 233 w 910"/>
              <a:gd name="T25" fmla="*/ 242 h 944"/>
              <a:gd name="T26" fmla="*/ 271 w 910"/>
              <a:gd name="T27" fmla="*/ 186 h 944"/>
              <a:gd name="T28" fmla="*/ 202 w 910"/>
              <a:gd name="T29" fmla="*/ 105 h 944"/>
              <a:gd name="T30" fmla="*/ 180 w 910"/>
              <a:gd name="T31" fmla="*/ 107 h 944"/>
              <a:gd name="T32" fmla="*/ 2 w 910"/>
              <a:gd name="T33" fmla="*/ 320 h 944"/>
              <a:gd name="T34" fmla="*/ 83 w 910"/>
              <a:gd name="T35" fmla="*/ 390 h 944"/>
              <a:gd name="T36" fmla="*/ 133 w 910"/>
              <a:gd name="T37" fmla="*/ 341 h 944"/>
              <a:gd name="T38" fmla="*/ 195 w 910"/>
              <a:gd name="T39" fmla="*/ 385 h 944"/>
              <a:gd name="T40" fmla="*/ 198 w 910"/>
              <a:gd name="T41" fmla="*/ 408 h 944"/>
              <a:gd name="T42" fmla="*/ 166 w 910"/>
              <a:gd name="T43" fmla="*/ 507 h 944"/>
              <a:gd name="T44" fmla="*/ 162 w 910"/>
              <a:gd name="T45" fmla="*/ 609 h 944"/>
              <a:gd name="T46" fmla="*/ 225 w 910"/>
              <a:gd name="T47" fmla="*/ 780 h 944"/>
              <a:gd name="T48" fmla="*/ 357 w 910"/>
              <a:gd name="T49" fmla="*/ 899 h 944"/>
              <a:gd name="T50" fmla="*/ 534 w 910"/>
              <a:gd name="T51" fmla="*/ 944 h 944"/>
              <a:gd name="T52" fmla="*/ 681 w 910"/>
              <a:gd name="T53" fmla="*/ 916 h 944"/>
              <a:gd name="T54" fmla="*/ 823 w 910"/>
              <a:gd name="T55" fmla="*/ 809 h 944"/>
              <a:gd name="T56" fmla="*/ 901 w 910"/>
              <a:gd name="T57" fmla="*/ 646 h 944"/>
              <a:gd name="T58" fmla="*/ 905 w 910"/>
              <a:gd name="T59" fmla="*/ 506 h 944"/>
              <a:gd name="T60" fmla="*/ 847 w 910"/>
              <a:gd name="T61" fmla="*/ 363 h 944"/>
              <a:gd name="T62" fmla="*/ 738 w 910"/>
              <a:gd name="T63" fmla="*/ 256 h 944"/>
              <a:gd name="T64" fmla="*/ 625 w 910"/>
              <a:gd name="T65" fmla="*/ 208 h 944"/>
              <a:gd name="T66" fmla="*/ 448 w 910"/>
              <a:gd name="T67" fmla="*/ 854 h 944"/>
              <a:gd name="T68" fmla="*/ 325 w 910"/>
              <a:gd name="T69" fmla="*/ 780 h 944"/>
              <a:gd name="T70" fmla="*/ 251 w 910"/>
              <a:gd name="T71" fmla="*/ 659 h 944"/>
              <a:gd name="T72" fmla="*/ 240 w 910"/>
              <a:gd name="T73" fmla="*/ 540 h 944"/>
              <a:gd name="T74" fmla="*/ 289 w 910"/>
              <a:gd name="T75" fmla="*/ 404 h 944"/>
              <a:gd name="T76" fmla="*/ 393 w 910"/>
              <a:gd name="T77" fmla="*/ 309 h 944"/>
              <a:gd name="T78" fmla="*/ 534 w 910"/>
              <a:gd name="T79" fmla="*/ 274 h 944"/>
              <a:gd name="T80" fmla="*/ 650 w 910"/>
              <a:gd name="T81" fmla="*/ 298 h 944"/>
              <a:gd name="T82" fmla="*/ 764 w 910"/>
              <a:gd name="T83" fmla="*/ 381 h 944"/>
              <a:gd name="T84" fmla="*/ 827 w 910"/>
              <a:gd name="T85" fmla="*/ 511 h 944"/>
              <a:gd name="T86" fmla="*/ 827 w 910"/>
              <a:gd name="T87" fmla="*/ 630 h 944"/>
              <a:gd name="T88" fmla="*/ 764 w 910"/>
              <a:gd name="T89" fmla="*/ 760 h 944"/>
              <a:gd name="T90" fmla="*/ 650 w 910"/>
              <a:gd name="T91" fmla="*/ 845 h 944"/>
              <a:gd name="T92" fmla="*/ 534 w 910"/>
              <a:gd name="T93" fmla="*/ 869 h 944"/>
              <a:gd name="T94" fmla="*/ 522 w 910"/>
              <a:gd name="T95" fmla="*/ 549 h 944"/>
              <a:gd name="T96" fmla="*/ 516 w 910"/>
              <a:gd name="T97" fmla="*/ 585 h 944"/>
              <a:gd name="T98" fmla="*/ 536 w 910"/>
              <a:gd name="T99" fmla="*/ 607 h 944"/>
              <a:gd name="T100" fmla="*/ 572 w 910"/>
              <a:gd name="T101" fmla="*/ 605 h 944"/>
              <a:gd name="T102" fmla="*/ 594 w 910"/>
              <a:gd name="T103" fmla="*/ 585 h 944"/>
              <a:gd name="T104" fmla="*/ 554 w 910"/>
              <a:gd name="T105" fmla="*/ 511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10" h="944">
                <a:moveTo>
                  <a:pt x="625" y="208"/>
                </a:moveTo>
                <a:lnTo>
                  <a:pt x="625" y="208"/>
                </a:lnTo>
                <a:lnTo>
                  <a:pt x="619" y="206"/>
                </a:lnTo>
                <a:lnTo>
                  <a:pt x="616" y="200"/>
                </a:lnTo>
                <a:lnTo>
                  <a:pt x="612" y="195"/>
                </a:lnTo>
                <a:lnTo>
                  <a:pt x="610" y="190"/>
                </a:lnTo>
                <a:lnTo>
                  <a:pt x="610" y="134"/>
                </a:lnTo>
                <a:lnTo>
                  <a:pt x="610" y="134"/>
                </a:lnTo>
                <a:lnTo>
                  <a:pt x="612" y="128"/>
                </a:lnTo>
                <a:lnTo>
                  <a:pt x="616" y="125"/>
                </a:lnTo>
                <a:lnTo>
                  <a:pt x="619" y="121"/>
                </a:lnTo>
                <a:lnTo>
                  <a:pt x="625" y="119"/>
                </a:lnTo>
                <a:lnTo>
                  <a:pt x="677" y="119"/>
                </a:lnTo>
                <a:lnTo>
                  <a:pt x="677" y="119"/>
                </a:lnTo>
                <a:lnTo>
                  <a:pt x="682" y="119"/>
                </a:lnTo>
                <a:lnTo>
                  <a:pt x="688" y="116"/>
                </a:lnTo>
                <a:lnTo>
                  <a:pt x="691" y="110"/>
                </a:lnTo>
                <a:lnTo>
                  <a:pt x="691" y="105"/>
                </a:lnTo>
                <a:lnTo>
                  <a:pt x="691" y="14"/>
                </a:lnTo>
                <a:lnTo>
                  <a:pt x="691" y="14"/>
                </a:lnTo>
                <a:lnTo>
                  <a:pt x="691" y="9"/>
                </a:lnTo>
                <a:lnTo>
                  <a:pt x="688" y="4"/>
                </a:lnTo>
                <a:lnTo>
                  <a:pt x="682" y="0"/>
                </a:lnTo>
                <a:lnTo>
                  <a:pt x="677" y="0"/>
                </a:lnTo>
                <a:lnTo>
                  <a:pt x="412" y="0"/>
                </a:lnTo>
                <a:lnTo>
                  <a:pt x="412" y="0"/>
                </a:lnTo>
                <a:lnTo>
                  <a:pt x="406" y="0"/>
                </a:lnTo>
                <a:lnTo>
                  <a:pt x="402" y="4"/>
                </a:lnTo>
                <a:lnTo>
                  <a:pt x="399" y="9"/>
                </a:lnTo>
                <a:lnTo>
                  <a:pt x="397" y="14"/>
                </a:lnTo>
                <a:lnTo>
                  <a:pt x="397" y="105"/>
                </a:lnTo>
                <a:lnTo>
                  <a:pt x="397" y="105"/>
                </a:lnTo>
                <a:lnTo>
                  <a:pt x="399" y="110"/>
                </a:lnTo>
                <a:lnTo>
                  <a:pt x="402" y="116"/>
                </a:lnTo>
                <a:lnTo>
                  <a:pt x="406" y="119"/>
                </a:lnTo>
                <a:lnTo>
                  <a:pt x="412" y="119"/>
                </a:lnTo>
                <a:lnTo>
                  <a:pt x="464" y="119"/>
                </a:lnTo>
                <a:lnTo>
                  <a:pt x="464" y="119"/>
                </a:lnTo>
                <a:lnTo>
                  <a:pt x="469" y="121"/>
                </a:lnTo>
                <a:lnTo>
                  <a:pt x="475" y="125"/>
                </a:lnTo>
                <a:lnTo>
                  <a:pt x="478" y="128"/>
                </a:lnTo>
                <a:lnTo>
                  <a:pt x="478" y="134"/>
                </a:lnTo>
                <a:lnTo>
                  <a:pt x="478" y="186"/>
                </a:lnTo>
                <a:lnTo>
                  <a:pt x="478" y="186"/>
                </a:lnTo>
                <a:lnTo>
                  <a:pt x="478" y="191"/>
                </a:lnTo>
                <a:lnTo>
                  <a:pt x="475" y="197"/>
                </a:lnTo>
                <a:lnTo>
                  <a:pt x="469" y="200"/>
                </a:lnTo>
                <a:lnTo>
                  <a:pt x="464" y="204"/>
                </a:lnTo>
                <a:lnTo>
                  <a:pt x="464" y="204"/>
                </a:lnTo>
                <a:lnTo>
                  <a:pt x="440" y="209"/>
                </a:lnTo>
                <a:lnTo>
                  <a:pt x="419" y="215"/>
                </a:lnTo>
                <a:lnTo>
                  <a:pt x="397" y="224"/>
                </a:lnTo>
                <a:lnTo>
                  <a:pt x="375" y="233"/>
                </a:lnTo>
                <a:lnTo>
                  <a:pt x="356" y="244"/>
                </a:lnTo>
                <a:lnTo>
                  <a:pt x="336" y="255"/>
                </a:lnTo>
                <a:lnTo>
                  <a:pt x="316" y="267"/>
                </a:lnTo>
                <a:lnTo>
                  <a:pt x="298" y="282"/>
                </a:lnTo>
                <a:lnTo>
                  <a:pt x="298" y="282"/>
                </a:lnTo>
                <a:lnTo>
                  <a:pt x="292" y="285"/>
                </a:lnTo>
                <a:lnTo>
                  <a:pt x="287" y="285"/>
                </a:lnTo>
                <a:lnTo>
                  <a:pt x="281" y="285"/>
                </a:lnTo>
                <a:lnTo>
                  <a:pt x="276" y="282"/>
                </a:lnTo>
                <a:lnTo>
                  <a:pt x="236" y="246"/>
                </a:lnTo>
                <a:lnTo>
                  <a:pt x="236" y="246"/>
                </a:lnTo>
                <a:lnTo>
                  <a:pt x="233" y="242"/>
                </a:lnTo>
                <a:lnTo>
                  <a:pt x="231" y="237"/>
                </a:lnTo>
                <a:lnTo>
                  <a:pt x="233" y="231"/>
                </a:lnTo>
                <a:lnTo>
                  <a:pt x="234" y="226"/>
                </a:lnTo>
                <a:lnTo>
                  <a:pt x="271" y="186"/>
                </a:lnTo>
                <a:lnTo>
                  <a:pt x="271" y="186"/>
                </a:lnTo>
                <a:lnTo>
                  <a:pt x="272" y="182"/>
                </a:lnTo>
                <a:lnTo>
                  <a:pt x="274" y="177"/>
                </a:lnTo>
                <a:lnTo>
                  <a:pt x="272" y="172"/>
                </a:lnTo>
                <a:lnTo>
                  <a:pt x="269" y="166"/>
                </a:lnTo>
                <a:lnTo>
                  <a:pt x="202" y="105"/>
                </a:lnTo>
                <a:lnTo>
                  <a:pt x="202" y="105"/>
                </a:lnTo>
                <a:lnTo>
                  <a:pt x="197" y="103"/>
                </a:lnTo>
                <a:lnTo>
                  <a:pt x="191" y="101"/>
                </a:lnTo>
                <a:lnTo>
                  <a:pt x="186" y="103"/>
                </a:lnTo>
                <a:lnTo>
                  <a:pt x="180" y="107"/>
                </a:lnTo>
                <a:lnTo>
                  <a:pt x="3" y="305"/>
                </a:lnTo>
                <a:lnTo>
                  <a:pt x="3" y="305"/>
                </a:lnTo>
                <a:lnTo>
                  <a:pt x="2" y="309"/>
                </a:lnTo>
                <a:lnTo>
                  <a:pt x="0" y="314"/>
                </a:lnTo>
                <a:lnTo>
                  <a:pt x="2" y="320"/>
                </a:lnTo>
                <a:lnTo>
                  <a:pt x="5" y="325"/>
                </a:lnTo>
                <a:lnTo>
                  <a:pt x="72" y="385"/>
                </a:lnTo>
                <a:lnTo>
                  <a:pt x="72" y="385"/>
                </a:lnTo>
                <a:lnTo>
                  <a:pt x="77" y="388"/>
                </a:lnTo>
                <a:lnTo>
                  <a:pt x="83" y="390"/>
                </a:lnTo>
                <a:lnTo>
                  <a:pt x="88" y="388"/>
                </a:lnTo>
                <a:lnTo>
                  <a:pt x="94" y="385"/>
                </a:lnTo>
                <a:lnTo>
                  <a:pt x="128" y="345"/>
                </a:lnTo>
                <a:lnTo>
                  <a:pt x="128" y="345"/>
                </a:lnTo>
                <a:lnTo>
                  <a:pt x="133" y="341"/>
                </a:lnTo>
                <a:lnTo>
                  <a:pt x="139" y="341"/>
                </a:lnTo>
                <a:lnTo>
                  <a:pt x="144" y="341"/>
                </a:lnTo>
                <a:lnTo>
                  <a:pt x="148" y="345"/>
                </a:lnTo>
                <a:lnTo>
                  <a:pt x="195" y="385"/>
                </a:lnTo>
                <a:lnTo>
                  <a:pt x="195" y="385"/>
                </a:lnTo>
                <a:lnTo>
                  <a:pt x="198" y="390"/>
                </a:lnTo>
                <a:lnTo>
                  <a:pt x="200" y="395"/>
                </a:lnTo>
                <a:lnTo>
                  <a:pt x="200" y="403"/>
                </a:lnTo>
                <a:lnTo>
                  <a:pt x="198" y="408"/>
                </a:lnTo>
                <a:lnTo>
                  <a:pt x="198" y="408"/>
                </a:lnTo>
                <a:lnTo>
                  <a:pt x="189" y="426"/>
                </a:lnTo>
                <a:lnTo>
                  <a:pt x="182" y="446"/>
                </a:lnTo>
                <a:lnTo>
                  <a:pt x="177" y="466"/>
                </a:lnTo>
                <a:lnTo>
                  <a:pt x="171" y="486"/>
                </a:lnTo>
                <a:lnTo>
                  <a:pt x="166" y="507"/>
                </a:lnTo>
                <a:lnTo>
                  <a:pt x="164" y="527"/>
                </a:lnTo>
                <a:lnTo>
                  <a:pt x="162" y="549"/>
                </a:lnTo>
                <a:lnTo>
                  <a:pt x="160" y="571"/>
                </a:lnTo>
                <a:lnTo>
                  <a:pt x="160" y="571"/>
                </a:lnTo>
                <a:lnTo>
                  <a:pt x="162" y="609"/>
                </a:lnTo>
                <a:lnTo>
                  <a:pt x="169" y="646"/>
                </a:lnTo>
                <a:lnTo>
                  <a:pt x="179" y="683"/>
                </a:lnTo>
                <a:lnTo>
                  <a:pt x="191" y="717"/>
                </a:lnTo>
                <a:lnTo>
                  <a:pt x="206" y="749"/>
                </a:lnTo>
                <a:lnTo>
                  <a:pt x="225" y="780"/>
                </a:lnTo>
                <a:lnTo>
                  <a:pt x="247" y="809"/>
                </a:lnTo>
                <a:lnTo>
                  <a:pt x="271" y="836"/>
                </a:lnTo>
                <a:lnTo>
                  <a:pt x="298" y="860"/>
                </a:lnTo>
                <a:lnTo>
                  <a:pt x="327" y="881"/>
                </a:lnTo>
                <a:lnTo>
                  <a:pt x="357" y="899"/>
                </a:lnTo>
                <a:lnTo>
                  <a:pt x="390" y="916"/>
                </a:lnTo>
                <a:lnTo>
                  <a:pt x="424" y="928"/>
                </a:lnTo>
                <a:lnTo>
                  <a:pt x="460" y="937"/>
                </a:lnTo>
                <a:lnTo>
                  <a:pt x="496" y="943"/>
                </a:lnTo>
                <a:lnTo>
                  <a:pt x="534" y="944"/>
                </a:lnTo>
                <a:lnTo>
                  <a:pt x="534" y="944"/>
                </a:lnTo>
                <a:lnTo>
                  <a:pt x="574" y="943"/>
                </a:lnTo>
                <a:lnTo>
                  <a:pt x="610" y="937"/>
                </a:lnTo>
                <a:lnTo>
                  <a:pt x="646" y="928"/>
                </a:lnTo>
                <a:lnTo>
                  <a:pt x="681" y="916"/>
                </a:lnTo>
                <a:lnTo>
                  <a:pt x="713" y="899"/>
                </a:lnTo>
                <a:lnTo>
                  <a:pt x="744" y="881"/>
                </a:lnTo>
                <a:lnTo>
                  <a:pt x="773" y="860"/>
                </a:lnTo>
                <a:lnTo>
                  <a:pt x="800" y="836"/>
                </a:lnTo>
                <a:lnTo>
                  <a:pt x="823" y="809"/>
                </a:lnTo>
                <a:lnTo>
                  <a:pt x="845" y="780"/>
                </a:lnTo>
                <a:lnTo>
                  <a:pt x="865" y="749"/>
                </a:lnTo>
                <a:lnTo>
                  <a:pt x="879" y="717"/>
                </a:lnTo>
                <a:lnTo>
                  <a:pt x="892" y="683"/>
                </a:lnTo>
                <a:lnTo>
                  <a:pt x="901" y="646"/>
                </a:lnTo>
                <a:lnTo>
                  <a:pt x="908" y="609"/>
                </a:lnTo>
                <a:lnTo>
                  <a:pt x="910" y="571"/>
                </a:lnTo>
                <a:lnTo>
                  <a:pt x="910" y="571"/>
                </a:lnTo>
                <a:lnTo>
                  <a:pt x="908" y="538"/>
                </a:lnTo>
                <a:lnTo>
                  <a:pt x="905" y="506"/>
                </a:lnTo>
                <a:lnTo>
                  <a:pt x="897" y="475"/>
                </a:lnTo>
                <a:lnTo>
                  <a:pt x="888" y="446"/>
                </a:lnTo>
                <a:lnTo>
                  <a:pt x="876" y="417"/>
                </a:lnTo>
                <a:lnTo>
                  <a:pt x="863" y="388"/>
                </a:lnTo>
                <a:lnTo>
                  <a:pt x="847" y="363"/>
                </a:lnTo>
                <a:lnTo>
                  <a:pt x="829" y="338"/>
                </a:lnTo>
                <a:lnTo>
                  <a:pt x="809" y="316"/>
                </a:lnTo>
                <a:lnTo>
                  <a:pt x="787" y="294"/>
                </a:lnTo>
                <a:lnTo>
                  <a:pt x="764" y="274"/>
                </a:lnTo>
                <a:lnTo>
                  <a:pt x="738" y="256"/>
                </a:lnTo>
                <a:lnTo>
                  <a:pt x="711" y="240"/>
                </a:lnTo>
                <a:lnTo>
                  <a:pt x="684" y="228"/>
                </a:lnTo>
                <a:lnTo>
                  <a:pt x="655" y="217"/>
                </a:lnTo>
                <a:lnTo>
                  <a:pt x="625" y="208"/>
                </a:lnTo>
                <a:lnTo>
                  <a:pt x="625" y="208"/>
                </a:lnTo>
                <a:close/>
                <a:moveTo>
                  <a:pt x="534" y="869"/>
                </a:moveTo>
                <a:lnTo>
                  <a:pt x="534" y="869"/>
                </a:lnTo>
                <a:lnTo>
                  <a:pt x="505" y="867"/>
                </a:lnTo>
                <a:lnTo>
                  <a:pt x="475" y="861"/>
                </a:lnTo>
                <a:lnTo>
                  <a:pt x="448" y="854"/>
                </a:lnTo>
                <a:lnTo>
                  <a:pt x="419" y="845"/>
                </a:lnTo>
                <a:lnTo>
                  <a:pt x="393" y="832"/>
                </a:lnTo>
                <a:lnTo>
                  <a:pt x="370" y="816"/>
                </a:lnTo>
                <a:lnTo>
                  <a:pt x="346" y="800"/>
                </a:lnTo>
                <a:lnTo>
                  <a:pt x="325" y="780"/>
                </a:lnTo>
                <a:lnTo>
                  <a:pt x="307" y="760"/>
                </a:lnTo>
                <a:lnTo>
                  <a:pt x="289" y="737"/>
                </a:lnTo>
                <a:lnTo>
                  <a:pt x="274" y="711"/>
                </a:lnTo>
                <a:lnTo>
                  <a:pt x="262" y="686"/>
                </a:lnTo>
                <a:lnTo>
                  <a:pt x="251" y="659"/>
                </a:lnTo>
                <a:lnTo>
                  <a:pt x="244" y="630"/>
                </a:lnTo>
                <a:lnTo>
                  <a:pt x="240" y="601"/>
                </a:lnTo>
                <a:lnTo>
                  <a:pt x="238" y="571"/>
                </a:lnTo>
                <a:lnTo>
                  <a:pt x="238" y="571"/>
                </a:lnTo>
                <a:lnTo>
                  <a:pt x="240" y="540"/>
                </a:lnTo>
                <a:lnTo>
                  <a:pt x="244" y="511"/>
                </a:lnTo>
                <a:lnTo>
                  <a:pt x="251" y="482"/>
                </a:lnTo>
                <a:lnTo>
                  <a:pt x="262" y="455"/>
                </a:lnTo>
                <a:lnTo>
                  <a:pt x="274" y="430"/>
                </a:lnTo>
                <a:lnTo>
                  <a:pt x="289" y="404"/>
                </a:lnTo>
                <a:lnTo>
                  <a:pt x="307" y="381"/>
                </a:lnTo>
                <a:lnTo>
                  <a:pt x="325" y="361"/>
                </a:lnTo>
                <a:lnTo>
                  <a:pt x="346" y="341"/>
                </a:lnTo>
                <a:lnTo>
                  <a:pt x="370" y="325"/>
                </a:lnTo>
                <a:lnTo>
                  <a:pt x="393" y="309"/>
                </a:lnTo>
                <a:lnTo>
                  <a:pt x="419" y="298"/>
                </a:lnTo>
                <a:lnTo>
                  <a:pt x="448" y="287"/>
                </a:lnTo>
                <a:lnTo>
                  <a:pt x="475" y="280"/>
                </a:lnTo>
                <a:lnTo>
                  <a:pt x="505" y="274"/>
                </a:lnTo>
                <a:lnTo>
                  <a:pt x="534" y="274"/>
                </a:lnTo>
                <a:lnTo>
                  <a:pt x="534" y="274"/>
                </a:lnTo>
                <a:lnTo>
                  <a:pt x="565" y="274"/>
                </a:lnTo>
                <a:lnTo>
                  <a:pt x="596" y="280"/>
                </a:lnTo>
                <a:lnTo>
                  <a:pt x="623" y="287"/>
                </a:lnTo>
                <a:lnTo>
                  <a:pt x="650" y="298"/>
                </a:lnTo>
                <a:lnTo>
                  <a:pt x="677" y="309"/>
                </a:lnTo>
                <a:lnTo>
                  <a:pt x="700" y="325"/>
                </a:lnTo>
                <a:lnTo>
                  <a:pt x="724" y="341"/>
                </a:lnTo>
                <a:lnTo>
                  <a:pt x="746" y="361"/>
                </a:lnTo>
                <a:lnTo>
                  <a:pt x="764" y="381"/>
                </a:lnTo>
                <a:lnTo>
                  <a:pt x="782" y="404"/>
                </a:lnTo>
                <a:lnTo>
                  <a:pt x="796" y="430"/>
                </a:lnTo>
                <a:lnTo>
                  <a:pt x="809" y="455"/>
                </a:lnTo>
                <a:lnTo>
                  <a:pt x="820" y="482"/>
                </a:lnTo>
                <a:lnTo>
                  <a:pt x="827" y="511"/>
                </a:lnTo>
                <a:lnTo>
                  <a:pt x="831" y="540"/>
                </a:lnTo>
                <a:lnTo>
                  <a:pt x="832" y="571"/>
                </a:lnTo>
                <a:lnTo>
                  <a:pt x="832" y="571"/>
                </a:lnTo>
                <a:lnTo>
                  <a:pt x="831" y="601"/>
                </a:lnTo>
                <a:lnTo>
                  <a:pt x="827" y="630"/>
                </a:lnTo>
                <a:lnTo>
                  <a:pt x="820" y="659"/>
                </a:lnTo>
                <a:lnTo>
                  <a:pt x="809" y="686"/>
                </a:lnTo>
                <a:lnTo>
                  <a:pt x="796" y="711"/>
                </a:lnTo>
                <a:lnTo>
                  <a:pt x="782" y="737"/>
                </a:lnTo>
                <a:lnTo>
                  <a:pt x="764" y="760"/>
                </a:lnTo>
                <a:lnTo>
                  <a:pt x="746" y="780"/>
                </a:lnTo>
                <a:lnTo>
                  <a:pt x="724" y="800"/>
                </a:lnTo>
                <a:lnTo>
                  <a:pt x="700" y="816"/>
                </a:lnTo>
                <a:lnTo>
                  <a:pt x="677" y="832"/>
                </a:lnTo>
                <a:lnTo>
                  <a:pt x="650" y="845"/>
                </a:lnTo>
                <a:lnTo>
                  <a:pt x="623" y="854"/>
                </a:lnTo>
                <a:lnTo>
                  <a:pt x="596" y="861"/>
                </a:lnTo>
                <a:lnTo>
                  <a:pt x="565" y="867"/>
                </a:lnTo>
                <a:lnTo>
                  <a:pt x="534" y="869"/>
                </a:lnTo>
                <a:lnTo>
                  <a:pt x="534" y="869"/>
                </a:lnTo>
                <a:close/>
                <a:moveTo>
                  <a:pt x="542" y="524"/>
                </a:moveTo>
                <a:lnTo>
                  <a:pt x="542" y="524"/>
                </a:lnTo>
                <a:lnTo>
                  <a:pt x="531" y="536"/>
                </a:lnTo>
                <a:lnTo>
                  <a:pt x="522" y="549"/>
                </a:lnTo>
                <a:lnTo>
                  <a:pt x="522" y="549"/>
                </a:lnTo>
                <a:lnTo>
                  <a:pt x="518" y="556"/>
                </a:lnTo>
                <a:lnTo>
                  <a:pt x="514" y="565"/>
                </a:lnTo>
                <a:lnTo>
                  <a:pt x="514" y="571"/>
                </a:lnTo>
                <a:lnTo>
                  <a:pt x="514" y="578"/>
                </a:lnTo>
                <a:lnTo>
                  <a:pt x="516" y="585"/>
                </a:lnTo>
                <a:lnTo>
                  <a:pt x="518" y="590"/>
                </a:lnTo>
                <a:lnTo>
                  <a:pt x="522" y="596"/>
                </a:lnTo>
                <a:lnTo>
                  <a:pt x="525" y="600"/>
                </a:lnTo>
                <a:lnTo>
                  <a:pt x="531" y="605"/>
                </a:lnTo>
                <a:lnTo>
                  <a:pt x="536" y="607"/>
                </a:lnTo>
                <a:lnTo>
                  <a:pt x="543" y="609"/>
                </a:lnTo>
                <a:lnTo>
                  <a:pt x="551" y="610"/>
                </a:lnTo>
                <a:lnTo>
                  <a:pt x="558" y="610"/>
                </a:lnTo>
                <a:lnTo>
                  <a:pt x="565" y="609"/>
                </a:lnTo>
                <a:lnTo>
                  <a:pt x="572" y="605"/>
                </a:lnTo>
                <a:lnTo>
                  <a:pt x="579" y="601"/>
                </a:lnTo>
                <a:lnTo>
                  <a:pt x="579" y="601"/>
                </a:lnTo>
                <a:lnTo>
                  <a:pt x="585" y="596"/>
                </a:lnTo>
                <a:lnTo>
                  <a:pt x="590" y="592"/>
                </a:lnTo>
                <a:lnTo>
                  <a:pt x="594" y="585"/>
                </a:lnTo>
                <a:lnTo>
                  <a:pt x="722" y="397"/>
                </a:lnTo>
                <a:lnTo>
                  <a:pt x="599" y="477"/>
                </a:lnTo>
                <a:lnTo>
                  <a:pt x="599" y="477"/>
                </a:lnTo>
                <a:lnTo>
                  <a:pt x="569" y="498"/>
                </a:lnTo>
                <a:lnTo>
                  <a:pt x="554" y="511"/>
                </a:lnTo>
                <a:lnTo>
                  <a:pt x="542" y="524"/>
                </a:lnTo>
                <a:lnTo>
                  <a:pt x="542" y="524"/>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7" name="Rectangle 6">
            <a:extLst>
              <a:ext uri="{FF2B5EF4-FFF2-40B4-BE49-F238E27FC236}">
                <a16:creationId xmlns:a16="http://schemas.microsoft.com/office/drawing/2014/main" id="{F262A966-8F7E-48A1-8EFC-8A5FF2658369}"/>
              </a:ext>
            </a:extLst>
          </p:cNvPr>
          <p:cNvSpPr/>
          <p:nvPr/>
        </p:nvSpPr>
        <p:spPr>
          <a:xfrm>
            <a:off x="539999" y="1474424"/>
            <a:ext cx="7847405" cy="461665"/>
          </a:xfrm>
          <a:prstGeom prst="rect">
            <a:avLst/>
          </a:prstGeom>
        </p:spPr>
        <p:txBody>
          <a:bodyPr wrap="none">
            <a:spAutoFit/>
          </a:bodyPr>
          <a:lstStyle/>
          <a:p>
            <a:pPr lvl="0">
              <a:defRPr/>
            </a:pPr>
            <a:r>
              <a:rPr lang="en-US" altLang="ko-KR" sz="2400" b="1" dirty="0">
                <a:solidFill>
                  <a:schemeClr val="bg1">
                    <a:lumMod val="50000"/>
                  </a:schemeClr>
                </a:solidFill>
              </a:rPr>
              <a:t>How long does it take to become a trending video</a:t>
            </a:r>
            <a:endParaRPr lang="ko-KR" altLang="ko-KR" sz="2400" b="1" dirty="0">
              <a:solidFill>
                <a:schemeClr val="bg1">
                  <a:lumMod val="50000"/>
                </a:schemeClr>
              </a:solidFill>
            </a:endParaRPr>
          </a:p>
        </p:txBody>
      </p:sp>
      <p:sp>
        <p:nvSpPr>
          <p:cNvPr id="8" name="TextBox 7">
            <a:extLst>
              <a:ext uri="{FF2B5EF4-FFF2-40B4-BE49-F238E27FC236}">
                <a16:creationId xmlns:a16="http://schemas.microsoft.com/office/drawing/2014/main" id="{2E9C8D70-986A-47C7-8658-C2A48F789EF5}"/>
              </a:ext>
            </a:extLst>
          </p:cNvPr>
          <p:cNvSpPr txBox="1"/>
          <p:nvPr/>
        </p:nvSpPr>
        <p:spPr>
          <a:xfrm>
            <a:off x="8387404" y="2791901"/>
            <a:ext cx="3041656" cy="2646878"/>
          </a:xfrm>
          <a:prstGeom prst="rect">
            <a:avLst/>
          </a:prstGeom>
          <a:noFill/>
        </p:spPr>
        <p:txBody>
          <a:bodyPr wrap="square" rtlCol="0">
            <a:spAutoFit/>
          </a:bodyPr>
          <a:lstStyle/>
          <a:p>
            <a:r>
              <a:rPr lang="en-US" altLang="ko-KR" sz="16600" b="1" dirty="0">
                <a:solidFill>
                  <a:schemeClr val="accent6"/>
                </a:solidFill>
              </a:rPr>
              <a:t>1</a:t>
            </a:r>
            <a:r>
              <a:rPr lang="en-US" altLang="ko-KR" sz="4000" b="1" dirty="0">
                <a:solidFill>
                  <a:schemeClr val="accent6"/>
                </a:solidFill>
              </a:rPr>
              <a:t>week</a:t>
            </a:r>
            <a:endParaRPr lang="ko-KR" altLang="en-US" sz="4000" b="1" dirty="0">
              <a:solidFill>
                <a:schemeClr val="accent6"/>
              </a:solidFill>
            </a:endParaRPr>
          </a:p>
        </p:txBody>
      </p:sp>
      <p:sp>
        <p:nvSpPr>
          <p:cNvPr id="10" name="TextBox 9">
            <a:extLst>
              <a:ext uri="{FF2B5EF4-FFF2-40B4-BE49-F238E27FC236}">
                <a16:creationId xmlns:a16="http://schemas.microsoft.com/office/drawing/2014/main" id="{0C774527-745A-42B8-9965-C2F7035EE571}"/>
              </a:ext>
            </a:extLst>
          </p:cNvPr>
          <p:cNvSpPr txBox="1"/>
          <p:nvPr/>
        </p:nvSpPr>
        <p:spPr>
          <a:xfrm>
            <a:off x="8652503" y="4973493"/>
            <a:ext cx="2288320" cy="400110"/>
          </a:xfrm>
          <a:prstGeom prst="rect">
            <a:avLst/>
          </a:prstGeom>
          <a:noFill/>
        </p:spPr>
        <p:txBody>
          <a:bodyPr wrap="square" rtlCol="0">
            <a:spAutoFit/>
          </a:bodyPr>
          <a:lstStyle/>
          <a:p>
            <a:r>
              <a:rPr lang="en-US" altLang="ko-KR" sz="2000" b="1" dirty="0">
                <a:solidFill>
                  <a:schemeClr val="accent6"/>
                </a:solidFill>
              </a:rPr>
              <a:t>(Within 4-8 days)</a:t>
            </a:r>
            <a:endParaRPr lang="ko-KR" altLang="en-US" sz="2000" b="1" dirty="0">
              <a:solidFill>
                <a:schemeClr val="accent6"/>
              </a:solidFill>
            </a:endParaRPr>
          </a:p>
        </p:txBody>
      </p:sp>
      <p:sp>
        <p:nvSpPr>
          <p:cNvPr id="2" name="TextBox 1">
            <a:extLst>
              <a:ext uri="{FF2B5EF4-FFF2-40B4-BE49-F238E27FC236}">
                <a16:creationId xmlns:a16="http://schemas.microsoft.com/office/drawing/2014/main" id="{85259166-8816-4C97-B7AF-E8C277B9D5CD}"/>
              </a:ext>
            </a:extLst>
          </p:cNvPr>
          <p:cNvSpPr txBox="1"/>
          <p:nvPr/>
        </p:nvSpPr>
        <p:spPr>
          <a:xfrm>
            <a:off x="13303044" y="3312871"/>
            <a:ext cx="2379177" cy="369332"/>
          </a:xfrm>
          <a:prstGeom prst="rect">
            <a:avLst/>
          </a:prstGeom>
          <a:noFill/>
        </p:spPr>
        <p:txBody>
          <a:bodyPr wrap="none" rtlCol="0">
            <a:spAutoFit/>
          </a:bodyPr>
          <a:lstStyle/>
          <a:p>
            <a:r>
              <a:rPr lang="en-US" altLang="ko-KR" dirty="0"/>
              <a:t>90%</a:t>
            </a:r>
            <a:r>
              <a:rPr lang="ko-KR" altLang="en-US" dirty="0"/>
              <a:t>가 지속되지않아</a:t>
            </a:r>
            <a:r>
              <a:rPr lang="en-US" altLang="ko-KR" dirty="0"/>
              <a:t>.</a:t>
            </a:r>
            <a:endParaRPr lang="ko-KR" altLang="en-US" dirty="0"/>
          </a:p>
        </p:txBody>
      </p:sp>
    </p:spTree>
    <p:extLst>
      <p:ext uri="{BB962C8B-B14F-4D97-AF65-F5344CB8AC3E}">
        <p14:creationId xmlns:p14="http://schemas.microsoft.com/office/powerpoint/2010/main" val="16927646"/>
      </p:ext>
    </p:extLst>
  </p:cSld>
  <p:clrMapOvr>
    <a:masterClrMapping/>
  </p:clrMapOvr>
</p:sld>
</file>

<file path=ppt/theme/theme1.xml><?xml version="1.0" encoding="utf-8"?>
<a:theme xmlns:a="http://schemas.openxmlformats.org/drawingml/2006/main" name="Office 테마">
  <a:themeElements>
    <a:clrScheme name="발표_빌게이츠_보고서04">
      <a:dk1>
        <a:sysClr val="windowText" lastClr="000000"/>
      </a:dk1>
      <a:lt1>
        <a:sysClr val="window" lastClr="FFFFFF"/>
      </a:lt1>
      <a:dk2>
        <a:srgbClr val="44546A"/>
      </a:dk2>
      <a:lt2>
        <a:srgbClr val="E7E6E6"/>
      </a:lt2>
      <a:accent1>
        <a:srgbClr val="D60000"/>
      </a:accent1>
      <a:accent2>
        <a:srgbClr val="AB3333"/>
      </a:accent2>
      <a:accent3>
        <a:srgbClr val="763232"/>
      </a:accent3>
      <a:accent4>
        <a:srgbClr val="EF8251"/>
      </a:accent4>
      <a:accent5>
        <a:srgbClr val="990033"/>
      </a:accent5>
      <a:accent6>
        <a:srgbClr val="FF9999"/>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4539</TotalTime>
  <Words>2555</Words>
  <Application>Microsoft Office PowerPoint</Application>
  <PresentationFormat>Widescreen</PresentationFormat>
  <Paragraphs>350</Paragraphs>
  <Slides>26</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맑은 고딕</vt:lpstr>
      <vt:lpstr>Arial</vt:lpstr>
      <vt:lpstr>Helvetica</vt:lpstr>
      <vt:lpstr>Times New Roman</vt:lpstr>
      <vt:lpstr>Office 테마</vt:lpstr>
      <vt:lpstr>YouTube  Trending Videos  Analysis</vt:lpstr>
      <vt:lpstr>PowerPoint Presentation</vt:lpstr>
      <vt:lpstr>PowerPoint Presentation</vt:lpstr>
      <vt:lpstr>Planning Background</vt:lpstr>
      <vt:lpstr>PowerPoint Presentation</vt:lpstr>
      <vt:lpstr>Are the most viewed videos the most often selected ?</vt:lpstr>
      <vt:lpstr>Are the most selected videos the most fastest growing</vt:lpstr>
      <vt:lpstr>Let’s separate the categories</vt:lpstr>
      <vt:lpstr>How old are the trending videos?</vt:lpstr>
      <vt:lpstr>What makes first-day trending videos?</vt:lpstr>
      <vt:lpstr>Is there a relationship between trending videos and words?</vt:lpstr>
      <vt:lpstr>What was the hottest keyword in each category?</vt:lpstr>
      <vt:lpstr>Which category is the most competitive?</vt:lpstr>
      <vt:lpstr>What categories’ users are most actively interacting</vt:lpstr>
      <vt:lpstr>How can we create a strategy</vt:lpstr>
      <vt:lpstr>PowerPoint Presentation</vt:lpstr>
      <vt:lpstr>Correlation analysis</vt:lpstr>
      <vt:lpstr>Important factors by category</vt:lpstr>
      <vt:lpstr>Important factors by category</vt:lpstr>
      <vt:lpstr>PowerPoint Presentation</vt:lpstr>
      <vt:lpstr>How long video trend in different countries?</vt:lpstr>
      <vt:lpstr>Which categories are the most popular</vt:lpstr>
      <vt:lpstr>PowerPoint Presentation</vt:lpstr>
      <vt:lpstr>PowerPoint Presentation</vt:lpstr>
      <vt:lpstr>The process of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(비즈폼)발표용PPT</dc:title>
  <dc:creator>㈜ 인비닷컴</dc:creator>
  <dc:description>무단 복제 배포시 법적 불이익을 받을 수 있습니다.</dc:description>
  <cp:lastModifiedBy>shinhee kim</cp:lastModifiedBy>
  <cp:revision>578</cp:revision>
  <dcterms:created xsi:type="dcterms:W3CDTF">2015-02-26T06:34:12Z</dcterms:created>
  <dcterms:modified xsi:type="dcterms:W3CDTF">2019-04-10T15:39:36Z</dcterms:modified>
  <cp:category>본 문서의 저작권은 비즈폼에 있습니다.</cp:category>
</cp:coreProperties>
</file>