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8" r:id="rId4"/>
    <p:sldId id="259" r:id="rId5"/>
    <p:sldId id="271" r:id="rId6"/>
    <p:sldId id="269" r:id="rId7"/>
    <p:sldId id="270" r:id="rId8"/>
    <p:sldId id="272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93E68-11C9-4874-B90D-DD65FCB249EE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69951-EDB9-43EC-84B8-1A0BFABF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3" y="7406286"/>
            <a:ext cx="8724910" cy="29560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DB6EF9-0FAA-41C7-B38B-C98DFD8667A4}"/>
              </a:ext>
            </a:extLst>
          </p:cNvPr>
          <p:cNvSpPr txBox="1"/>
          <p:nvPr/>
        </p:nvSpPr>
        <p:spPr>
          <a:xfrm>
            <a:off x="426001" y="494733"/>
            <a:ext cx="1821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2022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1C7A08-A62E-4D91-BA8D-AE4EA2E9D2CC}"/>
              </a:ext>
            </a:extLst>
          </p:cNvPr>
          <p:cNvSpPr txBox="1"/>
          <p:nvPr/>
        </p:nvSpPr>
        <p:spPr>
          <a:xfrm>
            <a:off x="457585" y="9290416"/>
            <a:ext cx="1821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Jin</a:t>
            </a:r>
            <a:r>
              <a:rPr lang="en-US" altLang="ko-KR" sz="2400" dirty="0"/>
              <a:t> Kim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DDE40-690D-474A-873B-3FEE7A9F069C}"/>
              </a:ext>
            </a:extLst>
          </p:cNvPr>
          <p:cNvSpPr txBox="1"/>
          <p:nvPr/>
        </p:nvSpPr>
        <p:spPr>
          <a:xfrm>
            <a:off x="457585" y="3910657"/>
            <a:ext cx="182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software engineer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71764" cy="19493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309DEA-FB3B-469F-876A-A150D17B372B}"/>
              </a:ext>
            </a:extLst>
          </p:cNvPr>
          <p:cNvSpPr txBox="1"/>
          <p:nvPr/>
        </p:nvSpPr>
        <p:spPr>
          <a:xfrm>
            <a:off x="5234260" y="185730"/>
            <a:ext cx="48746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Front </a:t>
            </a:r>
            <a:r>
              <a:rPr lang="en-US" altLang="ko-KR" sz="6600" b="1" dirty="0"/>
              <a:t>end</a:t>
            </a:r>
            <a:r>
              <a:rPr lang="en-US" altLang="ko-KR" sz="4800" b="1" dirty="0"/>
              <a:t> Design</a:t>
            </a:r>
            <a:endParaRPr lang="ko-KR" altLang="en-US" sz="4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BA52E-60E3-471B-812D-53F5F8F0F453}"/>
              </a:ext>
            </a:extLst>
          </p:cNvPr>
          <p:cNvSpPr txBox="1"/>
          <p:nvPr/>
        </p:nvSpPr>
        <p:spPr>
          <a:xfrm>
            <a:off x="5416200" y="2257406"/>
            <a:ext cx="451078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6600" b="1" dirty="0"/>
              <a:t>Header</a:t>
            </a:r>
          </a:p>
          <a:p>
            <a:pPr marL="571500" indent="-571500">
              <a:buFontTx/>
              <a:buChar char="-"/>
            </a:pPr>
            <a:endParaRPr lang="en-US" altLang="ko-KR" sz="6600" b="1" dirty="0"/>
          </a:p>
          <a:p>
            <a:pPr marL="571500" indent="-571500">
              <a:buFontTx/>
              <a:buChar char="-"/>
            </a:pPr>
            <a:r>
              <a:rPr lang="en-US" altLang="ko-KR" sz="6600" b="1" dirty="0"/>
              <a:t>Section1</a:t>
            </a:r>
          </a:p>
          <a:p>
            <a:pPr marL="571500" indent="-571500">
              <a:buFontTx/>
              <a:buChar char="-"/>
            </a:pPr>
            <a:endParaRPr lang="en-US" altLang="ko-KR" sz="6600" b="1" dirty="0"/>
          </a:p>
          <a:p>
            <a:pPr marL="571500" indent="-571500">
              <a:buFontTx/>
              <a:buChar char="-"/>
            </a:pPr>
            <a:r>
              <a:rPr lang="en-US" altLang="ko-KR" sz="6600" b="1" dirty="0"/>
              <a:t>Section2</a:t>
            </a:r>
          </a:p>
          <a:p>
            <a:pPr marL="571500" indent="-571500">
              <a:buFontTx/>
              <a:buChar char="-"/>
            </a:pPr>
            <a:endParaRPr lang="en-US" altLang="ko-KR" sz="6600" b="1" dirty="0"/>
          </a:p>
          <a:p>
            <a:pPr marL="571500" indent="-571500">
              <a:buFontTx/>
              <a:buChar char="-"/>
            </a:pPr>
            <a:r>
              <a:rPr lang="en-US" altLang="ko-KR" sz="6600" b="1" dirty="0"/>
              <a:t>Footer</a:t>
            </a:r>
            <a:endParaRPr lang="ko-KR" altLang="en-US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6668" y="581611"/>
            <a:ext cx="554524" cy="396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3E7B3-1452-43B9-84BC-E7F300293F9C}"/>
              </a:ext>
            </a:extLst>
          </p:cNvPr>
          <p:cNvSpPr txBox="1"/>
          <p:nvPr/>
        </p:nvSpPr>
        <p:spPr>
          <a:xfrm>
            <a:off x="228600" y="192885"/>
            <a:ext cx="655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Header</a:t>
            </a:r>
          </a:p>
          <a:p>
            <a:r>
              <a:rPr lang="en-US" altLang="ko-KR" sz="4400" b="1" dirty="0"/>
              <a:t>- </a:t>
            </a:r>
            <a:r>
              <a:rPr lang="ko-KR" altLang="en-US" sz="4400" b="1" dirty="0" err="1"/>
              <a:t>검색창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2EBA78-6CA0-47E8-A64A-33F9B7727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817" y="2439654"/>
            <a:ext cx="9114183" cy="7820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BE4BA6-22A6-4117-AE1F-1C0C6F167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6" y="2439654"/>
            <a:ext cx="9114183" cy="78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9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6668" y="581611"/>
            <a:ext cx="554524" cy="396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3E7B3-1452-43B9-84BC-E7F300293F9C}"/>
              </a:ext>
            </a:extLst>
          </p:cNvPr>
          <p:cNvSpPr txBox="1"/>
          <p:nvPr/>
        </p:nvSpPr>
        <p:spPr>
          <a:xfrm>
            <a:off x="228600" y="192885"/>
            <a:ext cx="655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Header</a:t>
            </a:r>
          </a:p>
          <a:p>
            <a:r>
              <a:rPr lang="en-US" altLang="ko-KR" sz="4400" b="1" dirty="0"/>
              <a:t>- Navigation bar</a:t>
            </a:r>
            <a:endParaRPr lang="ko-KR" altLang="en-US" sz="4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776B6A-8E15-4301-B9DE-3476D2B6B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443" y="2651440"/>
            <a:ext cx="9144000" cy="7635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BEF2B9-3D52-43E9-A3CE-C50F1CC2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3" y="2629905"/>
            <a:ext cx="9144000" cy="7635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6668" y="581611"/>
            <a:ext cx="554524" cy="396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3E7B3-1452-43B9-84BC-E7F300293F9C}"/>
              </a:ext>
            </a:extLst>
          </p:cNvPr>
          <p:cNvSpPr txBox="1"/>
          <p:nvPr/>
        </p:nvSpPr>
        <p:spPr>
          <a:xfrm>
            <a:off x="228600" y="192885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Section1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B56592-6274-4E41-89AD-D7F2E8B9C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569" y="2629905"/>
            <a:ext cx="9081431" cy="76570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D808D3-449B-4CCA-A201-0DFE149E8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" y="1499779"/>
            <a:ext cx="5829300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80F917-4B8C-4D19-A252-D044090AF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761" y="5392710"/>
            <a:ext cx="2962275" cy="2047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795B2B-682D-45FE-8626-A1DFD771F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34" y="5402308"/>
            <a:ext cx="3974534" cy="4867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F237BC-476C-4D94-B147-FDD7645BA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6762" y="7915275"/>
            <a:ext cx="2800350" cy="237172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4144BD-A05C-4097-A4AF-E4323CD784E1}"/>
              </a:ext>
            </a:extLst>
          </p:cNvPr>
          <p:cNvCxnSpPr>
            <a:cxnSpLocks/>
          </p:cNvCxnSpPr>
          <p:nvPr/>
        </p:nvCxnSpPr>
        <p:spPr>
          <a:xfrm flipH="1" flipV="1">
            <a:off x="6057898" y="2628044"/>
            <a:ext cx="3695702" cy="839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E1B326-B47B-4922-825F-1824A01BB4C2}"/>
              </a:ext>
            </a:extLst>
          </p:cNvPr>
          <p:cNvCxnSpPr>
            <a:cxnSpLocks/>
          </p:cNvCxnSpPr>
          <p:nvPr/>
        </p:nvCxnSpPr>
        <p:spPr>
          <a:xfrm flipH="1">
            <a:off x="7386639" y="9639302"/>
            <a:ext cx="305276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77F433-263D-4244-9AD5-38BC28090112}"/>
              </a:ext>
            </a:extLst>
          </p:cNvPr>
          <p:cNvCxnSpPr>
            <a:cxnSpLocks/>
          </p:cNvCxnSpPr>
          <p:nvPr/>
        </p:nvCxnSpPr>
        <p:spPr>
          <a:xfrm flipH="1">
            <a:off x="6553200" y="3495404"/>
            <a:ext cx="6439600" cy="18432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F6E64C-F0C9-4118-AB76-3A502EC6303C}"/>
              </a:ext>
            </a:extLst>
          </p:cNvPr>
          <p:cNvCxnSpPr>
            <a:cxnSpLocks/>
          </p:cNvCxnSpPr>
          <p:nvPr/>
        </p:nvCxnSpPr>
        <p:spPr>
          <a:xfrm flipH="1">
            <a:off x="4237968" y="5941269"/>
            <a:ext cx="5185953" cy="19730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6668" y="581611"/>
            <a:ext cx="554524" cy="396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3E7B3-1452-43B9-84BC-E7F300293F9C}"/>
              </a:ext>
            </a:extLst>
          </p:cNvPr>
          <p:cNvSpPr txBox="1"/>
          <p:nvPr/>
        </p:nvSpPr>
        <p:spPr>
          <a:xfrm>
            <a:off x="228600" y="192885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Section2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E3F411-F813-4C22-915C-6F3792A0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629905"/>
            <a:ext cx="8680837" cy="76570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1615A4-AE41-4FC0-93AC-4E49AE773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" y="1621890"/>
            <a:ext cx="7036526" cy="39788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F26F86-CAE9-49AD-BBC4-E830AC392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876" y="1621890"/>
            <a:ext cx="2971800" cy="19976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57BB84-7AA1-4087-8A03-28C8CCFF1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63" y="6591300"/>
            <a:ext cx="6928237" cy="2819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A4D401-B4ED-44B7-B2DF-4B481379785D}"/>
              </a:ext>
            </a:extLst>
          </p:cNvPr>
          <p:cNvCxnSpPr>
            <a:cxnSpLocks/>
          </p:cNvCxnSpPr>
          <p:nvPr/>
        </p:nvCxnSpPr>
        <p:spPr>
          <a:xfrm flipH="1" flipV="1">
            <a:off x="10270956" y="2221210"/>
            <a:ext cx="2530644" cy="12137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C8D3185-8AF3-4BE6-8F34-CA914250A5F3}"/>
              </a:ext>
            </a:extLst>
          </p:cNvPr>
          <p:cNvCxnSpPr>
            <a:cxnSpLocks/>
          </p:cNvCxnSpPr>
          <p:nvPr/>
        </p:nvCxnSpPr>
        <p:spPr>
          <a:xfrm flipH="1">
            <a:off x="7265126" y="8001000"/>
            <a:ext cx="21836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44549E-6F5E-4304-A7AF-4973ACBEDD1E}"/>
              </a:ext>
            </a:extLst>
          </p:cNvPr>
          <p:cNvCxnSpPr>
            <a:cxnSpLocks/>
          </p:cNvCxnSpPr>
          <p:nvPr/>
        </p:nvCxnSpPr>
        <p:spPr>
          <a:xfrm flipH="1" flipV="1">
            <a:off x="7279964" y="3930266"/>
            <a:ext cx="5445436" cy="8124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6668" y="581611"/>
            <a:ext cx="554524" cy="396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3E7B3-1452-43B9-84BC-E7F300293F9C}"/>
              </a:ext>
            </a:extLst>
          </p:cNvPr>
          <p:cNvSpPr txBox="1"/>
          <p:nvPr/>
        </p:nvSpPr>
        <p:spPr>
          <a:xfrm>
            <a:off x="228600" y="192885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Section3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A32AE40-B31B-4376-BD44-DF59F8461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569" y="2628900"/>
            <a:ext cx="9081431" cy="752808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D812EDE-9A81-4A72-BB24-72A5B3587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974919"/>
            <a:ext cx="5838825" cy="31685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E339A5F-C6AE-4438-B59B-EA2E41E97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6819900"/>
            <a:ext cx="3152775" cy="20574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C687071-E4B3-4694-B4E4-ACD64BB97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6166013"/>
            <a:ext cx="3771900" cy="3990975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3281D7-7F58-4FE5-AE79-69D60DA2AF40}"/>
              </a:ext>
            </a:extLst>
          </p:cNvPr>
          <p:cNvCxnSpPr>
            <a:cxnSpLocks/>
          </p:cNvCxnSpPr>
          <p:nvPr/>
        </p:nvCxnSpPr>
        <p:spPr>
          <a:xfrm flipH="1" flipV="1">
            <a:off x="6067424" y="3314700"/>
            <a:ext cx="7953376" cy="6588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1AA5D3-2413-4252-94CC-24D05552CA61}"/>
              </a:ext>
            </a:extLst>
          </p:cNvPr>
          <p:cNvCxnSpPr>
            <a:cxnSpLocks/>
          </p:cNvCxnSpPr>
          <p:nvPr/>
        </p:nvCxnSpPr>
        <p:spPr>
          <a:xfrm flipH="1">
            <a:off x="7162800" y="7581900"/>
            <a:ext cx="2590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8CF55C8-17A4-437B-AD5C-2CE08EB10F41}"/>
              </a:ext>
            </a:extLst>
          </p:cNvPr>
          <p:cNvCxnSpPr>
            <a:cxnSpLocks/>
          </p:cNvCxnSpPr>
          <p:nvPr/>
        </p:nvCxnSpPr>
        <p:spPr>
          <a:xfrm flipH="1">
            <a:off x="4000500" y="6104053"/>
            <a:ext cx="5600700" cy="379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6668" y="581611"/>
            <a:ext cx="554524" cy="396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3E7B3-1452-43B9-84BC-E7F300293F9C}"/>
              </a:ext>
            </a:extLst>
          </p:cNvPr>
          <p:cNvSpPr txBox="1"/>
          <p:nvPr/>
        </p:nvSpPr>
        <p:spPr>
          <a:xfrm>
            <a:off x="228600" y="192885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9600" b="1" dirty="0"/>
              <a:t>Footer</a:t>
            </a:r>
            <a:endParaRPr lang="ko-KR" altLang="en-US" sz="9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753665-E94D-4387-ABA0-92F241EA1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28900"/>
            <a:ext cx="6459582" cy="19082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1E0A65-1A03-4B73-AE46-42604F712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520" y="2552700"/>
            <a:ext cx="8031480" cy="6019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D8DBAF-A3D4-491C-AA43-5FF11C907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6" y="5334000"/>
            <a:ext cx="645958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8D9A87-FDEC-4F87-9D74-4DEEE8DFD9F6}"/>
              </a:ext>
            </a:extLst>
          </p:cNvPr>
          <p:cNvSpPr/>
          <p:nvPr/>
        </p:nvSpPr>
        <p:spPr>
          <a:xfrm>
            <a:off x="4648200" y="1038314"/>
            <a:ext cx="7814960" cy="9248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9500" b="1" dirty="0"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</Words>
  <Application>Microsoft Office PowerPoint</Application>
  <PresentationFormat>사용자 지정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14</cp:revision>
  <dcterms:created xsi:type="dcterms:W3CDTF">2022-04-26T11:40:31Z</dcterms:created>
  <dcterms:modified xsi:type="dcterms:W3CDTF">2022-04-26T06:34:19Z</dcterms:modified>
</cp:coreProperties>
</file>