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8" r:id="rId4"/>
    <p:sldId id="274" r:id="rId5"/>
    <p:sldId id="275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93E68-11C9-4874-B90D-DD65FCB249E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69951-EDB9-43EC-84B8-1A0BFABFD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3" y="7406286"/>
            <a:ext cx="8724910" cy="29560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DB6EF9-0FAA-41C7-B38B-C98DFD8667A4}"/>
              </a:ext>
            </a:extLst>
          </p:cNvPr>
          <p:cNvSpPr txBox="1"/>
          <p:nvPr/>
        </p:nvSpPr>
        <p:spPr>
          <a:xfrm>
            <a:off x="426001" y="494733"/>
            <a:ext cx="182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2022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C7A08-A62E-4D91-BA8D-AE4EA2E9D2CC}"/>
              </a:ext>
            </a:extLst>
          </p:cNvPr>
          <p:cNvSpPr txBox="1"/>
          <p:nvPr/>
        </p:nvSpPr>
        <p:spPr>
          <a:xfrm>
            <a:off x="457585" y="9290416"/>
            <a:ext cx="1821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Jin</a:t>
            </a:r>
            <a:r>
              <a:rPr lang="en-US" altLang="ko-KR" sz="2400" dirty="0"/>
              <a:t> Kim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DDE40-690D-474A-873B-3FEE7A9F069C}"/>
              </a:ext>
            </a:extLst>
          </p:cNvPr>
          <p:cNvSpPr txBox="1"/>
          <p:nvPr/>
        </p:nvSpPr>
        <p:spPr>
          <a:xfrm>
            <a:off x="457585" y="3910657"/>
            <a:ext cx="1821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software engineer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4" y="739728"/>
            <a:ext cx="3871764" cy="194937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403256" y="1403344"/>
            <a:ext cx="327736" cy="854062"/>
            <a:chOff x="4403256" y="1403344"/>
            <a:chExt cx="327736" cy="85406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403256" y="1403344"/>
              <a:ext cx="327735" cy="327735"/>
              <a:chOff x="4403256" y="1403344"/>
              <a:chExt cx="327735" cy="327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403344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403256" y="1929671"/>
              <a:ext cx="327735" cy="327735"/>
              <a:chOff x="4403256" y="1929671"/>
              <a:chExt cx="327735" cy="327735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03256" y="192967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0BA52E-60E3-471B-812D-53F5F8F0F453}"/>
              </a:ext>
            </a:extLst>
          </p:cNvPr>
          <p:cNvSpPr txBox="1"/>
          <p:nvPr/>
        </p:nvSpPr>
        <p:spPr>
          <a:xfrm>
            <a:off x="5416200" y="2257406"/>
            <a:ext cx="1081440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6600" b="1" dirty="0"/>
              <a:t>주제 선정이유</a:t>
            </a:r>
            <a:endParaRPr lang="en-US" altLang="ko-KR" sz="6600" b="1" dirty="0"/>
          </a:p>
          <a:p>
            <a:pPr marL="571500" indent="-571500">
              <a:buFontTx/>
              <a:buChar char="-"/>
            </a:pPr>
            <a:endParaRPr lang="en-US" altLang="ko-KR" sz="6600" b="1" dirty="0"/>
          </a:p>
          <a:p>
            <a:pPr marL="571500" indent="-571500">
              <a:buFontTx/>
              <a:buChar char="-"/>
            </a:pPr>
            <a:r>
              <a:rPr lang="ko-KR" altLang="en-US" sz="6600" b="1" dirty="0"/>
              <a:t>데이터분석</a:t>
            </a:r>
            <a:r>
              <a:rPr lang="en-US" altLang="ko-KR" sz="6600" b="1" dirty="0"/>
              <a:t>(</a:t>
            </a:r>
            <a:r>
              <a:rPr lang="ko-KR" altLang="en-US" sz="6600" b="1" dirty="0"/>
              <a:t>인구현황</a:t>
            </a:r>
            <a:r>
              <a:rPr lang="en-US" altLang="ko-KR" sz="6600" b="1" dirty="0"/>
              <a:t>)</a:t>
            </a:r>
          </a:p>
          <a:p>
            <a:pPr marL="571500" indent="-571500">
              <a:buFontTx/>
              <a:buChar char="-"/>
            </a:pPr>
            <a:endParaRPr lang="en-US" altLang="ko-KR" sz="6600" b="1" dirty="0"/>
          </a:p>
          <a:p>
            <a:pPr marL="571500" indent="-571500">
              <a:buFontTx/>
              <a:buChar char="-"/>
            </a:pPr>
            <a:r>
              <a:rPr lang="ko-KR" altLang="en-US" sz="6600" b="1" dirty="0"/>
              <a:t>데이터분석</a:t>
            </a:r>
            <a:r>
              <a:rPr lang="en-US" altLang="ko-KR" sz="6600" b="1" dirty="0"/>
              <a:t>(</a:t>
            </a:r>
            <a:r>
              <a:rPr lang="ko-KR" altLang="en-US" sz="6600" b="1" dirty="0"/>
              <a:t>출산율 현황</a:t>
            </a:r>
            <a:r>
              <a:rPr lang="en-US" altLang="ko-KR" sz="6600" b="1" dirty="0"/>
              <a:t>)</a:t>
            </a:r>
          </a:p>
          <a:p>
            <a:pPr marL="571500" indent="-571500">
              <a:buFontTx/>
              <a:buChar char="-"/>
            </a:pPr>
            <a:endParaRPr lang="en-US" altLang="ko-KR" sz="6600" b="1" dirty="0"/>
          </a:p>
          <a:p>
            <a:pPr marL="571500" indent="-571500">
              <a:buFontTx/>
              <a:buChar char="-"/>
            </a:pPr>
            <a:r>
              <a:rPr lang="ko-KR" altLang="en-US" sz="6600" b="1" dirty="0"/>
              <a:t>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152400" y="0"/>
            <a:ext cx="8381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dirty="0"/>
              <a:t>주제 선정이유</a:t>
            </a:r>
            <a:endParaRPr lang="en-US" altLang="ko-KR" sz="8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23671-86F6-4705-A554-75AA4D556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13" y="2384408"/>
            <a:ext cx="8110538" cy="3362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E49A85-DA03-4BFD-9A51-631614788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6561482"/>
            <a:ext cx="8381999" cy="27730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ADC372-199C-4B32-9DFA-6F43A1B7DB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398" y="2384408"/>
            <a:ext cx="7872851" cy="31367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28989-78EC-493F-B22A-C5A153936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399" y="6773890"/>
            <a:ext cx="7872851" cy="25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9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152400" y="0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8800" b="1" dirty="0"/>
              <a:t>데이터분석</a:t>
            </a:r>
            <a:r>
              <a:rPr lang="en-US" altLang="ko-KR" sz="8800" b="1" dirty="0"/>
              <a:t>(</a:t>
            </a:r>
            <a:r>
              <a:rPr lang="ko-KR" altLang="en-US" sz="8800" b="1" dirty="0"/>
              <a:t>인구현황</a:t>
            </a:r>
            <a:r>
              <a:rPr lang="en-US" altLang="ko-KR" sz="8800" b="1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41361C-3700-4F9B-9E22-1D2FF32AB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00"/>
            <a:ext cx="8943975" cy="571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42B1EE-26F1-4846-8934-4555E8ED2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347" y="2236304"/>
            <a:ext cx="8763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46668" y="581611"/>
            <a:ext cx="554524" cy="3961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3E7B3-1452-43B9-84BC-E7F300293F9C}"/>
              </a:ext>
            </a:extLst>
          </p:cNvPr>
          <p:cNvSpPr txBox="1"/>
          <p:nvPr/>
        </p:nvSpPr>
        <p:spPr>
          <a:xfrm>
            <a:off x="152400" y="0"/>
            <a:ext cx="1295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8800" b="1" dirty="0"/>
              <a:t>데이터분석</a:t>
            </a:r>
            <a:r>
              <a:rPr lang="en-US" altLang="ko-KR" sz="8800" b="1" dirty="0"/>
              <a:t>(</a:t>
            </a:r>
            <a:r>
              <a:rPr lang="ko-KR" altLang="en-US" sz="8800" b="1" dirty="0"/>
              <a:t>출산율 현황</a:t>
            </a:r>
            <a:r>
              <a:rPr lang="en-US" altLang="ko-KR" sz="8800" b="1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E89210-401A-432F-9D60-7CD62056B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28884"/>
            <a:ext cx="8458200" cy="7244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78DF99-0A53-4B42-82DD-C9A3BDA02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000" y="1728884"/>
            <a:ext cx="9220200" cy="72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28</Words>
  <Application>Microsoft Office PowerPoint</Application>
  <PresentationFormat>사용자 지정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16</cp:revision>
  <dcterms:created xsi:type="dcterms:W3CDTF">2022-04-26T11:40:31Z</dcterms:created>
  <dcterms:modified xsi:type="dcterms:W3CDTF">2022-05-10T05:14:13Z</dcterms:modified>
</cp:coreProperties>
</file>