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4"/>
  </p:sldMasterIdLst>
  <p:notesMasterIdLst>
    <p:notesMasterId r:id="rId23"/>
  </p:notesMasterIdLst>
  <p:sldIdLst>
    <p:sldId id="256" r:id="rId5"/>
    <p:sldId id="258" r:id="rId6"/>
    <p:sldId id="304" r:id="rId7"/>
    <p:sldId id="298" r:id="rId8"/>
    <p:sldId id="299" r:id="rId9"/>
    <p:sldId id="300" r:id="rId10"/>
    <p:sldId id="306" r:id="rId11"/>
    <p:sldId id="301" r:id="rId12"/>
    <p:sldId id="303" r:id="rId13"/>
    <p:sldId id="302" r:id="rId14"/>
    <p:sldId id="307" r:id="rId15"/>
    <p:sldId id="262" r:id="rId16"/>
    <p:sldId id="316" r:id="rId17"/>
    <p:sldId id="308" r:id="rId18"/>
    <p:sldId id="310" r:id="rId19"/>
    <p:sldId id="312" r:id="rId20"/>
    <p:sldId id="314" r:id="rId21"/>
    <p:sldId id="315" r:id="rId22"/>
  </p:sldIdLst>
  <p:sldSz cx="9144000" cy="5143500" type="screen16x9"/>
  <p:notesSz cx="6858000" cy="9144000"/>
  <p:embeddedFontLst>
    <p:embeddedFont>
      <p:font typeface="Calibri" panose="020F0502020204030204" pitchFamily="34" charset="0"/>
      <p:regular r:id="rId24"/>
      <p:bold r:id="rId25"/>
      <p:italic r:id="rId26"/>
      <p:boldItalic r:id="rId27"/>
    </p:embeddedFont>
    <p:embeddedFont>
      <p:font typeface="Montserrat" pitchFamily="2" charset="77"/>
      <p:regular r:id="rId28"/>
      <p:bold r:id="rId29"/>
      <p:italic r:id="rId30"/>
      <p:boldItalic r:id="rId31"/>
    </p:embeddedFont>
    <p:embeddedFont>
      <p:font typeface="Montserrat Medium" panose="020F0502020204030204" pitchFamily="34" charset="0"/>
      <p:regular r:id="rId32"/>
      <p:bold r:id="rId33"/>
      <p:italic r:id="rId34"/>
      <p:boldItalic r:id="rId35"/>
    </p:embeddedFont>
    <p:embeddedFont>
      <p:font typeface="Open Sans" panose="020B0606030504020204" pitchFamily="34" charset="0"/>
      <p:regular r:id="rId36"/>
      <p:bold r:id="rId37"/>
      <p:italic r:id="rId38"/>
      <p:boldItalic r:id="rId39"/>
    </p:embeddedFont>
    <p:embeddedFont>
      <p:font typeface="Roboto Condensed Light" panose="020F0302020204030204" pitchFamily="34" charset="0"/>
      <p:regular r:id="rId40"/>
      <p:italic r:id="rId41"/>
    </p:embeddedFont>
    <p:embeddedFont>
      <p:font typeface="Segoe UI" panose="020B0502040204020203" pitchFamily="3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8A0B8082-0FEC-413A-A76F-429FFA6C025F}">
          <p14:sldIdLst>
            <p14:sldId id="256"/>
            <p14:sldId id="258"/>
            <p14:sldId id="304"/>
            <p14:sldId id="298"/>
            <p14:sldId id="299"/>
            <p14:sldId id="300"/>
            <p14:sldId id="306"/>
            <p14:sldId id="301"/>
            <p14:sldId id="303"/>
            <p14:sldId id="302"/>
            <p14:sldId id="307"/>
            <p14:sldId id="262"/>
            <p14:sldId id="316"/>
            <p14:sldId id="308"/>
            <p14:sldId id="310"/>
            <p14:sldId id="312"/>
            <p14:sldId id="314"/>
            <p14:sldId id="315"/>
          </p14:sldIdLst>
        </p14:section>
      </p14:sectionLst>
    </p:ex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74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0129A3-9141-9C48-2AA1-94732591A732}" v="957" dt="2023-12-05T07:08:14.207"/>
    <p1510:client id="{35D53E5B-16D6-4A9F-9C0C-B115B9917B35}" v="2" dt="2023-12-04T15:20:15.655"/>
    <p1510:client id="{985C7F45-0F4C-044B-94E8-44F356ECB579}" v="3145" dt="2023-12-05T07:59:40.590"/>
    <p1510:client id="{9D9D5B28-2C86-7A44-95BC-D8E2E014BB8D}" v="445" dt="2023-12-05T08:10:42.074"/>
  </p1510:revLst>
</p1510:revInfo>
</file>

<file path=ppt/tableStyles.xml><?xml version="1.0" encoding="utf-8"?>
<a:tblStyleLst xmlns:a="http://schemas.openxmlformats.org/drawingml/2006/main" def="{64A755C2-D705-40B1-84D9-5F56B70FF1E3}">
  <a:tblStyle styleId="{64A755C2-D705-40B1-84D9-5F56B70FF1E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4"/>
    <p:restoredTop sz="94660"/>
  </p:normalViewPr>
  <p:slideViewPr>
    <p:cSldViewPr snapToGrid="0">
      <p:cViewPr varScale="1">
        <p:scale>
          <a:sx n="158" d="100"/>
          <a:sy n="158" d="100"/>
        </p:scale>
        <p:origin x="504" y="-3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17.xml"/><Relationship Id="rId34" Type="http://schemas.openxmlformats.org/officeDocument/2006/relationships/font" Target="fonts/font11.fntdata"/><Relationship Id="rId42" Type="http://schemas.openxmlformats.org/officeDocument/2006/relationships/font" Target="fonts/font19.fntdata"/><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font" Target="fonts/font6.fntdata"/><Relationship Id="rId11" Type="http://schemas.openxmlformats.org/officeDocument/2006/relationships/slide" Target="slides/slide7.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45" Type="http://schemas.openxmlformats.org/officeDocument/2006/relationships/font" Target="fonts/font22.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8.fntdata"/><Relationship Id="rId44" Type="http://schemas.openxmlformats.org/officeDocument/2006/relationships/font" Target="fonts/font21.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font" Target="fonts/font20.fntdata"/><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font" Target="fonts/font18.fntdata"/><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4"/>
        <p:cNvGrpSpPr/>
        <p:nvPr/>
      </p:nvGrpSpPr>
      <p:grpSpPr>
        <a:xfrm>
          <a:off x="0" y="0"/>
          <a:ext cx="0" cy="0"/>
          <a:chOff x="0" y="0"/>
          <a:chExt cx="0" cy="0"/>
        </a:xfrm>
      </p:grpSpPr>
      <p:sp>
        <p:nvSpPr>
          <p:cNvPr id="2735" name="Google Shape;273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6" name="Google Shape;273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indent="-171450"/>
            <a:r>
              <a:rPr lang="en-US" dirty="0"/>
              <a:t>- Give a brief overview of the business problem and analytics problem.</a:t>
            </a:r>
            <a:br>
              <a:rPr lang="en-US" dirty="0"/>
            </a:br>
            <a:r>
              <a:rPr lang="en-US" dirty="0"/>
              <a:t>- Provide a brief description of the data sources.</a:t>
            </a:r>
            <a:br>
              <a:rPr lang="en-US" dirty="0"/>
            </a:br>
            <a:r>
              <a:rPr lang="en-US" dirty="0"/>
              <a:t>- Identify and explain the rationale for the choice of techniques.</a:t>
            </a:r>
            <a:br>
              <a:rPr lang="en-US" dirty="0"/>
            </a:br>
            <a:r>
              <a:rPr lang="en-US" dirty="0"/>
              <a:t>- Present the results.</a:t>
            </a:r>
            <a:br>
              <a:rPr lang="en-US" dirty="0"/>
            </a:br>
            <a:r>
              <a:rPr lang="en-US" dirty="0"/>
              <a:t>- Discuss the business insight gained from the analysis.</a:t>
            </a:r>
            <a:br>
              <a:rPr lang="en-US" dirty="0"/>
            </a:br>
            <a:r>
              <a:rPr lang="en-US" dirty="0"/>
              <a:t>- Discuss issues (real or anticipated) in deploying insights as in the specific organization studied.</a:t>
            </a:r>
          </a:p>
          <a:p>
            <a:pPr marL="171450" indent="-171450"/>
            <a:endParaRPr lang="en-US" dirty="0"/>
          </a:p>
          <a:p>
            <a:pPr marL="171450" indent="-171450"/>
            <a:r>
              <a:rPr lang="en-US" dirty="0"/>
              <a:t>Font : Montserrat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4"/>
        <p:cNvGrpSpPr/>
        <p:nvPr/>
      </p:nvGrpSpPr>
      <p:grpSpPr>
        <a:xfrm>
          <a:off x="0" y="0"/>
          <a:ext cx="0" cy="0"/>
          <a:chOff x="0" y="0"/>
          <a:chExt cx="0" cy="0"/>
        </a:xfrm>
      </p:grpSpPr>
      <p:sp>
        <p:nvSpPr>
          <p:cNvPr id="2855" name="Google Shape;2855;gdd0c7d16c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6" name="Google Shape;2856;gdd0c7d16c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99661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CA" sz="1800" kern="100">
                <a:effectLst/>
                <a:latin typeface="Times New Roman" panose="02020603050405020304" pitchFamily="18" charset="0"/>
                <a:ea typeface="DengXian" panose="02010600030101010101" pitchFamily="2" charset="-122"/>
              </a:rPr>
              <a:t>The data is derived from a randomized control trial (RCT) involving over 21,000 taxpayers and 668 local leaders, structured into various treatment groups. These groups received different combinations of interventions, including text message reminders with varying contents (general, educative, coercive, shaming) and direct involvement of local leaders in the tax collection process.</a:t>
            </a:r>
          </a:p>
          <a:p>
            <a:endParaRPr lang="en-US"/>
          </a:p>
        </p:txBody>
      </p:sp>
    </p:spTree>
    <p:extLst>
      <p:ext uri="{BB962C8B-B14F-4D97-AF65-F5344CB8AC3E}">
        <p14:creationId xmlns:p14="http://schemas.microsoft.com/office/powerpoint/2010/main" val="3154546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CA" sz="1200" i="1">
                <a:latin typeface="Montserrat" pitchFamily="2" charset="77"/>
                <a:ea typeface="DengXian" panose="02010600030101010101" pitchFamily="2" charset="-122"/>
              </a:rPr>
              <a:t>Figure: </a:t>
            </a:r>
            <a:r>
              <a:rPr lang="en-US" sz="1100" i="1">
                <a:effectLst/>
                <a:latin typeface="Montserrat" pitchFamily="2" charset="77"/>
                <a:ea typeface="SimSun" panose="02010600030101010101" pitchFamily="2" charset="-122"/>
              </a:rPr>
              <a:t>The bar chart displays the distribution of treatment indicators across small, medium, and large </a:t>
            </a:r>
            <a:r>
              <a:rPr lang="en-US" sz="1100" i="1" err="1">
                <a:effectLst/>
                <a:latin typeface="Montserrat" pitchFamily="2" charset="77"/>
                <a:ea typeface="SimSun" panose="02010600030101010101" pitchFamily="2" charset="-122"/>
              </a:rPr>
              <a:t>Mjumbe</a:t>
            </a:r>
            <a:r>
              <a:rPr lang="en-US" sz="1100" i="1">
                <a:effectLst/>
                <a:latin typeface="Montserrat" pitchFamily="2" charset="77"/>
                <a:ea typeface="SimSun" panose="02010600030101010101" pitchFamily="2" charset="-122"/>
              </a:rPr>
              <a:t> groups. Each bar color represents a different treatment group, with the count reflecting the number of </a:t>
            </a:r>
            <a:r>
              <a:rPr lang="en-US" sz="1100" i="1" err="1">
                <a:effectLst/>
                <a:latin typeface="Montserrat" pitchFamily="2" charset="77"/>
                <a:ea typeface="SimSun" panose="02010600030101010101" pitchFamily="2" charset="-122"/>
              </a:rPr>
              <a:t>Mjumbes</a:t>
            </a:r>
            <a:r>
              <a:rPr lang="en-US" sz="1100" i="1">
                <a:effectLst/>
                <a:latin typeface="Montserrat" pitchFamily="2" charset="77"/>
                <a:ea typeface="SimSun" panose="02010600030101010101" pitchFamily="2" charset="-122"/>
              </a:rPr>
              <a:t> within each category and treatment. This visualization aids in assessing the uniformity of treatment distribution among varying sizes of </a:t>
            </a:r>
            <a:r>
              <a:rPr lang="en-US" sz="1100" i="1" err="1">
                <a:effectLst/>
                <a:latin typeface="Montserrat" pitchFamily="2" charset="77"/>
                <a:ea typeface="SimSun" panose="02010600030101010101" pitchFamily="2" charset="-122"/>
              </a:rPr>
              <a:t>Mjumbe</a:t>
            </a:r>
            <a:r>
              <a:rPr lang="en-US" sz="1100" i="1">
                <a:effectLst/>
                <a:latin typeface="Montserrat" pitchFamily="2" charset="77"/>
                <a:ea typeface="SimSun" panose="02010600030101010101" pitchFamily="2" charset="-122"/>
              </a:rPr>
              <a:t> jurisdictions.</a:t>
            </a:r>
            <a:r>
              <a:rPr lang="en-CA" sz="1100" i="1">
                <a:effectLst/>
                <a:latin typeface="Montserrat" pitchFamily="2" charset="77"/>
              </a:rPr>
              <a:t> </a:t>
            </a:r>
            <a:endParaRPr lang="en-US" sz="1100" i="1">
              <a:latin typeface="Montserrat" pitchFamily="2" charset="77"/>
            </a:endParaRPr>
          </a:p>
        </p:txBody>
      </p:sp>
    </p:spTree>
    <p:extLst>
      <p:ext uri="{BB962C8B-B14F-4D97-AF65-F5344CB8AC3E}">
        <p14:creationId xmlns:p14="http://schemas.microsoft.com/office/powerpoint/2010/main" val="751536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buFont typeface="+mj-lt"/>
              <a:buAutoNum type="arabicPeriod"/>
            </a:pPr>
            <a:r>
              <a:rPr lang="en-CA" b="1" i="0">
                <a:solidFill>
                  <a:srgbClr val="D1D5DB"/>
                </a:solidFill>
                <a:effectLst/>
                <a:latin typeface="+mn-lt"/>
              </a:rPr>
              <a:t>Large </a:t>
            </a:r>
            <a:r>
              <a:rPr lang="en-CA" b="1" i="0" err="1">
                <a:solidFill>
                  <a:srgbClr val="D1D5DB"/>
                </a:solidFill>
                <a:effectLst/>
                <a:latin typeface="+mn-lt"/>
              </a:rPr>
              <a:t>Mjumbe</a:t>
            </a:r>
            <a:r>
              <a:rPr lang="en-CA" b="1" i="0">
                <a:solidFill>
                  <a:srgbClr val="D1D5DB"/>
                </a:solidFill>
                <a:effectLst/>
                <a:latin typeface="+mn-lt"/>
              </a:rPr>
              <a:t> Group</a:t>
            </a:r>
            <a:r>
              <a:rPr lang="en-CA" b="0" i="0">
                <a:solidFill>
                  <a:srgbClr val="D1D5DB"/>
                </a:solidFill>
                <a:effectLst/>
                <a:latin typeface="+mn-lt"/>
              </a:rPr>
              <a:t>: The impact of various SMS strategies on tax compliance remains unclear. No definitive recommendation can be made for the best SMS approach in these areas.</a:t>
            </a:r>
          </a:p>
          <a:p>
            <a:pPr algn="l">
              <a:buFont typeface="+mj-lt"/>
              <a:buAutoNum type="arabicPeriod"/>
            </a:pPr>
            <a:r>
              <a:rPr lang="en-CA" b="1" i="0">
                <a:solidFill>
                  <a:srgbClr val="D1D5DB"/>
                </a:solidFill>
                <a:effectLst/>
                <a:latin typeface="+mn-lt"/>
              </a:rPr>
              <a:t>Small </a:t>
            </a:r>
            <a:r>
              <a:rPr lang="en-CA" b="1" i="0" err="1">
                <a:solidFill>
                  <a:srgbClr val="D1D5DB"/>
                </a:solidFill>
                <a:effectLst/>
                <a:latin typeface="+mn-lt"/>
              </a:rPr>
              <a:t>Mjumbe</a:t>
            </a:r>
            <a:r>
              <a:rPr lang="en-CA" b="1" i="0">
                <a:solidFill>
                  <a:srgbClr val="D1D5DB"/>
                </a:solidFill>
                <a:effectLst/>
                <a:latin typeface="+mn-lt"/>
              </a:rPr>
              <a:t> Group</a:t>
            </a:r>
            <a:r>
              <a:rPr lang="en-CA" b="0" i="0">
                <a:solidFill>
                  <a:srgbClr val="D1D5DB"/>
                </a:solidFill>
                <a:effectLst/>
                <a:latin typeface="+mn-lt"/>
              </a:rPr>
              <a:t>: SMS messages involving actual leaders (p-values = 0.1) significantly enhance tax compliance. This strategy is recommended for maximizing tax collection in small communities.</a:t>
            </a:r>
          </a:p>
          <a:p>
            <a:pPr algn="l">
              <a:buFont typeface="+mj-lt"/>
              <a:buAutoNum type="arabicPeriod"/>
            </a:pPr>
            <a:r>
              <a:rPr lang="en-CA" b="1" i="0">
                <a:solidFill>
                  <a:srgbClr val="D1D5DB"/>
                </a:solidFill>
                <a:effectLst/>
                <a:latin typeface="+mn-lt"/>
              </a:rPr>
              <a:t>Medium </a:t>
            </a:r>
            <a:r>
              <a:rPr lang="en-CA" b="1" i="0" err="1">
                <a:solidFill>
                  <a:srgbClr val="D1D5DB"/>
                </a:solidFill>
                <a:effectLst/>
                <a:latin typeface="+mn-lt"/>
              </a:rPr>
              <a:t>Mjumbe</a:t>
            </a:r>
            <a:r>
              <a:rPr lang="en-CA" b="1" i="0">
                <a:solidFill>
                  <a:srgbClr val="D1D5DB"/>
                </a:solidFill>
                <a:effectLst/>
                <a:latin typeface="+mn-lt"/>
              </a:rPr>
              <a:t> Group</a:t>
            </a:r>
            <a:r>
              <a:rPr lang="en-CA" b="0" i="0">
                <a:solidFill>
                  <a:srgbClr val="D1D5DB"/>
                </a:solidFill>
                <a:effectLst/>
                <a:latin typeface="+mn-lt"/>
              </a:rPr>
              <a:t>: The p-value of 0.07 for T1 vs T3 indicates that SMS messages alone are more effective than those involving </a:t>
            </a:r>
            <a:r>
              <a:rPr lang="en-CA" b="0" i="0" err="1">
                <a:solidFill>
                  <a:srgbClr val="D1D5DB"/>
                </a:solidFill>
                <a:effectLst/>
                <a:latin typeface="+mn-lt"/>
              </a:rPr>
              <a:t>Mjumbe</a:t>
            </a:r>
            <a:r>
              <a:rPr lang="en-CA" b="0" i="0">
                <a:solidFill>
                  <a:srgbClr val="D1D5DB"/>
                </a:solidFill>
                <a:effectLst/>
                <a:latin typeface="+mn-lt"/>
              </a:rPr>
              <a:t> threats. This approach should be adopted to reduce operational costs and improve tax compliance in medium-sized areas.</a:t>
            </a:r>
          </a:p>
          <a:p>
            <a:endParaRPr lang="en-US"/>
          </a:p>
        </p:txBody>
      </p:sp>
    </p:spTree>
    <p:extLst>
      <p:ext uri="{BB962C8B-B14F-4D97-AF65-F5344CB8AC3E}">
        <p14:creationId xmlns:p14="http://schemas.microsoft.com/office/powerpoint/2010/main" val="1270689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8"/>
        <p:cNvGrpSpPr/>
        <p:nvPr/>
      </p:nvGrpSpPr>
      <p:grpSpPr>
        <a:xfrm>
          <a:off x="0" y="0"/>
          <a:ext cx="0" cy="0"/>
          <a:chOff x="0" y="0"/>
          <a:chExt cx="0" cy="0"/>
        </a:xfrm>
      </p:grpSpPr>
      <p:sp>
        <p:nvSpPr>
          <p:cNvPr id="3009" name="Google Shape;3009;ge013acee2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0" name="Google Shape;3010;ge013acee2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417350"/>
            <a:ext cx="4665900" cy="1695000"/>
          </a:xfrm>
          <a:prstGeom prst="rect">
            <a:avLst/>
          </a:prstGeom>
        </p:spPr>
        <p:txBody>
          <a:bodyPr spcFirstLastPara="1" wrap="square" lIns="91425" tIns="91425" rIns="91425" bIns="91425" anchor="ctr" anchorCtr="0">
            <a:noAutofit/>
          </a:bodyPr>
          <a:lstStyle>
            <a:lvl1pPr lvl="0" rtl="0">
              <a:spcBef>
                <a:spcPts val="0"/>
              </a:spcBef>
              <a:spcAft>
                <a:spcPts val="0"/>
              </a:spcAft>
              <a:buSzPts val="8500"/>
              <a:buNone/>
              <a:defRPr sz="5000">
                <a:solidFill>
                  <a:schemeClr val="dk2"/>
                </a:solidFill>
              </a:defRPr>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10" name="Google Shape;10;p2"/>
          <p:cNvSpPr txBox="1">
            <a:spLocks noGrp="1"/>
          </p:cNvSpPr>
          <p:nvPr>
            <p:ph type="subTitle" idx="1"/>
          </p:nvPr>
        </p:nvSpPr>
        <p:spPr>
          <a:xfrm>
            <a:off x="713225" y="3264750"/>
            <a:ext cx="3867600" cy="461400"/>
          </a:xfrm>
          <a:prstGeom prst="rect">
            <a:avLst/>
          </a:prstGeom>
          <a:solidFill>
            <a:schemeClr val="lt2"/>
          </a:solidFill>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lt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1" name="Google Shape;11;p2"/>
          <p:cNvSpPr>
            <a:spLocks noGrp="1"/>
          </p:cNvSpPr>
          <p:nvPr>
            <p:ph type="pic" idx="2"/>
          </p:nvPr>
        </p:nvSpPr>
        <p:spPr>
          <a:xfrm>
            <a:off x="5823850" y="1460400"/>
            <a:ext cx="3320100" cy="3683100"/>
          </a:xfrm>
          <a:prstGeom prst="rect">
            <a:avLst/>
          </a:prstGeom>
          <a:noFill/>
          <a:ln>
            <a:noFill/>
          </a:ln>
        </p:spPr>
      </p:sp>
      <p:grpSp>
        <p:nvGrpSpPr>
          <p:cNvPr id="12" name="Google Shape;12;p2"/>
          <p:cNvGrpSpPr/>
          <p:nvPr/>
        </p:nvGrpSpPr>
        <p:grpSpPr>
          <a:xfrm>
            <a:off x="5823874" y="121884"/>
            <a:ext cx="749152" cy="63126"/>
            <a:chOff x="2133750" y="758150"/>
            <a:chExt cx="216800" cy="18275"/>
          </a:xfrm>
        </p:grpSpPr>
        <p:sp>
          <p:nvSpPr>
            <p:cNvPr id="13" name="Google Shape;13;p2"/>
            <p:cNvSpPr/>
            <p:nvPr/>
          </p:nvSpPr>
          <p:spPr>
            <a:xfrm>
              <a:off x="2133750" y="758150"/>
              <a:ext cx="18275" cy="18275"/>
            </a:xfrm>
            <a:custGeom>
              <a:avLst/>
              <a:gdLst/>
              <a:ahLst/>
              <a:cxnLst/>
              <a:rect l="l" t="t" r="r" b="b"/>
              <a:pathLst>
                <a:path w="731" h="731" extrusionOk="0">
                  <a:moveTo>
                    <a:pt x="1" y="1"/>
                  </a:moveTo>
                  <a:lnTo>
                    <a:pt x="1" y="730"/>
                  </a:lnTo>
                  <a:lnTo>
                    <a:pt x="730" y="730"/>
                  </a:lnTo>
                  <a:lnTo>
                    <a:pt x="7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183400" y="758150"/>
              <a:ext cx="18225" cy="18275"/>
            </a:xfrm>
            <a:custGeom>
              <a:avLst/>
              <a:gdLst/>
              <a:ahLst/>
              <a:cxnLst/>
              <a:rect l="l" t="t" r="r" b="b"/>
              <a:pathLst>
                <a:path w="729" h="731" extrusionOk="0">
                  <a:moveTo>
                    <a:pt x="0" y="1"/>
                  </a:moveTo>
                  <a:lnTo>
                    <a:pt x="0" y="730"/>
                  </a:lnTo>
                  <a:lnTo>
                    <a:pt x="729" y="730"/>
                  </a:lnTo>
                  <a:lnTo>
                    <a:pt x="7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233025" y="758150"/>
              <a:ext cx="18250" cy="18275"/>
            </a:xfrm>
            <a:custGeom>
              <a:avLst/>
              <a:gdLst/>
              <a:ahLst/>
              <a:cxnLst/>
              <a:rect l="l" t="t" r="r" b="b"/>
              <a:pathLst>
                <a:path w="730" h="731" extrusionOk="0">
                  <a:moveTo>
                    <a:pt x="1" y="1"/>
                  </a:moveTo>
                  <a:lnTo>
                    <a:pt x="1" y="730"/>
                  </a:lnTo>
                  <a:lnTo>
                    <a:pt x="729" y="730"/>
                  </a:lnTo>
                  <a:lnTo>
                    <a:pt x="7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282650" y="758150"/>
              <a:ext cx="18250" cy="18275"/>
            </a:xfrm>
            <a:custGeom>
              <a:avLst/>
              <a:gdLst/>
              <a:ahLst/>
              <a:cxnLst/>
              <a:rect l="l" t="t" r="r" b="b"/>
              <a:pathLst>
                <a:path w="730" h="731" extrusionOk="0">
                  <a:moveTo>
                    <a:pt x="0" y="1"/>
                  </a:moveTo>
                  <a:lnTo>
                    <a:pt x="0" y="730"/>
                  </a:lnTo>
                  <a:lnTo>
                    <a:pt x="730" y="730"/>
                  </a:lnTo>
                  <a:lnTo>
                    <a:pt x="7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332275" y="758150"/>
              <a:ext cx="18275" cy="18275"/>
            </a:xfrm>
            <a:custGeom>
              <a:avLst/>
              <a:gdLst/>
              <a:ahLst/>
              <a:cxnLst/>
              <a:rect l="l" t="t" r="r" b="b"/>
              <a:pathLst>
                <a:path w="731" h="731" extrusionOk="0">
                  <a:moveTo>
                    <a:pt x="1" y="1"/>
                  </a:moveTo>
                  <a:lnTo>
                    <a:pt x="1" y="730"/>
                  </a:lnTo>
                  <a:lnTo>
                    <a:pt x="730" y="730"/>
                  </a:lnTo>
                  <a:lnTo>
                    <a:pt x="7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 y="-6"/>
            <a:ext cx="5823973" cy="5414075"/>
            <a:chOff x="9" y="-6"/>
            <a:chExt cx="5823973" cy="5414075"/>
          </a:xfrm>
        </p:grpSpPr>
        <p:grpSp>
          <p:nvGrpSpPr>
            <p:cNvPr id="19" name="Google Shape;19;p2"/>
            <p:cNvGrpSpPr/>
            <p:nvPr/>
          </p:nvGrpSpPr>
          <p:grpSpPr>
            <a:xfrm>
              <a:off x="2859286" y="4772375"/>
              <a:ext cx="373777" cy="371139"/>
              <a:chOff x="3387298" y="4772375"/>
              <a:chExt cx="373777" cy="371139"/>
            </a:xfrm>
          </p:grpSpPr>
          <p:sp>
            <p:nvSpPr>
              <p:cNvPr id="20" name="Google Shape;20;p2"/>
              <p:cNvSpPr/>
              <p:nvPr/>
            </p:nvSpPr>
            <p:spPr>
              <a:xfrm>
                <a:off x="3387298" y="4772375"/>
                <a:ext cx="6821" cy="371139"/>
              </a:xfrm>
              <a:custGeom>
                <a:avLst/>
                <a:gdLst/>
                <a:ahLst/>
                <a:cxnLst/>
                <a:rect l="l" t="t" r="r" b="b"/>
                <a:pathLst>
                  <a:path w="161" h="8760" extrusionOk="0">
                    <a:moveTo>
                      <a:pt x="1" y="1"/>
                    </a:moveTo>
                    <a:lnTo>
                      <a:pt x="1" y="8760"/>
                    </a:lnTo>
                    <a:lnTo>
                      <a:pt x="161" y="8760"/>
                    </a:lnTo>
                    <a:lnTo>
                      <a:pt x="16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460723" y="4772375"/>
                <a:ext cx="6821" cy="371139"/>
              </a:xfrm>
              <a:custGeom>
                <a:avLst/>
                <a:gdLst/>
                <a:ahLst/>
                <a:cxnLst/>
                <a:rect l="l" t="t" r="r" b="b"/>
                <a:pathLst>
                  <a:path w="161" h="8760" extrusionOk="0">
                    <a:moveTo>
                      <a:pt x="0" y="1"/>
                    </a:moveTo>
                    <a:lnTo>
                      <a:pt x="0" y="8760"/>
                    </a:lnTo>
                    <a:lnTo>
                      <a:pt x="161" y="8760"/>
                    </a:lnTo>
                    <a:lnTo>
                      <a:pt x="16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534063" y="4772375"/>
                <a:ext cx="6864" cy="371139"/>
              </a:xfrm>
              <a:custGeom>
                <a:avLst/>
                <a:gdLst/>
                <a:ahLst/>
                <a:cxnLst/>
                <a:rect l="l" t="t" r="r" b="b"/>
                <a:pathLst>
                  <a:path w="162" h="8760" extrusionOk="0">
                    <a:moveTo>
                      <a:pt x="1" y="1"/>
                    </a:moveTo>
                    <a:lnTo>
                      <a:pt x="1" y="8760"/>
                    </a:lnTo>
                    <a:lnTo>
                      <a:pt x="161" y="8760"/>
                    </a:lnTo>
                    <a:lnTo>
                      <a:pt x="16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3607446" y="4772375"/>
                <a:ext cx="6821" cy="371139"/>
              </a:xfrm>
              <a:custGeom>
                <a:avLst/>
                <a:gdLst/>
                <a:ahLst/>
                <a:cxnLst/>
                <a:rect l="l" t="t" r="r" b="b"/>
                <a:pathLst>
                  <a:path w="161" h="8760" extrusionOk="0">
                    <a:moveTo>
                      <a:pt x="1" y="1"/>
                    </a:moveTo>
                    <a:lnTo>
                      <a:pt x="1" y="8760"/>
                    </a:lnTo>
                    <a:lnTo>
                      <a:pt x="161" y="8760"/>
                    </a:lnTo>
                    <a:lnTo>
                      <a:pt x="16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680871" y="4772375"/>
                <a:ext cx="6821" cy="371139"/>
              </a:xfrm>
              <a:custGeom>
                <a:avLst/>
                <a:gdLst/>
                <a:ahLst/>
                <a:cxnLst/>
                <a:rect l="l" t="t" r="r" b="b"/>
                <a:pathLst>
                  <a:path w="161" h="8760" extrusionOk="0">
                    <a:moveTo>
                      <a:pt x="0" y="1"/>
                    </a:moveTo>
                    <a:lnTo>
                      <a:pt x="0" y="8760"/>
                    </a:lnTo>
                    <a:lnTo>
                      <a:pt x="161" y="8760"/>
                    </a:lnTo>
                    <a:lnTo>
                      <a:pt x="16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754211" y="4772375"/>
                <a:ext cx="6864" cy="371139"/>
              </a:xfrm>
              <a:custGeom>
                <a:avLst/>
                <a:gdLst/>
                <a:ahLst/>
                <a:cxnLst/>
                <a:rect l="l" t="t" r="r" b="b"/>
                <a:pathLst>
                  <a:path w="162" h="8760" extrusionOk="0">
                    <a:moveTo>
                      <a:pt x="1" y="1"/>
                    </a:moveTo>
                    <a:lnTo>
                      <a:pt x="1" y="8760"/>
                    </a:lnTo>
                    <a:lnTo>
                      <a:pt x="161" y="8760"/>
                    </a:lnTo>
                    <a:lnTo>
                      <a:pt x="16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9" y="-6"/>
              <a:ext cx="5823973" cy="5414075"/>
              <a:chOff x="9" y="-6"/>
              <a:chExt cx="5823973" cy="5414075"/>
            </a:xfrm>
          </p:grpSpPr>
          <p:grpSp>
            <p:nvGrpSpPr>
              <p:cNvPr id="27" name="Google Shape;27;p2"/>
              <p:cNvGrpSpPr/>
              <p:nvPr/>
            </p:nvGrpSpPr>
            <p:grpSpPr>
              <a:xfrm>
                <a:off x="9" y="-6"/>
                <a:ext cx="1063333" cy="306905"/>
                <a:chOff x="5509675" y="781075"/>
                <a:chExt cx="425725" cy="122875"/>
              </a:xfrm>
            </p:grpSpPr>
            <p:sp>
              <p:nvSpPr>
                <p:cNvPr id="28" name="Google Shape;28;p2"/>
                <p:cNvSpPr/>
                <p:nvPr/>
              </p:nvSpPr>
              <p:spPr>
                <a:xfrm>
                  <a:off x="5509675" y="781075"/>
                  <a:ext cx="44750" cy="44750"/>
                </a:xfrm>
                <a:custGeom>
                  <a:avLst/>
                  <a:gdLst/>
                  <a:ahLst/>
                  <a:cxnLst/>
                  <a:rect l="l" t="t" r="r" b="b"/>
                  <a:pathLst>
                    <a:path w="1790" h="1790" extrusionOk="0">
                      <a:moveTo>
                        <a:pt x="1003" y="0"/>
                      </a:moveTo>
                      <a:lnTo>
                        <a:pt x="1" y="1002"/>
                      </a:lnTo>
                      <a:lnTo>
                        <a:pt x="1" y="1789"/>
                      </a:lnTo>
                      <a:lnTo>
                        <a:pt x="17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509675" y="781075"/>
                  <a:ext cx="99875" cy="99850"/>
                </a:xfrm>
                <a:custGeom>
                  <a:avLst/>
                  <a:gdLst/>
                  <a:ahLst/>
                  <a:cxnLst/>
                  <a:rect l="l" t="t" r="r" b="b"/>
                  <a:pathLst>
                    <a:path w="3995" h="3994" extrusionOk="0">
                      <a:moveTo>
                        <a:pt x="3207" y="0"/>
                      </a:moveTo>
                      <a:lnTo>
                        <a:pt x="1" y="3207"/>
                      </a:lnTo>
                      <a:lnTo>
                        <a:pt x="1" y="3994"/>
                      </a:lnTo>
                      <a:lnTo>
                        <a:pt x="39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522075" y="781075"/>
                  <a:ext cx="142575" cy="122875"/>
                </a:xfrm>
                <a:custGeom>
                  <a:avLst/>
                  <a:gdLst/>
                  <a:ahLst/>
                  <a:cxnLst/>
                  <a:rect l="l" t="t" r="r" b="b"/>
                  <a:pathLst>
                    <a:path w="5703" h="4915" extrusionOk="0">
                      <a:moveTo>
                        <a:pt x="4915" y="0"/>
                      </a:moveTo>
                      <a:lnTo>
                        <a:pt x="1" y="4915"/>
                      </a:lnTo>
                      <a:lnTo>
                        <a:pt x="788" y="4915"/>
                      </a:lnTo>
                      <a:lnTo>
                        <a:pt x="57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577200" y="781075"/>
                  <a:ext cx="142525" cy="122875"/>
                </a:xfrm>
                <a:custGeom>
                  <a:avLst/>
                  <a:gdLst/>
                  <a:ahLst/>
                  <a:cxnLst/>
                  <a:rect l="l" t="t" r="r" b="b"/>
                  <a:pathLst>
                    <a:path w="5701" h="4915" extrusionOk="0">
                      <a:moveTo>
                        <a:pt x="4914" y="0"/>
                      </a:moveTo>
                      <a:lnTo>
                        <a:pt x="0" y="4915"/>
                      </a:lnTo>
                      <a:lnTo>
                        <a:pt x="788" y="4915"/>
                      </a:lnTo>
                      <a:lnTo>
                        <a:pt x="57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632275" y="781075"/>
                  <a:ext cx="142575" cy="122875"/>
                </a:xfrm>
                <a:custGeom>
                  <a:avLst/>
                  <a:gdLst/>
                  <a:ahLst/>
                  <a:cxnLst/>
                  <a:rect l="l" t="t" r="r" b="b"/>
                  <a:pathLst>
                    <a:path w="5703" h="4915" extrusionOk="0">
                      <a:moveTo>
                        <a:pt x="4915" y="0"/>
                      </a:moveTo>
                      <a:lnTo>
                        <a:pt x="1" y="4915"/>
                      </a:lnTo>
                      <a:lnTo>
                        <a:pt x="788" y="4915"/>
                      </a:lnTo>
                      <a:lnTo>
                        <a:pt x="57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687400" y="781075"/>
                  <a:ext cx="142550" cy="122875"/>
                </a:xfrm>
                <a:custGeom>
                  <a:avLst/>
                  <a:gdLst/>
                  <a:ahLst/>
                  <a:cxnLst/>
                  <a:rect l="l" t="t" r="r" b="b"/>
                  <a:pathLst>
                    <a:path w="5702" h="4915" extrusionOk="0">
                      <a:moveTo>
                        <a:pt x="4915" y="0"/>
                      </a:moveTo>
                      <a:lnTo>
                        <a:pt x="0" y="4915"/>
                      </a:lnTo>
                      <a:lnTo>
                        <a:pt x="787" y="4915"/>
                      </a:lnTo>
                      <a:lnTo>
                        <a:pt x="57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742500" y="781075"/>
                  <a:ext cx="142575" cy="122875"/>
                </a:xfrm>
                <a:custGeom>
                  <a:avLst/>
                  <a:gdLst/>
                  <a:ahLst/>
                  <a:cxnLst/>
                  <a:rect l="l" t="t" r="r" b="b"/>
                  <a:pathLst>
                    <a:path w="5703" h="4915" extrusionOk="0">
                      <a:moveTo>
                        <a:pt x="4915" y="0"/>
                      </a:moveTo>
                      <a:lnTo>
                        <a:pt x="1" y="4915"/>
                      </a:lnTo>
                      <a:lnTo>
                        <a:pt x="788" y="4915"/>
                      </a:lnTo>
                      <a:lnTo>
                        <a:pt x="57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797575" y="781075"/>
                  <a:ext cx="137825" cy="122875"/>
                </a:xfrm>
                <a:custGeom>
                  <a:avLst/>
                  <a:gdLst/>
                  <a:ahLst/>
                  <a:cxnLst/>
                  <a:rect l="l" t="t" r="r" b="b"/>
                  <a:pathLst>
                    <a:path w="5513" h="4915" extrusionOk="0">
                      <a:moveTo>
                        <a:pt x="4915" y="0"/>
                      </a:moveTo>
                      <a:lnTo>
                        <a:pt x="1" y="4915"/>
                      </a:lnTo>
                      <a:lnTo>
                        <a:pt x="788" y="4915"/>
                      </a:lnTo>
                      <a:lnTo>
                        <a:pt x="5512" y="190"/>
                      </a:lnTo>
                      <a:lnTo>
                        <a:pt x="55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852700" y="821250"/>
                  <a:ext cx="82700" cy="82700"/>
                </a:xfrm>
                <a:custGeom>
                  <a:avLst/>
                  <a:gdLst/>
                  <a:ahLst/>
                  <a:cxnLst/>
                  <a:rect l="l" t="t" r="r" b="b"/>
                  <a:pathLst>
                    <a:path w="3308" h="3308" extrusionOk="0">
                      <a:moveTo>
                        <a:pt x="3307" y="1"/>
                      </a:moveTo>
                      <a:lnTo>
                        <a:pt x="0" y="3308"/>
                      </a:lnTo>
                      <a:lnTo>
                        <a:pt x="788" y="3308"/>
                      </a:lnTo>
                      <a:lnTo>
                        <a:pt x="3307" y="788"/>
                      </a:lnTo>
                      <a:lnTo>
                        <a:pt x="33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907800" y="876350"/>
                  <a:ext cx="27600" cy="27600"/>
                </a:xfrm>
                <a:custGeom>
                  <a:avLst/>
                  <a:gdLst/>
                  <a:ahLst/>
                  <a:cxnLst/>
                  <a:rect l="l" t="t" r="r" b="b"/>
                  <a:pathLst>
                    <a:path w="1104" h="1104" extrusionOk="0">
                      <a:moveTo>
                        <a:pt x="1103" y="1"/>
                      </a:moveTo>
                      <a:lnTo>
                        <a:pt x="1" y="1104"/>
                      </a:lnTo>
                      <a:lnTo>
                        <a:pt x="788" y="1104"/>
                      </a:lnTo>
                      <a:lnTo>
                        <a:pt x="1103" y="787"/>
                      </a:lnTo>
                      <a:lnTo>
                        <a:pt x="11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38;p2"/>
              <p:cNvGrpSpPr/>
              <p:nvPr/>
            </p:nvGrpSpPr>
            <p:grpSpPr>
              <a:xfrm>
                <a:off x="4054984" y="4914924"/>
                <a:ext cx="1768999" cy="499146"/>
                <a:chOff x="1289425" y="372100"/>
                <a:chExt cx="1003175" cy="283075"/>
              </a:xfrm>
            </p:grpSpPr>
            <p:sp>
              <p:nvSpPr>
                <p:cNvPr id="39" name="Google Shape;39;p2"/>
                <p:cNvSpPr/>
                <p:nvPr/>
              </p:nvSpPr>
              <p:spPr>
                <a:xfrm>
                  <a:off x="1289425" y="372100"/>
                  <a:ext cx="16075" cy="16075"/>
                </a:xfrm>
                <a:custGeom>
                  <a:avLst/>
                  <a:gdLst/>
                  <a:ahLst/>
                  <a:cxnLst/>
                  <a:rect l="l" t="t" r="r" b="b"/>
                  <a:pathLst>
                    <a:path w="643" h="643" extrusionOk="0">
                      <a:moveTo>
                        <a:pt x="1" y="0"/>
                      </a:moveTo>
                      <a:lnTo>
                        <a:pt x="1" y="643"/>
                      </a:lnTo>
                      <a:lnTo>
                        <a:pt x="6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289425" y="372100"/>
                  <a:ext cx="71200" cy="71200"/>
                </a:xfrm>
                <a:custGeom>
                  <a:avLst/>
                  <a:gdLst/>
                  <a:ahLst/>
                  <a:cxnLst/>
                  <a:rect l="l" t="t" r="r" b="b"/>
                  <a:pathLst>
                    <a:path w="2848" h="2848" extrusionOk="0">
                      <a:moveTo>
                        <a:pt x="2060" y="0"/>
                      </a:moveTo>
                      <a:lnTo>
                        <a:pt x="1" y="2060"/>
                      </a:lnTo>
                      <a:lnTo>
                        <a:pt x="1" y="2847"/>
                      </a:lnTo>
                      <a:lnTo>
                        <a:pt x="2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289425" y="372100"/>
                  <a:ext cx="126275" cy="126275"/>
                </a:xfrm>
                <a:custGeom>
                  <a:avLst/>
                  <a:gdLst/>
                  <a:ahLst/>
                  <a:cxnLst/>
                  <a:rect l="l" t="t" r="r" b="b"/>
                  <a:pathLst>
                    <a:path w="5051" h="5051" extrusionOk="0">
                      <a:moveTo>
                        <a:pt x="4263" y="0"/>
                      </a:moveTo>
                      <a:lnTo>
                        <a:pt x="1" y="4263"/>
                      </a:lnTo>
                      <a:lnTo>
                        <a:pt x="1" y="5051"/>
                      </a:lnTo>
                      <a:lnTo>
                        <a:pt x="50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289425" y="372100"/>
                  <a:ext cx="181400" cy="181375"/>
                </a:xfrm>
                <a:custGeom>
                  <a:avLst/>
                  <a:gdLst/>
                  <a:ahLst/>
                  <a:cxnLst/>
                  <a:rect l="l" t="t" r="r" b="b"/>
                  <a:pathLst>
                    <a:path w="7256" h="7255" extrusionOk="0">
                      <a:moveTo>
                        <a:pt x="6468" y="0"/>
                      </a:moveTo>
                      <a:lnTo>
                        <a:pt x="1" y="6468"/>
                      </a:lnTo>
                      <a:lnTo>
                        <a:pt x="1" y="7255"/>
                      </a:lnTo>
                      <a:lnTo>
                        <a:pt x="7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289425" y="372100"/>
                  <a:ext cx="236500" cy="236500"/>
                </a:xfrm>
                <a:custGeom>
                  <a:avLst/>
                  <a:gdLst/>
                  <a:ahLst/>
                  <a:cxnLst/>
                  <a:rect l="l" t="t" r="r" b="b"/>
                  <a:pathLst>
                    <a:path w="9460" h="9460" extrusionOk="0">
                      <a:moveTo>
                        <a:pt x="8672" y="0"/>
                      </a:moveTo>
                      <a:lnTo>
                        <a:pt x="1" y="8672"/>
                      </a:lnTo>
                      <a:lnTo>
                        <a:pt x="1" y="9459"/>
                      </a:lnTo>
                      <a:lnTo>
                        <a:pt x="94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289425" y="372100"/>
                  <a:ext cx="291600" cy="283075"/>
                </a:xfrm>
                <a:custGeom>
                  <a:avLst/>
                  <a:gdLst/>
                  <a:ahLst/>
                  <a:cxnLst/>
                  <a:rect l="l" t="t" r="r" b="b"/>
                  <a:pathLst>
                    <a:path w="11664" h="11323" extrusionOk="0">
                      <a:moveTo>
                        <a:pt x="10876" y="0"/>
                      </a:moveTo>
                      <a:lnTo>
                        <a:pt x="1" y="10877"/>
                      </a:lnTo>
                      <a:lnTo>
                        <a:pt x="1" y="11323"/>
                      </a:lnTo>
                      <a:lnTo>
                        <a:pt x="342" y="11323"/>
                      </a:lnTo>
                      <a:lnTo>
                        <a:pt x="116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333400" y="372100"/>
                  <a:ext cx="302725" cy="283075"/>
                </a:xfrm>
                <a:custGeom>
                  <a:avLst/>
                  <a:gdLst/>
                  <a:ahLst/>
                  <a:cxnLst/>
                  <a:rect l="l" t="t" r="r" b="b"/>
                  <a:pathLst>
                    <a:path w="12109" h="11323" extrusionOk="0">
                      <a:moveTo>
                        <a:pt x="11321" y="0"/>
                      </a:moveTo>
                      <a:lnTo>
                        <a:pt x="0" y="11323"/>
                      </a:lnTo>
                      <a:lnTo>
                        <a:pt x="787" y="11323"/>
                      </a:lnTo>
                      <a:lnTo>
                        <a:pt x="121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388475" y="372100"/>
                  <a:ext cx="302750" cy="283075"/>
                </a:xfrm>
                <a:custGeom>
                  <a:avLst/>
                  <a:gdLst/>
                  <a:ahLst/>
                  <a:cxnLst/>
                  <a:rect l="l" t="t" r="r" b="b"/>
                  <a:pathLst>
                    <a:path w="12110" h="11323" extrusionOk="0">
                      <a:moveTo>
                        <a:pt x="11322" y="0"/>
                      </a:moveTo>
                      <a:lnTo>
                        <a:pt x="0" y="11323"/>
                      </a:lnTo>
                      <a:lnTo>
                        <a:pt x="788" y="11323"/>
                      </a:lnTo>
                      <a:lnTo>
                        <a:pt x="121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443575" y="372100"/>
                  <a:ext cx="302775" cy="283075"/>
                </a:xfrm>
                <a:custGeom>
                  <a:avLst/>
                  <a:gdLst/>
                  <a:ahLst/>
                  <a:cxnLst/>
                  <a:rect l="l" t="t" r="r" b="b"/>
                  <a:pathLst>
                    <a:path w="12111" h="11323" extrusionOk="0">
                      <a:moveTo>
                        <a:pt x="11323" y="0"/>
                      </a:moveTo>
                      <a:lnTo>
                        <a:pt x="1" y="11323"/>
                      </a:lnTo>
                      <a:lnTo>
                        <a:pt x="788" y="11323"/>
                      </a:lnTo>
                      <a:lnTo>
                        <a:pt x="121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1498700" y="372100"/>
                  <a:ext cx="302725" cy="283075"/>
                </a:xfrm>
                <a:custGeom>
                  <a:avLst/>
                  <a:gdLst/>
                  <a:ahLst/>
                  <a:cxnLst/>
                  <a:rect l="l" t="t" r="r" b="b"/>
                  <a:pathLst>
                    <a:path w="12109" h="11323" extrusionOk="0">
                      <a:moveTo>
                        <a:pt x="11321" y="0"/>
                      </a:moveTo>
                      <a:lnTo>
                        <a:pt x="0" y="11323"/>
                      </a:lnTo>
                      <a:lnTo>
                        <a:pt x="787" y="11323"/>
                      </a:lnTo>
                      <a:lnTo>
                        <a:pt x="121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553800" y="372100"/>
                  <a:ext cx="302725" cy="283075"/>
                </a:xfrm>
                <a:custGeom>
                  <a:avLst/>
                  <a:gdLst/>
                  <a:ahLst/>
                  <a:cxnLst/>
                  <a:rect l="l" t="t" r="r" b="b"/>
                  <a:pathLst>
                    <a:path w="12109" h="11323" extrusionOk="0">
                      <a:moveTo>
                        <a:pt x="11322" y="0"/>
                      </a:moveTo>
                      <a:lnTo>
                        <a:pt x="1" y="11323"/>
                      </a:lnTo>
                      <a:lnTo>
                        <a:pt x="788" y="11323"/>
                      </a:lnTo>
                      <a:lnTo>
                        <a:pt x="12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1608875" y="372100"/>
                  <a:ext cx="302775" cy="283075"/>
                </a:xfrm>
                <a:custGeom>
                  <a:avLst/>
                  <a:gdLst/>
                  <a:ahLst/>
                  <a:cxnLst/>
                  <a:rect l="l" t="t" r="r" b="b"/>
                  <a:pathLst>
                    <a:path w="12111" h="11323" extrusionOk="0">
                      <a:moveTo>
                        <a:pt x="11323" y="0"/>
                      </a:moveTo>
                      <a:lnTo>
                        <a:pt x="1" y="11323"/>
                      </a:lnTo>
                      <a:lnTo>
                        <a:pt x="788" y="11323"/>
                      </a:lnTo>
                      <a:lnTo>
                        <a:pt x="121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664000" y="372100"/>
                  <a:ext cx="302725" cy="283075"/>
                </a:xfrm>
                <a:custGeom>
                  <a:avLst/>
                  <a:gdLst/>
                  <a:ahLst/>
                  <a:cxnLst/>
                  <a:rect l="l" t="t" r="r" b="b"/>
                  <a:pathLst>
                    <a:path w="12109" h="11323" extrusionOk="0">
                      <a:moveTo>
                        <a:pt x="11321" y="0"/>
                      </a:moveTo>
                      <a:lnTo>
                        <a:pt x="0" y="11323"/>
                      </a:lnTo>
                      <a:lnTo>
                        <a:pt x="788" y="11323"/>
                      </a:lnTo>
                      <a:lnTo>
                        <a:pt x="12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1719100" y="372100"/>
                  <a:ext cx="302750" cy="283075"/>
                </a:xfrm>
                <a:custGeom>
                  <a:avLst/>
                  <a:gdLst/>
                  <a:ahLst/>
                  <a:cxnLst/>
                  <a:rect l="l" t="t" r="r" b="b"/>
                  <a:pathLst>
                    <a:path w="12110" h="11323" extrusionOk="0">
                      <a:moveTo>
                        <a:pt x="11322" y="0"/>
                      </a:moveTo>
                      <a:lnTo>
                        <a:pt x="1" y="11323"/>
                      </a:lnTo>
                      <a:lnTo>
                        <a:pt x="788" y="11323"/>
                      </a:lnTo>
                      <a:lnTo>
                        <a:pt x="12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1774200" y="372100"/>
                  <a:ext cx="302750" cy="283075"/>
                </a:xfrm>
                <a:custGeom>
                  <a:avLst/>
                  <a:gdLst/>
                  <a:ahLst/>
                  <a:cxnLst/>
                  <a:rect l="l" t="t" r="r" b="b"/>
                  <a:pathLst>
                    <a:path w="12110" h="11323" extrusionOk="0">
                      <a:moveTo>
                        <a:pt x="11322" y="0"/>
                      </a:moveTo>
                      <a:lnTo>
                        <a:pt x="0" y="11323"/>
                      </a:lnTo>
                      <a:lnTo>
                        <a:pt x="787" y="11323"/>
                      </a:lnTo>
                      <a:lnTo>
                        <a:pt x="12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1829300" y="372100"/>
                  <a:ext cx="302750" cy="283075"/>
                </a:xfrm>
                <a:custGeom>
                  <a:avLst/>
                  <a:gdLst/>
                  <a:ahLst/>
                  <a:cxnLst/>
                  <a:rect l="l" t="t" r="r" b="b"/>
                  <a:pathLst>
                    <a:path w="12110" h="11323" extrusionOk="0">
                      <a:moveTo>
                        <a:pt x="11323" y="0"/>
                      </a:moveTo>
                      <a:lnTo>
                        <a:pt x="1" y="11323"/>
                      </a:lnTo>
                      <a:lnTo>
                        <a:pt x="788" y="11323"/>
                      </a:lnTo>
                      <a:lnTo>
                        <a:pt x="121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884400" y="372100"/>
                  <a:ext cx="302750" cy="283075"/>
                </a:xfrm>
                <a:custGeom>
                  <a:avLst/>
                  <a:gdLst/>
                  <a:ahLst/>
                  <a:cxnLst/>
                  <a:rect l="l" t="t" r="r" b="b"/>
                  <a:pathLst>
                    <a:path w="12110" h="11323" extrusionOk="0">
                      <a:moveTo>
                        <a:pt x="11322" y="0"/>
                      </a:moveTo>
                      <a:lnTo>
                        <a:pt x="1" y="11323"/>
                      </a:lnTo>
                      <a:lnTo>
                        <a:pt x="788" y="11323"/>
                      </a:lnTo>
                      <a:lnTo>
                        <a:pt x="12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939500" y="372100"/>
                  <a:ext cx="302750" cy="283075"/>
                </a:xfrm>
                <a:custGeom>
                  <a:avLst/>
                  <a:gdLst/>
                  <a:ahLst/>
                  <a:cxnLst/>
                  <a:rect l="l" t="t" r="r" b="b"/>
                  <a:pathLst>
                    <a:path w="12110" h="11323" extrusionOk="0">
                      <a:moveTo>
                        <a:pt x="11322" y="0"/>
                      </a:moveTo>
                      <a:lnTo>
                        <a:pt x="0" y="11323"/>
                      </a:lnTo>
                      <a:lnTo>
                        <a:pt x="788" y="11323"/>
                      </a:lnTo>
                      <a:lnTo>
                        <a:pt x="121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994600" y="372100"/>
                  <a:ext cx="298000" cy="283075"/>
                </a:xfrm>
                <a:custGeom>
                  <a:avLst/>
                  <a:gdLst/>
                  <a:ahLst/>
                  <a:cxnLst/>
                  <a:rect l="l" t="t" r="r" b="b"/>
                  <a:pathLst>
                    <a:path w="11920" h="11323" extrusionOk="0">
                      <a:moveTo>
                        <a:pt x="11323" y="0"/>
                      </a:moveTo>
                      <a:lnTo>
                        <a:pt x="1" y="11323"/>
                      </a:lnTo>
                      <a:lnTo>
                        <a:pt x="788" y="11323"/>
                      </a:lnTo>
                      <a:lnTo>
                        <a:pt x="11920" y="191"/>
                      </a:lnTo>
                      <a:lnTo>
                        <a:pt x="119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2049725" y="412275"/>
                  <a:ext cx="242875" cy="242900"/>
                </a:xfrm>
                <a:custGeom>
                  <a:avLst/>
                  <a:gdLst/>
                  <a:ahLst/>
                  <a:cxnLst/>
                  <a:rect l="l" t="t" r="r" b="b"/>
                  <a:pathLst>
                    <a:path w="9715" h="9716" extrusionOk="0">
                      <a:moveTo>
                        <a:pt x="9715" y="1"/>
                      </a:moveTo>
                      <a:lnTo>
                        <a:pt x="0" y="9716"/>
                      </a:lnTo>
                      <a:lnTo>
                        <a:pt x="787" y="9716"/>
                      </a:lnTo>
                      <a:lnTo>
                        <a:pt x="9715" y="788"/>
                      </a:lnTo>
                      <a:lnTo>
                        <a:pt x="97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2104825" y="467400"/>
                  <a:ext cx="187775" cy="187775"/>
                </a:xfrm>
                <a:custGeom>
                  <a:avLst/>
                  <a:gdLst/>
                  <a:ahLst/>
                  <a:cxnLst/>
                  <a:rect l="l" t="t" r="r" b="b"/>
                  <a:pathLst>
                    <a:path w="7511" h="7511" extrusionOk="0">
                      <a:moveTo>
                        <a:pt x="7511" y="0"/>
                      </a:moveTo>
                      <a:lnTo>
                        <a:pt x="1" y="7511"/>
                      </a:lnTo>
                      <a:lnTo>
                        <a:pt x="788" y="7511"/>
                      </a:lnTo>
                      <a:lnTo>
                        <a:pt x="7511" y="787"/>
                      </a:lnTo>
                      <a:lnTo>
                        <a:pt x="75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2159900" y="522475"/>
                  <a:ext cx="132700" cy="132700"/>
                </a:xfrm>
                <a:custGeom>
                  <a:avLst/>
                  <a:gdLst/>
                  <a:ahLst/>
                  <a:cxnLst/>
                  <a:rect l="l" t="t" r="r" b="b"/>
                  <a:pathLst>
                    <a:path w="5308" h="5308" extrusionOk="0">
                      <a:moveTo>
                        <a:pt x="5308" y="1"/>
                      </a:moveTo>
                      <a:lnTo>
                        <a:pt x="1" y="5308"/>
                      </a:lnTo>
                      <a:lnTo>
                        <a:pt x="788" y="5308"/>
                      </a:lnTo>
                      <a:lnTo>
                        <a:pt x="5308" y="788"/>
                      </a:lnTo>
                      <a:lnTo>
                        <a:pt x="53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215025" y="577575"/>
                  <a:ext cx="77575" cy="77600"/>
                </a:xfrm>
                <a:custGeom>
                  <a:avLst/>
                  <a:gdLst/>
                  <a:ahLst/>
                  <a:cxnLst/>
                  <a:rect l="l" t="t" r="r" b="b"/>
                  <a:pathLst>
                    <a:path w="3103" h="3104" extrusionOk="0">
                      <a:moveTo>
                        <a:pt x="3103" y="1"/>
                      </a:moveTo>
                      <a:lnTo>
                        <a:pt x="0" y="3104"/>
                      </a:lnTo>
                      <a:lnTo>
                        <a:pt x="788" y="3104"/>
                      </a:lnTo>
                      <a:lnTo>
                        <a:pt x="3103" y="788"/>
                      </a:lnTo>
                      <a:lnTo>
                        <a:pt x="31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2270125" y="632700"/>
                  <a:ext cx="22475" cy="22475"/>
                </a:xfrm>
                <a:custGeom>
                  <a:avLst/>
                  <a:gdLst/>
                  <a:ahLst/>
                  <a:cxnLst/>
                  <a:rect l="l" t="t" r="r" b="b"/>
                  <a:pathLst>
                    <a:path w="899" h="899" extrusionOk="0">
                      <a:moveTo>
                        <a:pt x="899" y="0"/>
                      </a:moveTo>
                      <a:lnTo>
                        <a:pt x="1" y="899"/>
                      </a:lnTo>
                      <a:lnTo>
                        <a:pt x="788" y="899"/>
                      </a:lnTo>
                      <a:lnTo>
                        <a:pt x="899" y="788"/>
                      </a:lnTo>
                      <a:lnTo>
                        <a:pt x="8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63" name="Google Shape;63;p2"/>
          <p:cNvGrpSpPr/>
          <p:nvPr/>
        </p:nvGrpSpPr>
        <p:grpSpPr>
          <a:xfrm>
            <a:off x="0" y="4914900"/>
            <a:ext cx="4055061" cy="228603"/>
            <a:chOff x="0" y="4914900"/>
            <a:chExt cx="4055061" cy="228603"/>
          </a:xfrm>
        </p:grpSpPr>
        <p:sp>
          <p:nvSpPr>
            <p:cNvPr id="64" name="Google Shape;64;p2"/>
            <p:cNvSpPr/>
            <p:nvPr/>
          </p:nvSpPr>
          <p:spPr>
            <a:xfrm>
              <a:off x="0" y="4914900"/>
              <a:ext cx="3490968" cy="228603"/>
            </a:xfrm>
            <a:custGeom>
              <a:avLst/>
              <a:gdLst/>
              <a:ahLst/>
              <a:cxnLst/>
              <a:rect l="l" t="t" r="r" b="b"/>
              <a:pathLst>
                <a:path w="78754" h="4981" extrusionOk="0">
                  <a:moveTo>
                    <a:pt x="1" y="0"/>
                  </a:moveTo>
                  <a:lnTo>
                    <a:pt x="1" y="4980"/>
                  </a:lnTo>
                  <a:lnTo>
                    <a:pt x="78754" y="4980"/>
                  </a:lnTo>
                  <a:lnTo>
                    <a:pt x="787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3490985" y="4914900"/>
              <a:ext cx="564076" cy="228603"/>
            </a:xfrm>
            <a:custGeom>
              <a:avLst/>
              <a:gdLst/>
              <a:ahLst/>
              <a:cxnLst/>
              <a:rect l="l" t="t" r="r" b="b"/>
              <a:pathLst>
                <a:path w="78754" h="4981" extrusionOk="0">
                  <a:moveTo>
                    <a:pt x="1" y="0"/>
                  </a:moveTo>
                  <a:lnTo>
                    <a:pt x="1" y="4980"/>
                  </a:lnTo>
                  <a:lnTo>
                    <a:pt x="78754" y="4980"/>
                  </a:lnTo>
                  <a:lnTo>
                    <a:pt x="787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2458"/>
        <p:cNvGrpSpPr/>
        <p:nvPr/>
      </p:nvGrpSpPr>
      <p:grpSpPr>
        <a:xfrm>
          <a:off x="0" y="0"/>
          <a:ext cx="0" cy="0"/>
          <a:chOff x="0" y="0"/>
          <a:chExt cx="0" cy="0"/>
        </a:xfrm>
      </p:grpSpPr>
      <p:grpSp>
        <p:nvGrpSpPr>
          <p:cNvPr id="2459" name="Google Shape;2459;p29"/>
          <p:cNvGrpSpPr/>
          <p:nvPr/>
        </p:nvGrpSpPr>
        <p:grpSpPr>
          <a:xfrm>
            <a:off x="9" y="-6"/>
            <a:ext cx="9143830" cy="5414075"/>
            <a:chOff x="9" y="-6"/>
            <a:chExt cx="9143830" cy="5414075"/>
          </a:xfrm>
        </p:grpSpPr>
        <p:grpSp>
          <p:nvGrpSpPr>
            <p:cNvPr id="2460" name="Google Shape;2460;p29"/>
            <p:cNvGrpSpPr/>
            <p:nvPr/>
          </p:nvGrpSpPr>
          <p:grpSpPr>
            <a:xfrm>
              <a:off x="9" y="-6"/>
              <a:ext cx="1063333" cy="306905"/>
              <a:chOff x="5509675" y="781075"/>
              <a:chExt cx="425725" cy="122875"/>
            </a:xfrm>
          </p:grpSpPr>
          <p:sp>
            <p:nvSpPr>
              <p:cNvPr id="2461" name="Google Shape;2461;p29"/>
              <p:cNvSpPr/>
              <p:nvPr/>
            </p:nvSpPr>
            <p:spPr>
              <a:xfrm>
                <a:off x="5509675" y="781075"/>
                <a:ext cx="44750" cy="44750"/>
              </a:xfrm>
              <a:custGeom>
                <a:avLst/>
                <a:gdLst/>
                <a:ahLst/>
                <a:cxnLst/>
                <a:rect l="l" t="t" r="r" b="b"/>
                <a:pathLst>
                  <a:path w="1790" h="1790" extrusionOk="0">
                    <a:moveTo>
                      <a:pt x="1003" y="0"/>
                    </a:moveTo>
                    <a:lnTo>
                      <a:pt x="1" y="1002"/>
                    </a:lnTo>
                    <a:lnTo>
                      <a:pt x="1" y="1789"/>
                    </a:lnTo>
                    <a:lnTo>
                      <a:pt x="17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29"/>
              <p:cNvSpPr/>
              <p:nvPr/>
            </p:nvSpPr>
            <p:spPr>
              <a:xfrm>
                <a:off x="5509675" y="781075"/>
                <a:ext cx="99875" cy="99850"/>
              </a:xfrm>
              <a:custGeom>
                <a:avLst/>
                <a:gdLst/>
                <a:ahLst/>
                <a:cxnLst/>
                <a:rect l="l" t="t" r="r" b="b"/>
                <a:pathLst>
                  <a:path w="3995" h="3994" extrusionOk="0">
                    <a:moveTo>
                      <a:pt x="3207" y="0"/>
                    </a:moveTo>
                    <a:lnTo>
                      <a:pt x="1" y="3207"/>
                    </a:lnTo>
                    <a:lnTo>
                      <a:pt x="1" y="3994"/>
                    </a:lnTo>
                    <a:lnTo>
                      <a:pt x="39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29"/>
              <p:cNvSpPr/>
              <p:nvPr/>
            </p:nvSpPr>
            <p:spPr>
              <a:xfrm>
                <a:off x="5522075" y="781075"/>
                <a:ext cx="142575" cy="122875"/>
              </a:xfrm>
              <a:custGeom>
                <a:avLst/>
                <a:gdLst/>
                <a:ahLst/>
                <a:cxnLst/>
                <a:rect l="l" t="t" r="r" b="b"/>
                <a:pathLst>
                  <a:path w="5703" h="4915" extrusionOk="0">
                    <a:moveTo>
                      <a:pt x="4915" y="0"/>
                    </a:moveTo>
                    <a:lnTo>
                      <a:pt x="1" y="4915"/>
                    </a:lnTo>
                    <a:lnTo>
                      <a:pt x="788" y="4915"/>
                    </a:lnTo>
                    <a:lnTo>
                      <a:pt x="57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29"/>
              <p:cNvSpPr/>
              <p:nvPr/>
            </p:nvSpPr>
            <p:spPr>
              <a:xfrm>
                <a:off x="5577200" y="781075"/>
                <a:ext cx="142525" cy="122875"/>
              </a:xfrm>
              <a:custGeom>
                <a:avLst/>
                <a:gdLst/>
                <a:ahLst/>
                <a:cxnLst/>
                <a:rect l="l" t="t" r="r" b="b"/>
                <a:pathLst>
                  <a:path w="5701" h="4915" extrusionOk="0">
                    <a:moveTo>
                      <a:pt x="4914" y="0"/>
                    </a:moveTo>
                    <a:lnTo>
                      <a:pt x="0" y="4915"/>
                    </a:lnTo>
                    <a:lnTo>
                      <a:pt x="788" y="4915"/>
                    </a:lnTo>
                    <a:lnTo>
                      <a:pt x="57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29"/>
              <p:cNvSpPr/>
              <p:nvPr/>
            </p:nvSpPr>
            <p:spPr>
              <a:xfrm>
                <a:off x="5632275" y="781075"/>
                <a:ext cx="142575" cy="122875"/>
              </a:xfrm>
              <a:custGeom>
                <a:avLst/>
                <a:gdLst/>
                <a:ahLst/>
                <a:cxnLst/>
                <a:rect l="l" t="t" r="r" b="b"/>
                <a:pathLst>
                  <a:path w="5703" h="4915" extrusionOk="0">
                    <a:moveTo>
                      <a:pt x="4915" y="0"/>
                    </a:moveTo>
                    <a:lnTo>
                      <a:pt x="1" y="4915"/>
                    </a:lnTo>
                    <a:lnTo>
                      <a:pt x="788" y="4915"/>
                    </a:lnTo>
                    <a:lnTo>
                      <a:pt x="57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29"/>
              <p:cNvSpPr/>
              <p:nvPr/>
            </p:nvSpPr>
            <p:spPr>
              <a:xfrm>
                <a:off x="5687400" y="781075"/>
                <a:ext cx="142550" cy="122875"/>
              </a:xfrm>
              <a:custGeom>
                <a:avLst/>
                <a:gdLst/>
                <a:ahLst/>
                <a:cxnLst/>
                <a:rect l="l" t="t" r="r" b="b"/>
                <a:pathLst>
                  <a:path w="5702" h="4915" extrusionOk="0">
                    <a:moveTo>
                      <a:pt x="4915" y="0"/>
                    </a:moveTo>
                    <a:lnTo>
                      <a:pt x="0" y="4915"/>
                    </a:lnTo>
                    <a:lnTo>
                      <a:pt x="787" y="4915"/>
                    </a:lnTo>
                    <a:lnTo>
                      <a:pt x="57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29"/>
              <p:cNvSpPr/>
              <p:nvPr/>
            </p:nvSpPr>
            <p:spPr>
              <a:xfrm>
                <a:off x="5742500" y="781075"/>
                <a:ext cx="142575" cy="122875"/>
              </a:xfrm>
              <a:custGeom>
                <a:avLst/>
                <a:gdLst/>
                <a:ahLst/>
                <a:cxnLst/>
                <a:rect l="l" t="t" r="r" b="b"/>
                <a:pathLst>
                  <a:path w="5703" h="4915" extrusionOk="0">
                    <a:moveTo>
                      <a:pt x="4915" y="0"/>
                    </a:moveTo>
                    <a:lnTo>
                      <a:pt x="1" y="4915"/>
                    </a:lnTo>
                    <a:lnTo>
                      <a:pt x="788" y="4915"/>
                    </a:lnTo>
                    <a:lnTo>
                      <a:pt x="57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29"/>
              <p:cNvSpPr/>
              <p:nvPr/>
            </p:nvSpPr>
            <p:spPr>
              <a:xfrm>
                <a:off x="5797575" y="781075"/>
                <a:ext cx="137825" cy="122875"/>
              </a:xfrm>
              <a:custGeom>
                <a:avLst/>
                <a:gdLst/>
                <a:ahLst/>
                <a:cxnLst/>
                <a:rect l="l" t="t" r="r" b="b"/>
                <a:pathLst>
                  <a:path w="5513" h="4915" extrusionOk="0">
                    <a:moveTo>
                      <a:pt x="4915" y="0"/>
                    </a:moveTo>
                    <a:lnTo>
                      <a:pt x="1" y="4915"/>
                    </a:lnTo>
                    <a:lnTo>
                      <a:pt x="788" y="4915"/>
                    </a:lnTo>
                    <a:lnTo>
                      <a:pt x="5512" y="190"/>
                    </a:lnTo>
                    <a:lnTo>
                      <a:pt x="55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29"/>
              <p:cNvSpPr/>
              <p:nvPr/>
            </p:nvSpPr>
            <p:spPr>
              <a:xfrm>
                <a:off x="5852700" y="821250"/>
                <a:ext cx="82700" cy="82700"/>
              </a:xfrm>
              <a:custGeom>
                <a:avLst/>
                <a:gdLst/>
                <a:ahLst/>
                <a:cxnLst/>
                <a:rect l="l" t="t" r="r" b="b"/>
                <a:pathLst>
                  <a:path w="3308" h="3308" extrusionOk="0">
                    <a:moveTo>
                      <a:pt x="3307" y="1"/>
                    </a:moveTo>
                    <a:lnTo>
                      <a:pt x="0" y="3308"/>
                    </a:lnTo>
                    <a:lnTo>
                      <a:pt x="788" y="3308"/>
                    </a:lnTo>
                    <a:lnTo>
                      <a:pt x="3307" y="788"/>
                    </a:lnTo>
                    <a:lnTo>
                      <a:pt x="33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29"/>
              <p:cNvSpPr/>
              <p:nvPr/>
            </p:nvSpPr>
            <p:spPr>
              <a:xfrm>
                <a:off x="5907800" y="876350"/>
                <a:ext cx="27600" cy="27600"/>
              </a:xfrm>
              <a:custGeom>
                <a:avLst/>
                <a:gdLst/>
                <a:ahLst/>
                <a:cxnLst/>
                <a:rect l="l" t="t" r="r" b="b"/>
                <a:pathLst>
                  <a:path w="1104" h="1104" extrusionOk="0">
                    <a:moveTo>
                      <a:pt x="1103" y="1"/>
                    </a:moveTo>
                    <a:lnTo>
                      <a:pt x="1" y="1104"/>
                    </a:lnTo>
                    <a:lnTo>
                      <a:pt x="788" y="1104"/>
                    </a:lnTo>
                    <a:lnTo>
                      <a:pt x="1103" y="787"/>
                    </a:lnTo>
                    <a:lnTo>
                      <a:pt x="11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1" name="Google Shape;2471;p29"/>
            <p:cNvGrpSpPr/>
            <p:nvPr/>
          </p:nvGrpSpPr>
          <p:grpSpPr>
            <a:xfrm>
              <a:off x="2859286" y="4772375"/>
              <a:ext cx="373777" cy="371139"/>
              <a:chOff x="3387298" y="4772375"/>
              <a:chExt cx="373777" cy="371139"/>
            </a:xfrm>
          </p:grpSpPr>
          <p:sp>
            <p:nvSpPr>
              <p:cNvPr id="2472" name="Google Shape;2472;p29"/>
              <p:cNvSpPr/>
              <p:nvPr/>
            </p:nvSpPr>
            <p:spPr>
              <a:xfrm>
                <a:off x="3387298" y="4772375"/>
                <a:ext cx="6821" cy="371139"/>
              </a:xfrm>
              <a:custGeom>
                <a:avLst/>
                <a:gdLst/>
                <a:ahLst/>
                <a:cxnLst/>
                <a:rect l="l" t="t" r="r" b="b"/>
                <a:pathLst>
                  <a:path w="161" h="8760" extrusionOk="0">
                    <a:moveTo>
                      <a:pt x="1" y="1"/>
                    </a:moveTo>
                    <a:lnTo>
                      <a:pt x="1" y="8760"/>
                    </a:lnTo>
                    <a:lnTo>
                      <a:pt x="161" y="8760"/>
                    </a:lnTo>
                    <a:lnTo>
                      <a:pt x="16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29"/>
              <p:cNvSpPr/>
              <p:nvPr/>
            </p:nvSpPr>
            <p:spPr>
              <a:xfrm>
                <a:off x="3460723" y="4772375"/>
                <a:ext cx="6821" cy="371139"/>
              </a:xfrm>
              <a:custGeom>
                <a:avLst/>
                <a:gdLst/>
                <a:ahLst/>
                <a:cxnLst/>
                <a:rect l="l" t="t" r="r" b="b"/>
                <a:pathLst>
                  <a:path w="161" h="8760" extrusionOk="0">
                    <a:moveTo>
                      <a:pt x="0" y="1"/>
                    </a:moveTo>
                    <a:lnTo>
                      <a:pt x="0" y="8760"/>
                    </a:lnTo>
                    <a:lnTo>
                      <a:pt x="161" y="8760"/>
                    </a:lnTo>
                    <a:lnTo>
                      <a:pt x="16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29"/>
              <p:cNvSpPr/>
              <p:nvPr/>
            </p:nvSpPr>
            <p:spPr>
              <a:xfrm>
                <a:off x="3534063" y="4772375"/>
                <a:ext cx="6864" cy="371139"/>
              </a:xfrm>
              <a:custGeom>
                <a:avLst/>
                <a:gdLst/>
                <a:ahLst/>
                <a:cxnLst/>
                <a:rect l="l" t="t" r="r" b="b"/>
                <a:pathLst>
                  <a:path w="162" h="8760" extrusionOk="0">
                    <a:moveTo>
                      <a:pt x="1" y="1"/>
                    </a:moveTo>
                    <a:lnTo>
                      <a:pt x="1" y="8760"/>
                    </a:lnTo>
                    <a:lnTo>
                      <a:pt x="161" y="8760"/>
                    </a:lnTo>
                    <a:lnTo>
                      <a:pt x="16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29"/>
              <p:cNvSpPr/>
              <p:nvPr/>
            </p:nvSpPr>
            <p:spPr>
              <a:xfrm>
                <a:off x="3607446" y="4772375"/>
                <a:ext cx="6821" cy="371139"/>
              </a:xfrm>
              <a:custGeom>
                <a:avLst/>
                <a:gdLst/>
                <a:ahLst/>
                <a:cxnLst/>
                <a:rect l="l" t="t" r="r" b="b"/>
                <a:pathLst>
                  <a:path w="161" h="8760" extrusionOk="0">
                    <a:moveTo>
                      <a:pt x="1" y="1"/>
                    </a:moveTo>
                    <a:lnTo>
                      <a:pt x="1" y="8760"/>
                    </a:lnTo>
                    <a:lnTo>
                      <a:pt x="161" y="8760"/>
                    </a:lnTo>
                    <a:lnTo>
                      <a:pt x="16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29"/>
              <p:cNvSpPr/>
              <p:nvPr/>
            </p:nvSpPr>
            <p:spPr>
              <a:xfrm>
                <a:off x="3680871" y="4772375"/>
                <a:ext cx="6821" cy="371139"/>
              </a:xfrm>
              <a:custGeom>
                <a:avLst/>
                <a:gdLst/>
                <a:ahLst/>
                <a:cxnLst/>
                <a:rect l="l" t="t" r="r" b="b"/>
                <a:pathLst>
                  <a:path w="161" h="8760" extrusionOk="0">
                    <a:moveTo>
                      <a:pt x="0" y="1"/>
                    </a:moveTo>
                    <a:lnTo>
                      <a:pt x="0" y="8760"/>
                    </a:lnTo>
                    <a:lnTo>
                      <a:pt x="161" y="8760"/>
                    </a:lnTo>
                    <a:lnTo>
                      <a:pt x="16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29"/>
              <p:cNvSpPr/>
              <p:nvPr/>
            </p:nvSpPr>
            <p:spPr>
              <a:xfrm>
                <a:off x="3754211" y="4772375"/>
                <a:ext cx="6864" cy="371139"/>
              </a:xfrm>
              <a:custGeom>
                <a:avLst/>
                <a:gdLst/>
                <a:ahLst/>
                <a:cxnLst/>
                <a:rect l="l" t="t" r="r" b="b"/>
                <a:pathLst>
                  <a:path w="162" h="8760" extrusionOk="0">
                    <a:moveTo>
                      <a:pt x="1" y="1"/>
                    </a:moveTo>
                    <a:lnTo>
                      <a:pt x="1" y="8760"/>
                    </a:lnTo>
                    <a:lnTo>
                      <a:pt x="161" y="8760"/>
                    </a:lnTo>
                    <a:lnTo>
                      <a:pt x="16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8" name="Google Shape;2478;p29"/>
            <p:cNvGrpSpPr/>
            <p:nvPr/>
          </p:nvGrpSpPr>
          <p:grpSpPr>
            <a:xfrm>
              <a:off x="4054984" y="4914924"/>
              <a:ext cx="1768999" cy="499146"/>
              <a:chOff x="1289425" y="372100"/>
              <a:chExt cx="1003175" cy="283075"/>
            </a:xfrm>
          </p:grpSpPr>
          <p:sp>
            <p:nvSpPr>
              <p:cNvPr id="2479" name="Google Shape;2479;p29"/>
              <p:cNvSpPr/>
              <p:nvPr/>
            </p:nvSpPr>
            <p:spPr>
              <a:xfrm>
                <a:off x="1289425" y="372100"/>
                <a:ext cx="16075" cy="16075"/>
              </a:xfrm>
              <a:custGeom>
                <a:avLst/>
                <a:gdLst/>
                <a:ahLst/>
                <a:cxnLst/>
                <a:rect l="l" t="t" r="r" b="b"/>
                <a:pathLst>
                  <a:path w="643" h="643" extrusionOk="0">
                    <a:moveTo>
                      <a:pt x="1" y="0"/>
                    </a:moveTo>
                    <a:lnTo>
                      <a:pt x="1" y="643"/>
                    </a:lnTo>
                    <a:lnTo>
                      <a:pt x="6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29"/>
              <p:cNvSpPr/>
              <p:nvPr/>
            </p:nvSpPr>
            <p:spPr>
              <a:xfrm>
                <a:off x="1289425" y="372100"/>
                <a:ext cx="71200" cy="71200"/>
              </a:xfrm>
              <a:custGeom>
                <a:avLst/>
                <a:gdLst/>
                <a:ahLst/>
                <a:cxnLst/>
                <a:rect l="l" t="t" r="r" b="b"/>
                <a:pathLst>
                  <a:path w="2848" h="2848" extrusionOk="0">
                    <a:moveTo>
                      <a:pt x="2060" y="0"/>
                    </a:moveTo>
                    <a:lnTo>
                      <a:pt x="1" y="2060"/>
                    </a:lnTo>
                    <a:lnTo>
                      <a:pt x="1" y="2847"/>
                    </a:lnTo>
                    <a:lnTo>
                      <a:pt x="2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29"/>
              <p:cNvSpPr/>
              <p:nvPr/>
            </p:nvSpPr>
            <p:spPr>
              <a:xfrm>
                <a:off x="1289425" y="372100"/>
                <a:ext cx="126275" cy="126275"/>
              </a:xfrm>
              <a:custGeom>
                <a:avLst/>
                <a:gdLst/>
                <a:ahLst/>
                <a:cxnLst/>
                <a:rect l="l" t="t" r="r" b="b"/>
                <a:pathLst>
                  <a:path w="5051" h="5051" extrusionOk="0">
                    <a:moveTo>
                      <a:pt x="4263" y="0"/>
                    </a:moveTo>
                    <a:lnTo>
                      <a:pt x="1" y="4263"/>
                    </a:lnTo>
                    <a:lnTo>
                      <a:pt x="1" y="5051"/>
                    </a:lnTo>
                    <a:lnTo>
                      <a:pt x="50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29"/>
              <p:cNvSpPr/>
              <p:nvPr/>
            </p:nvSpPr>
            <p:spPr>
              <a:xfrm>
                <a:off x="1289425" y="372100"/>
                <a:ext cx="181400" cy="181375"/>
              </a:xfrm>
              <a:custGeom>
                <a:avLst/>
                <a:gdLst/>
                <a:ahLst/>
                <a:cxnLst/>
                <a:rect l="l" t="t" r="r" b="b"/>
                <a:pathLst>
                  <a:path w="7256" h="7255" extrusionOk="0">
                    <a:moveTo>
                      <a:pt x="6468" y="0"/>
                    </a:moveTo>
                    <a:lnTo>
                      <a:pt x="1" y="6468"/>
                    </a:lnTo>
                    <a:lnTo>
                      <a:pt x="1" y="7255"/>
                    </a:lnTo>
                    <a:lnTo>
                      <a:pt x="7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29"/>
              <p:cNvSpPr/>
              <p:nvPr/>
            </p:nvSpPr>
            <p:spPr>
              <a:xfrm>
                <a:off x="1289425" y="372100"/>
                <a:ext cx="236500" cy="236500"/>
              </a:xfrm>
              <a:custGeom>
                <a:avLst/>
                <a:gdLst/>
                <a:ahLst/>
                <a:cxnLst/>
                <a:rect l="l" t="t" r="r" b="b"/>
                <a:pathLst>
                  <a:path w="9460" h="9460" extrusionOk="0">
                    <a:moveTo>
                      <a:pt x="8672" y="0"/>
                    </a:moveTo>
                    <a:lnTo>
                      <a:pt x="1" y="8672"/>
                    </a:lnTo>
                    <a:lnTo>
                      <a:pt x="1" y="9459"/>
                    </a:lnTo>
                    <a:lnTo>
                      <a:pt x="94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29"/>
              <p:cNvSpPr/>
              <p:nvPr/>
            </p:nvSpPr>
            <p:spPr>
              <a:xfrm>
                <a:off x="1289425" y="372100"/>
                <a:ext cx="291600" cy="283075"/>
              </a:xfrm>
              <a:custGeom>
                <a:avLst/>
                <a:gdLst/>
                <a:ahLst/>
                <a:cxnLst/>
                <a:rect l="l" t="t" r="r" b="b"/>
                <a:pathLst>
                  <a:path w="11664" h="11323" extrusionOk="0">
                    <a:moveTo>
                      <a:pt x="10876" y="0"/>
                    </a:moveTo>
                    <a:lnTo>
                      <a:pt x="1" y="10877"/>
                    </a:lnTo>
                    <a:lnTo>
                      <a:pt x="1" y="11323"/>
                    </a:lnTo>
                    <a:lnTo>
                      <a:pt x="342" y="11323"/>
                    </a:lnTo>
                    <a:lnTo>
                      <a:pt x="116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29"/>
              <p:cNvSpPr/>
              <p:nvPr/>
            </p:nvSpPr>
            <p:spPr>
              <a:xfrm>
                <a:off x="1333400" y="372100"/>
                <a:ext cx="302725" cy="283075"/>
              </a:xfrm>
              <a:custGeom>
                <a:avLst/>
                <a:gdLst/>
                <a:ahLst/>
                <a:cxnLst/>
                <a:rect l="l" t="t" r="r" b="b"/>
                <a:pathLst>
                  <a:path w="12109" h="11323" extrusionOk="0">
                    <a:moveTo>
                      <a:pt x="11321" y="0"/>
                    </a:moveTo>
                    <a:lnTo>
                      <a:pt x="0" y="11323"/>
                    </a:lnTo>
                    <a:lnTo>
                      <a:pt x="787" y="11323"/>
                    </a:lnTo>
                    <a:lnTo>
                      <a:pt x="121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29"/>
              <p:cNvSpPr/>
              <p:nvPr/>
            </p:nvSpPr>
            <p:spPr>
              <a:xfrm>
                <a:off x="1388475" y="372100"/>
                <a:ext cx="302750" cy="283075"/>
              </a:xfrm>
              <a:custGeom>
                <a:avLst/>
                <a:gdLst/>
                <a:ahLst/>
                <a:cxnLst/>
                <a:rect l="l" t="t" r="r" b="b"/>
                <a:pathLst>
                  <a:path w="12110" h="11323" extrusionOk="0">
                    <a:moveTo>
                      <a:pt x="11322" y="0"/>
                    </a:moveTo>
                    <a:lnTo>
                      <a:pt x="0" y="11323"/>
                    </a:lnTo>
                    <a:lnTo>
                      <a:pt x="788" y="11323"/>
                    </a:lnTo>
                    <a:lnTo>
                      <a:pt x="121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29"/>
              <p:cNvSpPr/>
              <p:nvPr/>
            </p:nvSpPr>
            <p:spPr>
              <a:xfrm>
                <a:off x="1443575" y="372100"/>
                <a:ext cx="302775" cy="283075"/>
              </a:xfrm>
              <a:custGeom>
                <a:avLst/>
                <a:gdLst/>
                <a:ahLst/>
                <a:cxnLst/>
                <a:rect l="l" t="t" r="r" b="b"/>
                <a:pathLst>
                  <a:path w="12111" h="11323" extrusionOk="0">
                    <a:moveTo>
                      <a:pt x="11323" y="0"/>
                    </a:moveTo>
                    <a:lnTo>
                      <a:pt x="1" y="11323"/>
                    </a:lnTo>
                    <a:lnTo>
                      <a:pt x="788" y="11323"/>
                    </a:lnTo>
                    <a:lnTo>
                      <a:pt x="121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29"/>
              <p:cNvSpPr/>
              <p:nvPr/>
            </p:nvSpPr>
            <p:spPr>
              <a:xfrm>
                <a:off x="1498700" y="372100"/>
                <a:ext cx="302725" cy="283075"/>
              </a:xfrm>
              <a:custGeom>
                <a:avLst/>
                <a:gdLst/>
                <a:ahLst/>
                <a:cxnLst/>
                <a:rect l="l" t="t" r="r" b="b"/>
                <a:pathLst>
                  <a:path w="12109" h="11323" extrusionOk="0">
                    <a:moveTo>
                      <a:pt x="11321" y="0"/>
                    </a:moveTo>
                    <a:lnTo>
                      <a:pt x="0" y="11323"/>
                    </a:lnTo>
                    <a:lnTo>
                      <a:pt x="787" y="11323"/>
                    </a:lnTo>
                    <a:lnTo>
                      <a:pt x="121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29"/>
              <p:cNvSpPr/>
              <p:nvPr/>
            </p:nvSpPr>
            <p:spPr>
              <a:xfrm>
                <a:off x="1553800" y="372100"/>
                <a:ext cx="302725" cy="283075"/>
              </a:xfrm>
              <a:custGeom>
                <a:avLst/>
                <a:gdLst/>
                <a:ahLst/>
                <a:cxnLst/>
                <a:rect l="l" t="t" r="r" b="b"/>
                <a:pathLst>
                  <a:path w="12109" h="11323" extrusionOk="0">
                    <a:moveTo>
                      <a:pt x="11322" y="0"/>
                    </a:moveTo>
                    <a:lnTo>
                      <a:pt x="1" y="11323"/>
                    </a:lnTo>
                    <a:lnTo>
                      <a:pt x="788" y="11323"/>
                    </a:lnTo>
                    <a:lnTo>
                      <a:pt x="12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29"/>
              <p:cNvSpPr/>
              <p:nvPr/>
            </p:nvSpPr>
            <p:spPr>
              <a:xfrm>
                <a:off x="1608875" y="372100"/>
                <a:ext cx="302775" cy="283075"/>
              </a:xfrm>
              <a:custGeom>
                <a:avLst/>
                <a:gdLst/>
                <a:ahLst/>
                <a:cxnLst/>
                <a:rect l="l" t="t" r="r" b="b"/>
                <a:pathLst>
                  <a:path w="12111" h="11323" extrusionOk="0">
                    <a:moveTo>
                      <a:pt x="11323" y="0"/>
                    </a:moveTo>
                    <a:lnTo>
                      <a:pt x="1" y="11323"/>
                    </a:lnTo>
                    <a:lnTo>
                      <a:pt x="788" y="11323"/>
                    </a:lnTo>
                    <a:lnTo>
                      <a:pt x="121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29"/>
              <p:cNvSpPr/>
              <p:nvPr/>
            </p:nvSpPr>
            <p:spPr>
              <a:xfrm>
                <a:off x="1664000" y="372100"/>
                <a:ext cx="302725" cy="283075"/>
              </a:xfrm>
              <a:custGeom>
                <a:avLst/>
                <a:gdLst/>
                <a:ahLst/>
                <a:cxnLst/>
                <a:rect l="l" t="t" r="r" b="b"/>
                <a:pathLst>
                  <a:path w="12109" h="11323" extrusionOk="0">
                    <a:moveTo>
                      <a:pt x="11321" y="0"/>
                    </a:moveTo>
                    <a:lnTo>
                      <a:pt x="0" y="11323"/>
                    </a:lnTo>
                    <a:lnTo>
                      <a:pt x="788" y="11323"/>
                    </a:lnTo>
                    <a:lnTo>
                      <a:pt x="12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29"/>
              <p:cNvSpPr/>
              <p:nvPr/>
            </p:nvSpPr>
            <p:spPr>
              <a:xfrm>
                <a:off x="1719100" y="372100"/>
                <a:ext cx="302750" cy="283075"/>
              </a:xfrm>
              <a:custGeom>
                <a:avLst/>
                <a:gdLst/>
                <a:ahLst/>
                <a:cxnLst/>
                <a:rect l="l" t="t" r="r" b="b"/>
                <a:pathLst>
                  <a:path w="12110" h="11323" extrusionOk="0">
                    <a:moveTo>
                      <a:pt x="11322" y="0"/>
                    </a:moveTo>
                    <a:lnTo>
                      <a:pt x="1" y="11323"/>
                    </a:lnTo>
                    <a:lnTo>
                      <a:pt x="788" y="11323"/>
                    </a:lnTo>
                    <a:lnTo>
                      <a:pt x="12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29"/>
              <p:cNvSpPr/>
              <p:nvPr/>
            </p:nvSpPr>
            <p:spPr>
              <a:xfrm>
                <a:off x="1774200" y="372100"/>
                <a:ext cx="302750" cy="283075"/>
              </a:xfrm>
              <a:custGeom>
                <a:avLst/>
                <a:gdLst/>
                <a:ahLst/>
                <a:cxnLst/>
                <a:rect l="l" t="t" r="r" b="b"/>
                <a:pathLst>
                  <a:path w="12110" h="11323" extrusionOk="0">
                    <a:moveTo>
                      <a:pt x="11322" y="0"/>
                    </a:moveTo>
                    <a:lnTo>
                      <a:pt x="0" y="11323"/>
                    </a:lnTo>
                    <a:lnTo>
                      <a:pt x="787" y="11323"/>
                    </a:lnTo>
                    <a:lnTo>
                      <a:pt x="12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29"/>
              <p:cNvSpPr/>
              <p:nvPr/>
            </p:nvSpPr>
            <p:spPr>
              <a:xfrm>
                <a:off x="1829300" y="372100"/>
                <a:ext cx="302750" cy="283075"/>
              </a:xfrm>
              <a:custGeom>
                <a:avLst/>
                <a:gdLst/>
                <a:ahLst/>
                <a:cxnLst/>
                <a:rect l="l" t="t" r="r" b="b"/>
                <a:pathLst>
                  <a:path w="12110" h="11323" extrusionOk="0">
                    <a:moveTo>
                      <a:pt x="11323" y="0"/>
                    </a:moveTo>
                    <a:lnTo>
                      <a:pt x="1" y="11323"/>
                    </a:lnTo>
                    <a:lnTo>
                      <a:pt x="788" y="11323"/>
                    </a:lnTo>
                    <a:lnTo>
                      <a:pt x="121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29"/>
              <p:cNvSpPr/>
              <p:nvPr/>
            </p:nvSpPr>
            <p:spPr>
              <a:xfrm>
                <a:off x="1884400" y="372100"/>
                <a:ext cx="302750" cy="283075"/>
              </a:xfrm>
              <a:custGeom>
                <a:avLst/>
                <a:gdLst/>
                <a:ahLst/>
                <a:cxnLst/>
                <a:rect l="l" t="t" r="r" b="b"/>
                <a:pathLst>
                  <a:path w="12110" h="11323" extrusionOk="0">
                    <a:moveTo>
                      <a:pt x="11322" y="0"/>
                    </a:moveTo>
                    <a:lnTo>
                      <a:pt x="1" y="11323"/>
                    </a:lnTo>
                    <a:lnTo>
                      <a:pt x="788" y="11323"/>
                    </a:lnTo>
                    <a:lnTo>
                      <a:pt x="12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29"/>
              <p:cNvSpPr/>
              <p:nvPr/>
            </p:nvSpPr>
            <p:spPr>
              <a:xfrm>
                <a:off x="1939500" y="372100"/>
                <a:ext cx="302750" cy="283075"/>
              </a:xfrm>
              <a:custGeom>
                <a:avLst/>
                <a:gdLst/>
                <a:ahLst/>
                <a:cxnLst/>
                <a:rect l="l" t="t" r="r" b="b"/>
                <a:pathLst>
                  <a:path w="12110" h="11323" extrusionOk="0">
                    <a:moveTo>
                      <a:pt x="11322" y="0"/>
                    </a:moveTo>
                    <a:lnTo>
                      <a:pt x="0" y="11323"/>
                    </a:lnTo>
                    <a:lnTo>
                      <a:pt x="788" y="11323"/>
                    </a:lnTo>
                    <a:lnTo>
                      <a:pt x="121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29"/>
              <p:cNvSpPr/>
              <p:nvPr/>
            </p:nvSpPr>
            <p:spPr>
              <a:xfrm>
                <a:off x="1994600" y="372100"/>
                <a:ext cx="298000" cy="283075"/>
              </a:xfrm>
              <a:custGeom>
                <a:avLst/>
                <a:gdLst/>
                <a:ahLst/>
                <a:cxnLst/>
                <a:rect l="l" t="t" r="r" b="b"/>
                <a:pathLst>
                  <a:path w="11920" h="11323" extrusionOk="0">
                    <a:moveTo>
                      <a:pt x="11323" y="0"/>
                    </a:moveTo>
                    <a:lnTo>
                      <a:pt x="1" y="11323"/>
                    </a:lnTo>
                    <a:lnTo>
                      <a:pt x="788" y="11323"/>
                    </a:lnTo>
                    <a:lnTo>
                      <a:pt x="11920" y="191"/>
                    </a:lnTo>
                    <a:lnTo>
                      <a:pt x="119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29"/>
              <p:cNvSpPr/>
              <p:nvPr/>
            </p:nvSpPr>
            <p:spPr>
              <a:xfrm>
                <a:off x="2049725" y="412275"/>
                <a:ext cx="242875" cy="242900"/>
              </a:xfrm>
              <a:custGeom>
                <a:avLst/>
                <a:gdLst/>
                <a:ahLst/>
                <a:cxnLst/>
                <a:rect l="l" t="t" r="r" b="b"/>
                <a:pathLst>
                  <a:path w="9715" h="9716" extrusionOk="0">
                    <a:moveTo>
                      <a:pt x="9715" y="1"/>
                    </a:moveTo>
                    <a:lnTo>
                      <a:pt x="0" y="9716"/>
                    </a:lnTo>
                    <a:lnTo>
                      <a:pt x="787" y="9716"/>
                    </a:lnTo>
                    <a:lnTo>
                      <a:pt x="9715" y="788"/>
                    </a:lnTo>
                    <a:lnTo>
                      <a:pt x="97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29"/>
              <p:cNvSpPr/>
              <p:nvPr/>
            </p:nvSpPr>
            <p:spPr>
              <a:xfrm>
                <a:off x="2104825" y="467400"/>
                <a:ext cx="187775" cy="187775"/>
              </a:xfrm>
              <a:custGeom>
                <a:avLst/>
                <a:gdLst/>
                <a:ahLst/>
                <a:cxnLst/>
                <a:rect l="l" t="t" r="r" b="b"/>
                <a:pathLst>
                  <a:path w="7511" h="7511" extrusionOk="0">
                    <a:moveTo>
                      <a:pt x="7511" y="0"/>
                    </a:moveTo>
                    <a:lnTo>
                      <a:pt x="1" y="7511"/>
                    </a:lnTo>
                    <a:lnTo>
                      <a:pt x="788" y="7511"/>
                    </a:lnTo>
                    <a:lnTo>
                      <a:pt x="7511" y="787"/>
                    </a:lnTo>
                    <a:lnTo>
                      <a:pt x="75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29"/>
              <p:cNvSpPr/>
              <p:nvPr/>
            </p:nvSpPr>
            <p:spPr>
              <a:xfrm>
                <a:off x="2159900" y="522475"/>
                <a:ext cx="132700" cy="132700"/>
              </a:xfrm>
              <a:custGeom>
                <a:avLst/>
                <a:gdLst/>
                <a:ahLst/>
                <a:cxnLst/>
                <a:rect l="l" t="t" r="r" b="b"/>
                <a:pathLst>
                  <a:path w="5308" h="5308" extrusionOk="0">
                    <a:moveTo>
                      <a:pt x="5308" y="1"/>
                    </a:moveTo>
                    <a:lnTo>
                      <a:pt x="1" y="5308"/>
                    </a:lnTo>
                    <a:lnTo>
                      <a:pt x="788" y="5308"/>
                    </a:lnTo>
                    <a:lnTo>
                      <a:pt x="5308" y="788"/>
                    </a:lnTo>
                    <a:lnTo>
                      <a:pt x="53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29"/>
              <p:cNvSpPr/>
              <p:nvPr/>
            </p:nvSpPr>
            <p:spPr>
              <a:xfrm>
                <a:off x="2215025" y="577575"/>
                <a:ext cx="77575" cy="77600"/>
              </a:xfrm>
              <a:custGeom>
                <a:avLst/>
                <a:gdLst/>
                <a:ahLst/>
                <a:cxnLst/>
                <a:rect l="l" t="t" r="r" b="b"/>
                <a:pathLst>
                  <a:path w="3103" h="3104" extrusionOk="0">
                    <a:moveTo>
                      <a:pt x="3103" y="1"/>
                    </a:moveTo>
                    <a:lnTo>
                      <a:pt x="0" y="3104"/>
                    </a:lnTo>
                    <a:lnTo>
                      <a:pt x="788" y="3104"/>
                    </a:lnTo>
                    <a:lnTo>
                      <a:pt x="3103" y="788"/>
                    </a:lnTo>
                    <a:lnTo>
                      <a:pt x="31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29"/>
              <p:cNvSpPr/>
              <p:nvPr/>
            </p:nvSpPr>
            <p:spPr>
              <a:xfrm>
                <a:off x="2270125" y="632700"/>
                <a:ext cx="22475" cy="22475"/>
              </a:xfrm>
              <a:custGeom>
                <a:avLst/>
                <a:gdLst/>
                <a:ahLst/>
                <a:cxnLst/>
                <a:rect l="l" t="t" r="r" b="b"/>
                <a:pathLst>
                  <a:path w="899" h="899" extrusionOk="0">
                    <a:moveTo>
                      <a:pt x="899" y="0"/>
                    </a:moveTo>
                    <a:lnTo>
                      <a:pt x="1" y="899"/>
                    </a:lnTo>
                    <a:lnTo>
                      <a:pt x="788" y="899"/>
                    </a:lnTo>
                    <a:lnTo>
                      <a:pt x="899" y="788"/>
                    </a:lnTo>
                    <a:lnTo>
                      <a:pt x="8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3" name="Google Shape;2503;p29"/>
            <p:cNvGrpSpPr/>
            <p:nvPr/>
          </p:nvGrpSpPr>
          <p:grpSpPr>
            <a:xfrm>
              <a:off x="8080479" y="4049642"/>
              <a:ext cx="1063360" cy="1099573"/>
              <a:chOff x="1375600" y="1002375"/>
              <a:chExt cx="781825" cy="808450"/>
            </a:xfrm>
          </p:grpSpPr>
          <p:sp>
            <p:nvSpPr>
              <p:cNvPr id="2504" name="Google Shape;2504;p29"/>
              <p:cNvSpPr/>
              <p:nvPr/>
            </p:nvSpPr>
            <p:spPr>
              <a:xfrm>
                <a:off x="1375600" y="1002375"/>
                <a:ext cx="28925" cy="28900"/>
              </a:xfrm>
              <a:custGeom>
                <a:avLst/>
                <a:gdLst/>
                <a:ahLst/>
                <a:cxnLst/>
                <a:rect l="l" t="t" r="r" b="b"/>
                <a:pathLst>
                  <a:path w="1157" h="1156" extrusionOk="0">
                    <a:moveTo>
                      <a:pt x="578" y="1"/>
                    </a:moveTo>
                    <a:cubicBezTo>
                      <a:pt x="259" y="1"/>
                      <a:pt x="1" y="259"/>
                      <a:pt x="1" y="578"/>
                    </a:cubicBezTo>
                    <a:cubicBezTo>
                      <a:pt x="1" y="897"/>
                      <a:pt x="259" y="1156"/>
                      <a:pt x="578" y="1156"/>
                    </a:cubicBezTo>
                    <a:cubicBezTo>
                      <a:pt x="898" y="1156"/>
                      <a:pt x="1157" y="897"/>
                      <a:pt x="1157" y="578"/>
                    </a:cubicBezTo>
                    <a:cubicBezTo>
                      <a:pt x="1157" y="259"/>
                      <a:pt x="898"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29"/>
              <p:cNvSpPr/>
              <p:nvPr/>
            </p:nvSpPr>
            <p:spPr>
              <a:xfrm>
                <a:off x="1501100" y="1002375"/>
                <a:ext cx="28900" cy="28900"/>
              </a:xfrm>
              <a:custGeom>
                <a:avLst/>
                <a:gdLst/>
                <a:ahLst/>
                <a:cxnLst/>
                <a:rect l="l" t="t" r="r" b="b"/>
                <a:pathLst>
                  <a:path w="1156" h="1156" extrusionOk="0">
                    <a:moveTo>
                      <a:pt x="578" y="1"/>
                    </a:moveTo>
                    <a:cubicBezTo>
                      <a:pt x="259" y="1"/>
                      <a:pt x="1" y="259"/>
                      <a:pt x="1" y="578"/>
                    </a:cubicBezTo>
                    <a:cubicBezTo>
                      <a:pt x="1" y="897"/>
                      <a:pt x="259" y="1156"/>
                      <a:pt x="578" y="1156"/>
                    </a:cubicBezTo>
                    <a:cubicBezTo>
                      <a:pt x="897" y="1156"/>
                      <a:pt x="1156" y="897"/>
                      <a:pt x="1156" y="578"/>
                    </a:cubicBezTo>
                    <a:cubicBezTo>
                      <a:pt x="1156" y="259"/>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29"/>
              <p:cNvSpPr/>
              <p:nvPr/>
            </p:nvSpPr>
            <p:spPr>
              <a:xfrm>
                <a:off x="1626600" y="1002375"/>
                <a:ext cx="28900" cy="28900"/>
              </a:xfrm>
              <a:custGeom>
                <a:avLst/>
                <a:gdLst/>
                <a:ahLst/>
                <a:cxnLst/>
                <a:rect l="l" t="t" r="r" b="b"/>
                <a:pathLst>
                  <a:path w="1156" h="1156" extrusionOk="0">
                    <a:moveTo>
                      <a:pt x="578" y="1"/>
                    </a:moveTo>
                    <a:cubicBezTo>
                      <a:pt x="258" y="1"/>
                      <a:pt x="0" y="259"/>
                      <a:pt x="0" y="578"/>
                    </a:cubicBezTo>
                    <a:cubicBezTo>
                      <a:pt x="0" y="897"/>
                      <a:pt x="258" y="1156"/>
                      <a:pt x="578" y="1156"/>
                    </a:cubicBezTo>
                    <a:cubicBezTo>
                      <a:pt x="896" y="1156"/>
                      <a:pt x="1155" y="897"/>
                      <a:pt x="1155" y="578"/>
                    </a:cubicBezTo>
                    <a:cubicBezTo>
                      <a:pt x="1155" y="259"/>
                      <a:pt x="896"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29"/>
              <p:cNvSpPr/>
              <p:nvPr/>
            </p:nvSpPr>
            <p:spPr>
              <a:xfrm>
                <a:off x="1752075" y="1002375"/>
                <a:ext cx="28900" cy="28900"/>
              </a:xfrm>
              <a:custGeom>
                <a:avLst/>
                <a:gdLst/>
                <a:ahLst/>
                <a:cxnLst/>
                <a:rect l="l" t="t" r="r" b="b"/>
                <a:pathLst>
                  <a:path w="1156" h="1156" extrusionOk="0">
                    <a:moveTo>
                      <a:pt x="578" y="1"/>
                    </a:moveTo>
                    <a:cubicBezTo>
                      <a:pt x="258" y="1"/>
                      <a:pt x="0" y="259"/>
                      <a:pt x="0" y="578"/>
                    </a:cubicBezTo>
                    <a:cubicBezTo>
                      <a:pt x="0" y="897"/>
                      <a:pt x="259" y="1156"/>
                      <a:pt x="578" y="1156"/>
                    </a:cubicBezTo>
                    <a:cubicBezTo>
                      <a:pt x="896" y="1156"/>
                      <a:pt x="1155" y="897"/>
                      <a:pt x="1155" y="578"/>
                    </a:cubicBezTo>
                    <a:cubicBezTo>
                      <a:pt x="1155" y="259"/>
                      <a:pt x="896"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29"/>
              <p:cNvSpPr/>
              <p:nvPr/>
            </p:nvSpPr>
            <p:spPr>
              <a:xfrm>
                <a:off x="1877550" y="1002375"/>
                <a:ext cx="28900" cy="28900"/>
              </a:xfrm>
              <a:custGeom>
                <a:avLst/>
                <a:gdLst/>
                <a:ahLst/>
                <a:cxnLst/>
                <a:rect l="l" t="t" r="r" b="b"/>
                <a:pathLst>
                  <a:path w="1156" h="1156" extrusionOk="0">
                    <a:moveTo>
                      <a:pt x="578" y="1"/>
                    </a:moveTo>
                    <a:cubicBezTo>
                      <a:pt x="260" y="1"/>
                      <a:pt x="1" y="259"/>
                      <a:pt x="1" y="578"/>
                    </a:cubicBezTo>
                    <a:cubicBezTo>
                      <a:pt x="1" y="897"/>
                      <a:pt x="260" y="1156"/>
                      <a:pt x="578" y="1156"/>
                    </a:cubicBezTo>
                    <a:cubicBezTo>
                      <a:pt x="897" y="1156"/>
                      <a:pt x="1156" y="897"/>
                      <a:pt x="1156" y="578"/>
                    </a:cubicBezTo>
                    <a:cubicBezTo>
                      <a:pt x="1156" y="259"/>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29"/>
              <p:cNvSpPr/>
              <p:nvPr/>
            </p:nvSpPr>
            <p:spPr>
              <a:xfrm>
                <a:off x="2003025" y="1002375"/>
                <a:ext cx="28900" cy="28900"/>
              </a:xfrm>
              <a:custGeom>
                <a:avLst/>
                <a:gdLst/>
                <a:ahLst/>
                <a:cxnLst/>
                <a:rect l="l" t="t" r="r" b="b"/>
                <a:pathLst>
                  <a:path w="1156" h="1156" extrusionOk="0">
                    <a:moveTo>
                      <a:pt x="578" y="1"/>
                    </a:moveTo>
                    <a:cubicBezTo>
                      <a:pt x="260" y="1"/>
                      <a:pt x="1" y="259"/>
                      <a:pt x="1" y="578"/>
                    </a:cubicBezTo>
                    <a:cubicBezTo>
                      <a:pt x="1" y="897"/>
                      <a:pt x="260" y="1156"/>
                      <a:pt x="578" y="1156"/>
                    </a:cubicBezTo>
                    <a:cubicBezTo>
                      <a:pt x="897" y="1156"/>
                      <a:pt x="1156" y="897"/>
                      <a:pt x="1156" y="578"/>
                    </a:cubicBezTo>
                    <a:cubicBezTo>
                      <a:pt x="1156" y="259"/>
                      <a:pt x="898"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29"/>
              <p:cNvSpPr/>
              <p:nvPr/>
            </p:nvSpPr>
            <p:spPr>
              <a:xfrm>
                <a:off x="2128525" y="1002375"/>
                <a:ext cx="28900" cy="28900"/>
              </a:xfrm>
              <a:custGeom>
                <a:avLst/>
                <a:gdLst/>
                <a:ahLst/>
                <a:cxnLst/>
                <a:rect l="l" t="t" r="r" b="b"/>
                <a:pathLst>
                  <a:path w="1156" h="1156" extrusionOk="0">
                    <a:moveTo>
                      <a:pt x="578" y="1"/>
                    </a:moveTo>
                    <a:cubicBezTo>
                      <a:pt x="259" y="1"/>
                      <a:pt x="0" y="259"/>
                      <a:pt x="0" y="578"/>
                    </a:cubicBezTo>
                    <a:cubicBezTo>
                      <a:pt x="0" y="897"/>
                      <a:pt x="259" y="1156"/>
                      <a:pt x="578" y="1156"/>
                    </a:cubicBezTo>
                    <a:cubicBezTo>
                      <a:pt x="897" y="1156"/>
                      <a:pt x="1155" y="897"/>
                      <a:pt x="1155" y="578"/>
                    </a:cubicBezTo>
                    <a:cubicBezTo>
                      <a:pt x="1155" y="259"/>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29"/>
              <p:cNvSpPr/>
              <p:nvPr/>
            </p:nvSpPr>
            <p:spPr>
              <a:xfrm>
                <a:off x="1375600" y="1113725"/>
                <a:ext cx="28925" cy="28900"/>
              </a:xfrm>
              <a:custGeom>
                <a:avLst/>
                <a:gdLst/>
                <a:ahLst/>
                <a:cxnLst/>
                <a:rect l="l" t="t" r="r" b="b"/>
                <a:pathLst>
                  <a:path w="1157" h="1156" extrusionOk="0">
                    <a:moveTo>
                      <a:pt x="578" y="1"/>
                    </a:moveTo>
                    <a:cubicBezTo>
                      <a:pt x="259" y="1"/>
                      <a:pt x="1" y="260"/>
                      <a:pt x="1" y="578"/>
                    </a:cubicBezTo>
                    <a:cubicBezTo>
                      <a:pt x="1" y="898"/>
                      <a:pt x="259" y="1156"/>
                      <a:pt x="578" y="1156"/>
                    </a:cubicBezTo>
                    <a:cubicBezTo>
                      <a:pt x="898" y="1156"/>
                      <a:pt x="1157" y="898"/>
                      <a:pt x="1157" y="578"/>
                    </a:cubicBezTo>
                    <a:cubicBezTo>
                      <a:pt x="1157" y="260"/>
                      <a:pt x="898"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29"/>
              <p:cNvSpPr/>
              <p:nvPr/>
            </p:nvSpPr>
            <p:spPr>
              <a:xfrm>
                <a:off x="1501100" y="1113725"/>
                <a:ext cx="28900" cy="28900"/>
              </a:xfrm>
              <a:custGeom>
                <a:avLst/>
                <a:gdLst/>
                <a:ahLst/>
                <a:cxnLst/>
                <a:rect l="l" t="t" r="r" b="b"/>
                <a:pathLst>
                  <a:path w="1156" h="1156" extrusionOk="0">
                    <a:moveTo>
                      <a:pt x="578" y="1"/>
                    </a:moveTo>
                    <a:cubicBezTo>
                      <a:pt x="259" y="1"/>
                      <a:pt x="1" y="260"/>
                      <a:pt x="1" y="578"/>
                    </a:cubicBezTo>
                    <a:cubicBezTo>
                      <a:pt x="1" y="898"/>
                      <a:pt x="259" y="1156"/>
                      <a:pt x="578" y="1156"/>
                    </a:cubicBezTo>
                    <a:cubicBezTo>
                      <a:pt x="897" y="1156"/>
                      <a:pt x="1156" y="898"/>
                      <a:pt x="1156" y="578"/>
                    </a:cubicBezTo>
                    <a:cubicBezTo>
                      <a:pt x="1156" y="260"/>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29"/>
              <p:cNvSpPr/>
              <p:nvPr/>
            </p:nvSpPr>
            <p:spPr>
              <a:xfrm>
                <a:off x="1626600" y="1113725"/>
                <a:ext cx="28900" cy="28900"/>
              </a:xfrm>
              <a:custGeom>
                <a:avLst/>
                <a:gdLst/>
                <a:ahLst/>
                <a:cxnLst/>
                <a:rect l="l" t="t" r="r" b="b"/>
                <a:pathLst>
                  <a:path w="1156" h="1156" extrusionOk="0">
                    <a:moveTo>
                      <a:pt x="578" y="1"/>
                    </a:moveTo>
                    <a:cubicBezTo>
                      <a:pt x="258" y="1"/>
                      <a:pt x="0" y="260"/>
                      <a:pt x="0" y="578"/>
                    </a:cubicBezTo>
                    <a:cubicBezTo>
                      <a:pt x="0" y="898"/>
                      <a:pt x="258" y="1156"/>
                      <a:pt x="578" y="1156"/>
                    </a:cubicBezTo>
                    <a:cubicBezTo>
                      <a:pt x="896" y="1156"/>
                      <a:pt x="1155" y="898"/>
                      <a:pt x="1155" y="578"/>
                    </a:cubicBezTo>
                    <a:cubicBezTo>
                      <a:pt x="1155" y="260"/>
                      <a:pt x="896"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29"/>
              <p:cNvSpPr/>
              <p:nvPr/>
            </p:nvSpPr>
            <p:spPr>
              <a:xfrm>
                <a:off x="1752075" y="1113725"/>
                <a:ext cx="28900" cy="28900"/>
              </a:xfrm>
              <a:custGeom>
                <a:avLst/>
                <a:gdLst/>
                <a:ahLst/>
                <a:cxnLst/>
                <a:rect l="l" t="t" r="r" b="b"/>
                <a:pathLst>
                  <a:path w="1156" h="1156" extrusionOk="0">
                    <a:moveTo>
                      <a:pt x="578" y="1"/>
                    </a:moveTo>
                    <a:cubicBezTo>
                      <a:pt x="258" y="1"/>
                      <a:pt x="0" y="260"/>
                      <a:pt x="0" y="578"/>
                    </a:cubicBezTo>
                    <a:cubicBezTo>
                      <a:pt x="0" y="898"/>
                      <a:pt x="259" y="1156"/>
                      <a:pt x="578" y="1156"/>
                    </a:cubicBezTo>
                    <a:cubicBezTo>
                      <a:pt x="896" y="1156"/>
                      <a:pt x="1155" y="898"/>
                      <a:pt x="1155" y="578"/>
                    </a:cubicBezTo>
                    <a:cubicBezTo>
                      <a:pt x="1155" y="260"/>
                      <a:pt x="896"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29"/>
              <p:cNvSpPr/>
              <p:nvPr/>
            </p:nvSpPr>
            <p:spPr>
              <a:xfrm>
                <a:off x="1877550" y="1113725"/>
                <a:ext cx="28900" cy="28900"/>
              </a:xfrm>
              <a:custGeom>
                <a:avLst/>
                <a:gdLst/>
                <a:ahLst/>
                <a:cxnLst/>
                <a:rect l="l" t="t" r="r" b="b"/>
                <a:pathLst>
                  <a:path w="1156" h="1156" extrusionOk="0">
                    <a:moveTo>
                      <a:pt x="578" y="1"/>
                    </a:moveTo>
                    <a:cubicBezTo>
                      <a:pt x="260" y="1"/>
                      <a:pt x="1" y="260"/>
                      <a:pt x="1" y="578"/>
                    </a:cubicBezTo>
                    <a:cubicBezTo>
                      <a:pt x="1" y="898"/>
                      <a:pt x="260" y="1156"/>
                      <a:pt x="578" y="1156"/>
                    </a:cubicBezTo>
                    <a:cubicBezTo>
                      <a:pt x="897" y="1156"/>
                      <a:pt x="1156" y="898"/>
                      <a:pt x="1156" y="578"/>
                    </a:cubicBezTo>
                    <a:cubicBezTo>
                      <a:pt x="1156" y="260"/>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29"/>
              <p:cNvSpPr/>
              <p:nvPr/>
            </p:nvSpPr>
            <p:spPr>
              <a:xfrm>
                <a:off x="2003025" y="1113725"/>
                <a:ext cx="28900" cy="28900"/>
              </a:xfrm>
              <a:custGeom>
                <a:avLst/>
                <a:gdLst/>
                <a:ahLst/>
                <a:cxnLst/>
                <a:rect l="l" t="t" r="r" b="b"/>
                <a:pathLst>
                  <a:path w="1156" h="1156" extrusionOk="0">
                    <a:moveTo>
                      <a:pt x="578" y="1"/>
                    </a:moveTo>
                    <a:cubicBezTo>
                      <a:pt x="260" y="1"/>
                      <a:pt x="1" y="260"/>
                      <a:pt x="1" y="578"/>
                    </a:cubicBezTo>
                    <a:cubicBezTo>
                      <a:pt x="1" y="898"/>
                      <a:pt x="260" y="1156"/>
                      <a:pt x="578" y="1156"/>
                    </a:cubicBezTo>
                    <a:cubicBezTo>
                      <a:pt x="897" y="1156"/>
                      <a:pt x="1156" y="898"/>
                      <a:pt x="1156" y="578"/>
                    </a:cubicBezTo>
                    <a:cubicBezTo>
                      <a:pt x="1156" y="260"/>
                      <a:pt x="898"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29"/>
              <p:cNvSpPr/>
              <p:nvPr/>
            </p:nvSpPr>
            <p:spPr>
              <a:xfrm>
                <a:off x="2128525" y="1113725"/>
                <a:ext cx="28900" cy="28900"/>
              </a:xfrm>
              <a:custGeom>
                <a:avLst/>
                <a:gdLst/>
                <a:ahLst/>
                <a:cxnLst/>
                <a:rect l="l" t="t" r="r" b="b"/>
                <a:pathLst>
                  <a:path w="1156" h="1156" extrusionOk="0">
                    <a:moveTo>
                      <a:pt x="578" y="1"/>
                    </a:moveTo>
                    <a:cubicBezTo>
                      <a:pt x="259" y="1"/>
                      <a:pt x="0" y="260"/>
                      <a:pt x="0" y="578"/>
                    </a:cubicBezTo>
                    <a:cubicBezTo>
                      <a:pt x="0" y="898"/>
                      <a:pt x="259" y="1156"/>
                      <a:pt x="578" y="1156"/>
                    </a:cubicBezTo>
                    <a:cubicBezTo>
                      <a:pt x="897" y="1156"/>
                      <a:pt x="1155" y="898"/>
                      <a:pt x="1155" y="578"/>
                    </a:cubicBezTo>
                    <a:cubicBezTo>
                      <a:pt x="1155" y="260"/>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29"/>
              <p:cNvSpPr/>
              <p:nvPr/>
            </p:nvSpPr>
            <p:spPr>
              <a:xfrm>
                <a:off x="1375600" y="1225100"/>
                <a:ext cx="28925" cy="28925"/>
              </a:xfrm>
              <a:custGeom>
                <a:avLst/>
                <a:gdLst/>
                <a:ahLst/>
                <a:cxnLst/>
                <a:rect l="l" t="t" r="r" b="b"/>
                <a:pathLst>
                  <a:path w="1157" h="1157" extrusionOk="0">
                    <a:moveTo>
                      <a:pt x="578" y="1"/>
                    </a:moveTo>
                    <a:cubicBezTo>
                      <a:pt x="259" y="1"/>
                      <a:pt x="1" y="259"/>
                      <a:pt x="1" y="578"/>
                    </a:cubicBezTo>
                    <a:cubicBezTo>
                      <a:pt x="1" y="897"/>
                      <a:pt x="259" y="1156"/>
                      <a:pt x="578" y="1156"/>
                    </a:cubicBezTo>
                    <a:cubicBezTo>
                      <a:pt x="898" y="1156"/>
                      <a:pt x="1157" y="897"/>
                      <a:pt x="1157" y="578"/>
                    </a:cubicBezTo>
                    <a:cubicBezTo>
                      <a:pt x="1157" y="259"/>
                      <a:pt x="898"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29"/>
              <p:cNvSpPr/>
              <p:nvPr/>
            </p:nvSpPr>
            <p:spPr>
              <a:xfrm>
                <a:off x="1501100" y="1225100"/>
                <a:ext cx="28900" cy="28925"/>
              </a:xfrm>
              <a:custGeom>
                <a:avLst/>
                <a:gdLst/>
                <a:ahLst/>
                <a:cxnLst/>
                <a:rect l="l" t="t" r="r" b="b"/>
                <a:pathLst>
                  <a:path w="1156" h="1157" extrusionOk="0">
                    <a:moveTo>
                      <a:pt x="578" y="1"/>
                    </a:moveTo>
                    <a:cubicBezTo>
                      <a:pt x="259" y="1"/>
                      <a:pt x="1" y="259"/>
                      <a:pt x="1" y="578"/>
                    </a:cubicBezTo>
                    <a:cubicBezTo>
                      <a:pt x="1" y="897"/>
                      <a:pt x="259" y="1156"/>
                      <a:pt x="578" y="1156"/>
                    </a:cubicBezTo>
                    <a:cubicBezTo>
                      <a:pt x="897" y="1156"/>
                      <a:pt x="1156" y="897"/>
                      <a:pt x="1156" y="578"/>
                    </a:cubicBezTo>
                    <a:cubicBezTo>
                      <a:pt x="1156" y="259"/>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29"/>
              <p:cNvSpPr/>
              <p:nvPr/>
            </p:nvSpPr>
            <p:spPr>
              <a:xfrm>
                <a:off x="1626600" y="1225100"/>
                <a:ext cx="28900" cy="28925"/>
              </a:xfrm>
              <a:custGeom>
                <a:avLst/>
                <a:gdLst/>
                <a:ahLst/>
                <a:cxnLst/>
                <a:rect l="l" t="t" r="r" b="b"/>
                <a:pathLst>
                  <a:path w="1156" h="1157" extrusionOk="0">
                    <a:moveTo>
                      <a:pt x="578" y="1"/>
                    </a:moveTo>
                    <a:cubicBezTo>
                      <a:pt x="258" y="1"/>
                      <a:pt x="0" y="259"/>
                      <a:pt x="0" y="578"/>
                    </a:cubicBezTo>
                    <a:cubicBezTo>
                      <a:pt x="0" y="897"/>
                      <a:pt x="258" y="1156"/>
                      <a:pt x="578" y="1156"/>
                    </a:cubicBezTo>
                    <a:cubicBezTo>
                      <a:pt x="896" y="1156"/>
                      <a:pt x="1155" y="897"/>
                      <a:pt x="1155" y="578"/>
                    </a:cubicBezTo>
                    <a:cubicBezTo>
                      <a:pt x="1155" y="259"/>
                      <a:pt x="896"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29"/>
              <p:cNvSpPr/>
              <p:nvPr/>
            </p:nvSpPr>
            <p:spPr>
              <a:xfrm>
                <a:off x="1752075" y="1225100"/>
                <a:ext cx="28900" cy="28925"/>
              </a:xfrm>
              <a:custGeom>
                <a:avLst/>
                <a:gdLst/>
                <a:ahLst/>
                <a:cxnLst/>
                <a:rect l="l" t="t" r="r" b="b"/>
                <a:pathLst>
                  <a:path w="1156" h="1157" extrusionOk="0">
                    <a:moveTo>
                      <a:pt x="578" y="1"/>
                    </a:moveTo>
                    <a:cubicBezTo>
                      <a:pt x="258" y="1"/>
                      <a:pt x="0" y="259"/>
                      <a:pt x="0" y="578"/>
                    </a:cubicBezTo>
                    <a:cubicBezTo>
                      <a:pt x="0" y="897"/>
                      <a:pt x="259" y="1156"/>
                      <a:pt x="578" y="1156"/>
                    </a:cubicBezTo>
                    <a:cubicBezTo>
                      <a:pt x="896" y="1156"/>
                      <a:pt x="1155" y="897"/>
                      <a:pt x="1155" y="578"/>
                    </a:cubicBezTo>
                    <a:cubicBezTo>
                      <a:pt x="1155" y="259"/>
                      <a:pt x="896"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29"/>
              <p:cNvSpPr/>
              <p:nvPr/>
            </p:nvSpPr>
            <p:spPr>
              <a:xfrm>
                <a:off x="1877550" y="1225100"/>
                <a:ext cx="28900" cy="28925"/>
              </a:xfrm>
              <a:custGeom>
                <a:avLst/>
                <a:gdLst/>
                <a:ahLst/>
                <a:cxnLst/>
                <a:rect l="l" t="t" r="r" b="b"/>
                <a:pathLst>
                  <a:path w="1156" h="1157" extrusionOk="0">
                    <a:moveTo>
                      <a:pt x="578" y="1"/>
                    </a:moveTo>
                    <a:cubicBezTo>
                      <a:pt x="260" y="1"/>
                      <a:pt x="1" y="259"/>
                      <a:pt x="1" y="578"/>
                    </a:cubicBezTo>
                    <a:cubicBezTo>
                      <a:pt x="1" y="897"/>
                      <a:pt x="260" y="1156"/>
                      <a:pt x="578" y="1156"/>
                    </a:cubicBezTo>
                    <a:cubicBezTo>
                      <a:pt x="897" y="1156"/>
                      <a:pt x="1156" y="897"/>
                      <a:pt x="1156" y="578"/>
                    </a:cubicBezTo>
                    <a:cubicBezTo>
                      <a:pt x="1156" y="259"/>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29"/>
              <p:cNvSpPr/>
              <p:nvPr/>
            </p:nvSpPr>
            <p:spPr>
              <a:xfrm>
                <a:off x="2003025" y="1225100"/>
                <a:ext cx="28900" cy="28925"/>
              </a:xfrm>
              <a:custGeom>
                <a:avLst/>
                <a:gdLst/>
                <a:ahLst/>
                <a:cxnLst/>
                <a:rect l="l" t="t" r="r" b="b"/>
                <a:pathLst>
                  <a:path w="1156" h="1157" extrusionOk="0">
                    <a:moveTo>
                      <a:pt x="578" y="1"/>
                    </a:moveTo>
                    <a:cubicBezTo>
                      <a:pt x="260" y="1"/>
                      <a:pt x="1" y="259"/>
                      <a:pt x="1" y="578"/>
                    </a:cubicBezTo>
                    <a:cubicBezTo>
                      <a:pt x="1" y="897"/>
                      <a:pt x="260" y="1156"/>
                      <a:pt x="578" y="1156"/>
                    </a:cubicBezTo>
                    <a:cubicBezTo>
                      <a:pt x="897" y="1156"/>
                      <a:pt x="1156" y="897"/>
                      <a:pt x="1156" y="578"/>
                    </a:cubicBezTo>
                    <a:cubicBezTo>
                      <a:pt x="1156" y="259"/>
                      <a:pt x="898"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29"/>
              <p:cNvSpPr/>
              <p:nvPr/>
            </p:nvSpPr>
            <p:spPr>
              <a:xfrm>
                <a:off x="2128525" y="1225100"/>
                <a:ext cx="28900" cy="28925"/>
              </a:xfrm>
              <a:custGeom>
                <a:avLst/>
                <a:gdLst/>
                <a:ahLst/>
                <a:cxnLst/>
                <a:rect l="l" t="t" r="r" b="b"/>
                <a:pathLst>
                  <a:path w="1156" h="1157" extrusionOk="0">
                    <a:moveTo>
                      <a:pt x="578" y="1"/>
                    </a:moveTo>
                    <a:cubicBezTo>
                      <a:pt x="259" y="1"/>
                      <a:pt x="0" y="259"/>
                      <a:pt x="0" y="578"/>
                    </a:cubicBezTo>
                    <a:cubicBezTo>
                      <a:pt x="0" y="897"/>
                      <a:pt x="259" y="1156"/>
                      <a:pt x="578" y="1156"/>
                    </a:cubicBezTo>
                    <a:cubicBezTo>
                      <a:pt x="897" y="1156"/>
                      <a:pt x="1155" y="897"/>
                      <a:pt x="1155" y="578"/>
                    </a:cubicBezTo>
                    <a:cubicBezTo>
                      <a:pt x="1155" y="259"/>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29"/>
              <p:cNvSpPr/>
              <p:nvPr/>
            </p:nvSpPr>
            <p:spPr>
              <a:xfrm>
                <a:off x="1375600" y="1336450"/>
                <a:ext cx="28925" cy="28925"/>
              </a:xfrm>
              <a:custGeom>
                <a:avLst/>
                <a:gdLst/>
                <a:ahLst/>
                <a:cxnLst/>
                <a:rect l="l" t="t" r="r" b="b"/>
                <a:pathLst>
                  <a:path w="1157" h="1157" extrusionOk="0">
                    <a:moveTo>
                      <a:pt x="578" y="1"/>
                    </a:moveTo>
                    <a:cubicBezTo>
                      <a:pt x="259" y="1"/>
                      <a:pt x="1" y="260"/>
                      <a:pt x="1" y="579"/>
                    </a:cubicBezTo>
                    <a:cubicBezTo>
                      <a:pt x="1" y="898"/>
                      <a:pt x="259" y="1156"/>
                      <a:pt x="578" y="1156"/>
                    </a:cubicBezTo>
                    <a:cubicBezTo>
                      <a:pt x="898" y="1156"/>
                      <a:pt x="1157" y="898"/>
                      <a:pt x="1157" y="579"/>
                    </a:cubicBezTo>
                    <a:cubicBezTo>
                      <a:pt x="1157" y="260"/>
                      <a:pt x="898"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29"/>
              <p:cNvSpPr/>
              <p:nvPr/>
            </p:nvSpPr>
            <p:spPr>
              <a:xfrm>
                <a:off x="1501100" y="1336450"/>
                <a:ext cx="28900" cy="28925"/>
              </a:xfrm>
              <a:custGeom>
                <a:avLst/>
                <a:gdLst/>
                <a:ahLst/>
                <a:cxnLst/>
                <a:rect l="l" t="t" r="r" b="b"/>
                <a:pathLst>
                  <a:path w="1156" h="1157" extrusionOk="0">
                    <a:moveTo>
                      <a:pt x="578" y="1"/>
                    </a:moveTo>
                    <a:cubicBezTo>
                      <a:pt x="259" y="1"/>
                      <a:pt x="1" y="260"/>
                      <a:pt x="1" y="579"/>
                    </a:cubicBezTo>
                    <a:cubicBezTo>
                      <a:pt x="1" y="898"/>
                      <a:pt x="259" y="1156"/>
                      <a:pt x="578" y="1156"/>
                    </a:cubicBezTo>
                    <a:cubicBezTo>
                      <a:pt x="897" y="1156"/>
                      <a:pt x="1156" y="898"/>
                      <a:pt x="1156" y="579"/>
                    </a:cubicBezTo>
                    <a:cubicBezTo>
                      <a:pt x="1156" y="260"/>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29"/>
              <p:cNvSpPr/>
              <p:nvPr/>
            </p:nvSpPr>
            <p:spPr>
              <a:xfrm>
                <a:off x="1626600" y="1336450"/>
                <a:ext cx="28900" cy="28925"/>
              </a:xfrm>
              <a:custGeom>
                <a:avLst/>
                <a:gdLst/>
                <a:ahLst/>
                <a:cxnLst/>
                <a:rect l="l" t="t" r="r" b="b"/>
                <a:pathLst>
                  <a:path w="1156" h="1157" extrusionOk="0">
                    <a:moveTo>
                      <a:pt x="578" y="1"/>
                    </a:moveTo>
                    <a:cubicBezTo>
                      <a:pt x="258" y="1"/>
                      <a:pt x="0" y="260"/>
                      <a:pt x="0" y="579"/>
                    </a:cubicBezTo>
                    <a:cubicBezTo>
                      <a:pt x="0" y="898"/>
                      <a:pt x="258" y="1156"/>
                      <a:pt x="578" y="1156"/>
                    </a:cubicBezTo>
                    <a:cubicBezTo>
                      <a:pt x="896" y="1156"/>
                      <a:pt x="1155" y="898"/>
                      <a:pt x="1155" y="579"/>
                    </a:cubicBezTo>
                    <a:cubicBezTo>
                      <a:pt x="1155" y="260"/>
                      <a:pt x="896"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29"/>
              <p:cNvSpPr/>
              <p:nvPr/>
            </p:nvSpPr>
            <p:spPr>
              <a:xfrm>
                <a:off x="1752075" y="1336450"/>
                <a:ext cx="28900" cy="28925"/>
              </a:xfrm>
              <a:custGeom>
                <a:avLst/>
                <a:gdLst/>
                <a:ahLst/>
                <a:cxnLst/>
                <a:rect l="l" t="t" r="r" b="b"/>
                <a:pathLst>
                  <a:path w="1156" h="1157" extrusionOk="0">
                    <a:moveTo>
                      <a:pt x="578" y="1"/>
                    </a:moveTo>
                    <a:cubicBezTo>
                      <a:pt x="258" y="1"/>
                      <a:pt x="0" y="260"/>
                      <a:pt x="0" y="579"/>
                    </a:cubicBezTo>
                    <a:cubicBezTo>
                      <a:pt x="0" y="898"/>
                      <a:pt x="259" y="1156"/>
                      <a:pt x="578" y="1156"/>
                    </a:cubicBezTo>
                    <a:cubicBezTo>
                      <a:pt x="896" y="1156"/>
                      <a:pt x="1155" y="898"/>
                      <a:pt x="1155" y="579"/>
                    </a:cubicBezTo>
                    <a:cubicBezTo>
                      <a:pt x="1155" y="260"/>
                      <a:pt x="896"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29"/>
              <p:cNvSpPr/>
              <p:nvPr/>
            </p:nvSpPr>
            <p:spPr>
              <a:xfrm>
                <a:off x="1877550" y="1336450"/>
                <a:ext cx="28900" cy="28925"/>
              </a:xfrm>
              <a:custGeom>
                <a:avLst/>
                <a:gdLst/>
                <a:ahLst/>
                <a:cxnLst/>
                <a:rect l="l" t="t" r="r" b="b"/>
                <a:pathLst>
                  <a:path w="1156" h="1157" extrusionOk="0">
                    <a:moveTo>
                      <a:pt x="578" y="1"/>
                    </a:moveTo>
                    <a:cubicBezTo>
                      <a:pt x="260" y="1"/>
                      <a:pt x="1" y="260"/>
                      <a:pt x="1" y="579"/>
                    </a:cubicBezTo>
                    <a:cubicBezTo>
                      <a:pt x="1" y="898"/>
                      <a:pt x="260" y="1156"/>
                      <a:pt x="578" y="1156"/>
                    </a:cubicBezTo>
                    <a:cubicBezTo>
                      <a:pt x="897" y="1156"/>
                      <a:pt x="1156" y="898"/>
                      <a:pt x="1156" y="579"/>
                    </a:cubicBezTo>
                    <a:cubicBezTo>
                      <a:pt x="1156" y="260"/>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29"/>
              <p:cNvSpPr/>
              <p:nvPr/>
            </p:nvSpPr>
            <p:spPr>
              <a:xfrm>
                <a:off x="2003025" y="1336450"/>
                <a:ext cx="28900" cy="28925"/>
              </a:xfrm>
              <a:custGeom>
                <a:avLst/>
                <a:gdLst/>
                <a:ahLst/>
                <a:cxnLst/>
                <a:rect l="l" t="t" r="r" b="b"/>
                <a:pathLst>
                  <a:path w="1156" h="1157" extrusionOk="0">
                    <a:moveTo>
                      <a:pt x="578" y="1"/>
                    </a:moveTo>
                    <a:cubicBezTo>
                      <a:pt x="260" y="1"/>
                      <a:pt x="1" y="260"/>
                      <a:pt x="1" y="579"/>
                    </a:cubicBezTo>
                    <a:cubicBezTo>
                      <a:pt x="1" y="898"/>
                      <a:pt x="260" y="1156"/>
                      <a:pt x="578" y="1156"/>
                    </a:cubicBezTo>
                    <a:cubicBezTo>
                      <a:pt x="897" y="1156"/>
                      <a:pt x="1156" y="898"/>
                      <a:pt x="1156" y="579"/>
                    </a:cubicBezTo>
                    <a:cubicBezTo>
                      <a:pt x="1156" y="260"/>
                      <a:pt x="898"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29"/>
              <p:cNvSpPr/>
              <p:nvPr/>
            </p:nvSpPr>
            <p:spPr>
              <a:xfrm>
                <a:off x="2128525" y="1336450"/>
                <a:ext cx="28900" cy="28925"/>
              </a:xfrm>
              <a:custGeom>
                <a:avLst/>
                <a:gdLst/>
                <a:ahLst/>
                <a:cxnLst/>
                <a:rect l="l" t="t" r="r" b="b"/>
                <a:pathLst>
                  <a:path w="1156" h="1157" extrusionOk="0">
                    <a:moveTo>
                      <a:pt x="578" y="1"/>
                    </a:moveTo>
                    <a:cubicBezTo>
                      <a:pt x="259" y="1"/>
                      <a:pt x="0" y="260"/>
                      <a:pt x="0" y="579"/>
                    </a:cubicBezTo>
                    <a:cubicBezTo>
                      <a:pt x="0" y="898"/>
                      <a:pt x="259" y="1156"/>
                      <a:pt x="578" y="1156"/>
                    </a:cubicBezTo>
                    <a:cubicBezTo>
                      <a:pt x="897" y="1156"/>
                      <a:pt x="1155" y="898"/>
                      <a:pt x="1155" y="579"/>
                    </a:cubicBezTo>
                    <a:cubicBezTo>
                      <a:pt x="1155" y="260"/>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29"/>
              <p:cNvSpPr/>
              <p:nvPr/>
            </p:nvSpPr>
            <p:spPr>
              <a:xfrm>
                <a:off x="1375600" y="1447825"/>
                <a:ext cx="28925" cy="28925"/>
              </a:xfrm>
              <a:custGeom>
                <a:avLst/>
                <a:gdLst/>
                <a:ahLst/>
                <a:cxnLst/>
                <a:rect l="l" t="t" r="r" b="b"/>
                <a:pathLst>
                  <a:path w="1157" h="1157" extrusionOk="0">
                    <a:moveTo>
                      <a:pt x="578" y="1"/>
                    </a:moveTo>
                    <a:cubicBezTo>
                      <a:pt x="259" y="1"/>
                      <a:pt x="1" y="259"/>
                      <a:pt x="1" y="579"/>
                    </a:cubicBezTo>
                    <a:cubicBezTo>
                      <a:pt x="1" y="897"/>
                      <a:pt x="259" y="1156"/>
                      <a:pt x="578" y="1156"/>
                    </a:cubicBezTo>
                    <a:cubicBezTo>
                      <a:pt x="898" y="1156"/>
                      <a:pt x="1157" y="897"/>
                      <a:pt x="1157" y="579"/>
                    </a:cubicBezTo>
                    <a:cubicBezTo>
                      <a:pt x="1157" y="259"/>
                      <a:pt x="898"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29"/>
              <p:cNvSpPr/>
              <p:nvPr/>
            </p:nvSpPr>
            <p:spPr>
              <a:xfrm>
                <a:off x="1501100" y="1447825"/>
                <a:ext cx="28900" cy="28925"/>
              </a:xfrm>
              <a:custGeom>
                <a:avLst/>
                <a:gdLst/>
                <a:ahLst/>
                <a:cxnLst/>
                <a:rect l="l" t="t" r="r" b="b"/>
                <a:pathLst>
                  <a:path w="1156" h="1157" extrusionOk="0">
                    <a:moveTo>
                      <a:pt x="578" y="1"/>
                    </a:moveTo>
                    <a:cubicBezTo>
                      <a:pt x="259" y="1"/>
                      <a:pt x="1" y="259"/>
                      <a:pt x="1" y="579"/>
                    </a:cubicBezTo>
                    <a:cubicBezTo>
                      <a:pt x="1" y="897"/>
                      <a:pt x="259" y="1156"/>
                      <a:pt x="578" y="1156"/>
                    </a:cubicBezTo>
                    <a:cubicBezTo>
                      <a:pt x="897" y="1156"/>
                      <a:pt x="1156" y="897"/>
                      <a:pt x="1156" y="579"/>
                    </a:cubicBezTo>
                    <a:cubicBezTo>
                      <a:pt x="1156" y="259"/>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29"/>
              <p:cNvSpPr/>
              <p:nvPr/>
            </p:nvSpPr>
            <p:spPr>
              <a:xfrm>
                <a:off x="1626600" y="1447825"/>
                <a:ext cx="28900" cy="28925"/>
              </a:xfrm>
              <a:custGeom>
                <a:avLst/>
                <a:gdLst/>
                <a:ahLst/>
                <a:cxnLst/>
                <a:rect l="l" t="t" r="r" b="b"/>
                <a:pathLst>
                  <a:path w="1156" h="1157" extrusionOk="0">
                    <a:moveTo>
                      <a:pt x="578" y="1"/>
                    </a:moveTo>
                    <a:cubicBezTo>
                      <a:pt x="258" y="1"/>
                      <a:pt x="0" y="259"/>
                      <a:pt x="0" y="579"/>
                    </a:cubicBezTo>
                    <a:cubicBezTo>
                      <a:pt x="0" y="897"/>
                      <a:pt x="258" y="1156"/>
                      <a:pt x="578" y="1156"/>
                    </a:cubicBezTo>
                    <a:cubicBezTo>
                      <a:pt x="896" y="1156"/>
                      <a:pt x="1155" y="897"/>
                      <a:pt x="1155" y="579"/>
                    </a:cubicBezTo>
                    <a:cubicBezTo>
                      <a:pt x="1155" y="259"/>
                      <a:pt x="896"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29"/>
              <p:cNvSpPr/>
              <p:nvPr/>
            </p:nvSpPr>
            <p:spPr>
              <a:xfrm>
                <a:off x="1752075" y="1447825"/>
                <a:ext cx="28900" cy="28925"/>
              </a:xfrm>
              <a:custGeom>
                <a:avLst/>
                <a:gdLst/>
                <a:ahLst/>
                <a:cxnLst/>
                <a:rect l="l" t="t" r="r" b="b"/>
                <a:pathLst>
                  <a:path w="1156" h="1157" extrusionOk="0">
                    <a:moveTo>
                      <a:pt x="578" y="1"/>
                    </a:moveTo>
                    <a:cubicBezTo>
                      <a:pt x="258" y="1"/>
                      <a:pt x="0" y="259"/>
                      <a:pt x="0" y="579"/>
                    </a:cubicBezTo>
                    <a:cubicBezTo>
                      <a:pt x="0" y="897"/>
                      <a:pt x="259" y="1156"/>
                      <a:pt x="578" y="1156"/>
                    </a:cubicBezTo>
                    <a:cubicBezTo>
                      <a:pt x="896" y="1156"/>
                      <a:pt x="1155" y="897"/>
                      <a:pt x="1155" y="579"/>
                    </a:cubicBezTo>
                    <a:cubicBezTo>
                      <a:pt x="1155" y="259"/>
                      <a:pt x="896"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29"/>
              <p:cNvSpPr/>
              <p:nvPr/>
            </p:nvSpPr>
            <p:spPr>
              <a:xfrm>
                <a:off x="1877550" y="1447825"/>
                <a:ext cx="28900" cy="28925"/>
              </a:xfrm>
              <a:custGeom>
                <a:avLst/>
                <a:gdLst/>
                <a:ahLst/>
                <a:cxnLst/>
                <a:rect l="l" t="t" r="r" b="b"/>
                <a:pathLst>
                  <a:path w="1156" h="1157" extrusionOk="0">
                    <a:moveTo>
                      <a:pt x="578" y="1"/>
                    </a:moveTo>
                    <a:cubicBezTo>
                      <a:pt x="260" y="1"/>
                      <a:pt x="1" y="259"/>
                      <a:pt x="1" y="579"/>
                    </a:cubicBezTo>
                    <a:cubicBezTo>
                      <a:pt x="1" y="897"/>
                      <a:pt x="260" y="1156"/>
                      <a:pt x="578" y="1156"/>
                    </a:cubicBezTo>
                    <a:cubicBezTo>
                      <a:pt x="897" y="1156"/>
                      <a:pt x="1156" y="897"/>
                      <a:pt x="1156" y="579"/>
                    </a:cubicBezTo>
                    <a:cubicBezTo>
                      <a:pt x="1156" y="259"/>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29"/>
              <p:cNvSpPr/>
              <p:nvPr/>
            </p:nvSpPr>
            <p:spPr>
              <a:xfrm>
                <a:off x="2003025" y="1447825"/>
                <a:ext cx="28900" cy="28925"/>
              </a:xfrm>
              <a:custGeom>
                <a:avLst/>
                <a:gdLst/>
                <a:ahLst/>
                <a:cxnLst/>
                <a:rect l="l" t="t" r="r" b="b"/>
                <a:pathLst>
                  <a:path w="1156" h="1157" extrusionOk="0">
                    <a:moveTo>
                      <a:pt x="578" y="1"/>
                    </a:moveTo>
                    <a:cubicBezTo>
                      <a:pt x="260" y="1"/>
                      <a:pt x="1" y="259"/>
                      <a:pt x="1" y="579"/>
                    </a:cubicBezTo>
                    <a:cubicBezTo>
                      <a:pt x="1" y="897"/>
                      <a:pt x="260" y="1156"/>
                      <a:pt x="578" y="1156"/>
                    </a:cubicBezTo>
                    <a:cubicBezTo>
                      <a:pt x="897" y="1156"/>
                      <a:pt x="1156" y="897"/>
                      <a:pt x="1156" y="579"/>
                    </a:cubicBezTo>
                    <a:cubicBezTo>
                      <a:pt x="1156" y="259"/>
                      <a:pt x="898"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29"/>
              <p:cNvSpPr/>
              <p:nvPr/>
            </p:nvSpPr>
            <p:spPr>
              <a:xfrm>
                <a:off x="2128525" y="1447825"/>
                <a:ext cx="28900" cy="28925"/>
              </a:xfrm>
              <a:custGeom>
                <a:avLst/>
                <a:gdLst/>
                <a:ahLst/>
                <a:cxnLst/>
                <a:rect l="l" t="t" r="r" b="b"/>
                <a:pathLst>
                  <a:path w="1156" h="1157" extrusionOk="0">
                    <a:moveTo>
                      <a:pt x="578" y="1"/>
                    </a:moveTo>
                    <a:cubicBezTo>
                      <a:pt x="259" y="1"/>
                      <a:pt x="0" y="259"/>
                      <a:pt x="0" y="579"/>
                    </a:cubicBezTo>
                    <a:cubicBezTo>
                      <a:pt x="0" y="897"/>
                      <a:pt x="259" y="1156"/>
                      <a:pt x="578" y="1156"/>
                    </a:cubicBezTo>
                    <a:cubicBezTo>
                      <a:pt x="897" y="1156"/>
                      <a:pt x="1155" y="897"/>
                      <a:pt x="1155" y="579"/>
                    </a:cubicBezTo>
                    <a:cubicBezTo>
                      <a:pt x="1155" y="259"/>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29"/>
              <p:cNvSpPr/>
              <p:nvPr/>
            </p:nvSpPr>
            <p:spPr>
              <a:xfrm>
                <a:off x="1375600" y="1559200"/>
                <a:ext cx="28925" cy="28900"/>
              </a:xfrm>
              <a:custGeom>
                <a:avLst/>
                <a:gdLst/>
                <a:ahLst/>
                <a:cxnLst/>
                <a:rect l="l" t="t" r="r" b="b"/>
                <a:pathLst>
                  <a:path w="1157" h="1156" extrusionOk="0">
                    <a:moveTo>
                      <a:pt x="578" y="0"/>
                    </a:moveTo>
                    <a:cubicBezTo>
                      <a:pt x="259" y="0"/>
                      <a:pt x="1" y="259"/>
                      <a:pt x="1" y="578"/>
                    </a:cubicBezTo>
                    <a:cubicBezTo>
                      <a:pt x="1" y="897"/>
                      <a:pt x="259" y="1155"/>
                      <a:pt x="578" y="1155"/>
                    </a:cubicBezTo>
                    <a:cubicBezTo>
                      <a:pt x="898" y="1155"/>
                      <a:pt x="1157" y="897"/>
                      <a:pt x="1157" y="578"/>
                    </a:cubicBezTo>
                    <a:cubicBezTo>
                      <a:pt x="1157" y="259"/>
                      <a:pt x="898"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29"/>
              <p:cNvSpPr/>
              <p:nvPr/>
            </p:nvSpPr>
            <p:spPr>
              <a:xfrm>
                <a:off x="1501100" y="1559200"/>
                <a:ext cx="28900" cy="28900"/>
              </a:xfrm>
              <a:custGeom>
                <a:avLst/>
                <a:gdLst/>
                <a:ahLst/>
                <a:cxnLst/>
                <a:rect l="l" t="t" r="r" b="b"/>
                <a:pathLst>
                  <a:path w="1156" h="1156" extrusionOk="0">
                    <a:moveTo>
                      <a:pt x="578" y="0"/>
                    </a:moveTo>
                    <a:cubicBezTo>
                      <a:pt x="259" y="0"/>
                      <a:pt x="1" y="259"/>
                      <a:pt x="1" y="578"/>
                    </a:cubicBezTo>
                    <a:cubicBezTo>
                      <a:pt x="1" y="897"/>
                      <a:pt x="259" y="1155"/>
                      <a:pt x="578" y="1155"/>
                    </a:cubicBezTo>
                    <a:cubicBezTo>
                      <a:pt x="897" y="1155"/>
                      <a:pt x="1156" y="897"/>
                      <a:pt x="1156" y="578"/>
                    </a:cubicBezTo>
                    <a:cubicBezTo>
                      <a:pt x="1156" y="259"/>
                      <a:pt x="897"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29"/>
              <p:cNvSpPr/>
              <p:nvPr/>
            </p:nvSpPr>
            <p:spPr>
              <a:xfrm>
                <a:off x="1626600" y="1559200"/>
                <a:ext cx="28900" cy="28900"/>
              </a:xfrm>
              <a:custGeom>
                <a:avLst/>
                <a:gdLst/>
                <a:ahLst/>
                <a:cxnLst/>
                <a:rect l="l" t="t" r="r" b="b"/>
                <a:pathLst>
                  <a:path w="1156" h="1156" extrusionOk="0">
                    <a:moveTo>
                      <a:pt x="578" y="0"/>
                    </a:moveTo>
                    <a:cubicBezTo>
                      <a:pt x="258" y="0"/>
                      <a:pt x="0" y="259"/>
                      <a:pt x="0" y="578"/>
                    </a:cubicBezTo>
                    <a:cubicBezTo>
                      <a:pt x="0" y="897"/>
                      <a:pt x="258" y="1155"/>
                      <a:pt x="578" y="1155"/>
                    </a:cubicBezTo>
                    <a:cubicBezTo>
                      <a:pt x="896" y="1155"/>
                      <a:pt x="1155" y="897"/>
                      <a:pt x="1155" y="578"/>
                    </a:cubicBezTo>
                    <a:cubicBezTo>
                      <a:pt x="1155" y="259"/>
                      <a:pt x="896"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29"/>
              <p:cNvSpPr/>
              <p:nvPr/>
            </p:nvSpPr>
            <p:spPr>
              <a:xfrm>
                <a:off x="1752075" y="1559200"/>
                <a:ext cx="28900" cy="28900"/>
              </a:xfrm>
              <a:custGeom>
                <a:avLst/>
                <a:gdLst/>
                <a:ahLst/>
                <a:cxnLst/>
                <a:rect l="l" t="t" r="r" b="b"/>
                <a:pathLst>
                  <a:path w="1156" h="1156" extrusionOk="0">
                    <a:moveTo>
                      <a:pt x="578" y="0"/>
                    </a:moveTo>
                    <a:cubicBezTo>
                      <a:pt x="258" y="0"/>
                      <a:pt x="0" y="259"/>
                      <a:pt x="0" y="578"/>
                    </a:cubicBezTo>
                    <a:cubicBezTo>
                      <a:pt x="0" y="897"/>
                      <a:pt x="259" y="1155"/>
                      <a:pt x="578" y="1155"/>
                    </a:cubicBezTo>
                    <a:cubicBezTo>
                      <a:pt x="896" y="1155"/>
                      <a:pt x="1155" y="897"/>
                      <a:pt x="1155" y="578"/>
                    </a:cubicBezTo>
                    <a:cubicBezTo>
                      <a:pt x="1155" y="259"/>
                      <a:pt x="896"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29"/>
              <p:cNvSpPr/>
              <p:nvPr/>
            </p:nvSpPr>
            <p:spPr>
              <a:xfrm>
                <a:off x="1877550" y="1559200"/>
                <a:ext cx="28900" cy="28900"/>
              </a:xfrm>
              <a:custGeom>
                <a:avLst/>
                <a:gdLst/>
                <a:ahLst/>
                <a:cxnLst/>
                <a:rect l="l" t="t" r="r" b="b"/>
                <a:pathLst>
                  <a:path w="1156" h="1156" extrusionOk="0">
                    <a:moveTo>
                      <a:pt x="578" y="0"/>
                    </a:moveTo>
                    <a:cubicBezTo>
                      <a:pt x="260" y="0"/>
                      <a:pt x="1" y="259"/>
                      <a:pt x="1" y="578"/>
                    </a:cubicBezTo>
                    <a:cubicBezTo>
                      <a:pt x="1" y="897"/>
                      <a:pt x="260" y="1155"/>
                      <a:pt x="578" y="1155"/>
                    </a:cubicBezTo>
                    <a:cubicBezTo>
                      <a:pt x="897" y="1155"/>
                      <a:pt x="1156" y="897"/>
                      <a:pt x="1156" y="578"/>
                    </a:cubicBezTo>
                    <a:cubicBezTo>
                      <a:pt x="1156" y="259"/>
                      <a:pt x="897"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29"/>
              <p:cNvSpPr/>
              <p:nvPr/>
            </p:nvSpPr>
            <p:spPr>
              <a:xfrm>
                <a:off x="2003025" y="1559200"/>
                <a:ext cx="28900" cy="28900"/>
              </a:xfrm>
              <a:custGeom>
                <a:avLst/>
                <a:gdLst/>
                <a:ahLst/>
                <a:cxnLst/>
                <a:rect l="l" t="t" r="r" b="b"/>
                <a:pathLst>
                  <a:path w="1156" h="1156" extrusionOk="0">
                    <a:moveTo>
                      <a:pt x="578" y="0"/>
                    </a:moveTo>
                    <a:cubicBezTo>
                      <a:pt x="260" y="0"/>
                      <a:pt x="1" y="259"/>
                      <a:pt x="1" y="578"/>
                    </a:cubicBezTo>
                    <a:cubicBezTo>
                      <a:pt x="1" y="897"/>
                      <a:pt x="260" y="1155"/>
                      <a:pt x="578" y="1155"/>
                    </a:cubicBezTo>
                    <a:cubicBezTo>
                      <a:pt x="897" y="1155"/>
                      <a:pt x="1156" y="897"/>
                      <a:pt x="1156" y="578"/>
                    </a:cubicBezTo>
                    <a:cubicBezTo>
                      <a:pt x="1156" y="259"/>
                      <a:pt x="898"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29"/>
              <p:cNvSpPr/>
              <p:nvPr/>
            </p:nvSpPr>
            <p:spPr>
              <a:xfrm>
                <a:off x="2128525" y="1559200"/>
                <a:ext cx="28900" cy="28900"/>
              </a:xfrm>
              <a:custGeom>
                <a:avLst/>
                <a:gdLst/>
                <a:ahLst/>
                <a:cxnLst/>
                <a:rect l="l" t="t" r="r" b="b"/>
                <a:pathLst>
                  <a:path w="1156" h="1156" extrusionOk="0">
                    <a:moveTo>
                      <a:pt x="578" y="0"/>
                    </a:moveTo>
                    <a:cubicBezTo>
                      <a:pt x="259" y="0"/>
                      <a:pt x="0" y="259"/>
                      <a:pt x="0" y="578"/>
                    </a:cubicBezTo>
                    <a:cubicBezTo>
                      <a:pt x="0" y="897"/>
                      <a:pt x="259" y="1155"/>
                      <a:pt x="578" y="1155"/>
                    </a:cubicBezTo>
                    <a:cubicBezTo>
                      <a:pt x="897" y="1155"/>
                      <a:pt x="1155" y="897"/>
                      <a:pt x="1155" y="578"/>
                    </a:cubicBezTo>
                    <a:cubicBezTo>
                      <a:pt x="1155" y="259"/>
                      <a:pt x="897"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29"/>
              <p:cNvSpPr/>
              <p:nvPr/>
            </p:nvSpPr>
            <p:spPr>
              <a:xfrm>
                <a:off x="1375600" y="1670575"/>
                <a:ext cx="28925" cy="28900"/>
              </a:xfrm>
              <a:custGeom>
                <a:avLst/>
                <a:gdLst/>
                <a:ahLst/>
                <a:cxnLst/>
                <a:rect l="l" t="t" r="r" b="b"/>
                <a:pathLst>
                  <a:path w="1157" h="1156" extrusionOk="0">
                    <a:moveTo>
                      <a:pt x="578" y="0"/>
                    </a:moveTo>
                    <a:cubicBezTo>
                      <a:pt x="259" y="0"/>
                      <a:pt x="1" y="258"/>
                      <a:pt x="1" y="578"/>
                    </a:cubicBezTo>
                    <a:cubicBezTo>
                      <a:pt x="1" y="896"/>
                      <a:pt x="259" y="1155"/>
                      <a:pt x="578" y="1155"/>
                    </a:cubicBezTo>
                    <a:cubicBezTo>
                      <a:pt x="898" y="1155"/>
                      <a:pt x="1157" y="896"/>
                      <a:pt x="1157" y="578"/>
                    </a:cubicBezTo>
                    <a:cubicBezTo>
                      <a:pt x="1157" y="258"/>
                      <a:pt x="898"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29"/>
              <p:cNvSpPr/>
              <p:nvPr/>
            </p:nvSpPr>
            <p:spPr>
              <a:xfrm>
                <a:off x="1501100" y="1670575"/>
                <a:ext cx="28900" cy="28900"/>
              </a:xfrm>
              <a:custGeom>
                <a:avLst/>
                <a:gdLst/>
                <a:ahLst/>
                <a:cxnLst/>
                <a:rect l="l" t="t" r="r" b="b"/>
                <a:pathLst>
                  <a:path w="1156" h="1156" extrusionOk="0">
                    <a:moveTo>
                      <a:pt x="578" y="0"/>
                    </a:moveTo>
                    <a:cubicBezTo>
                      <a:pt x="259" y="0"/>
                      <a:pt x="1" y="258"/>
                      <a:pt x="1" y="578"/>
                    </a:cubicBezTo>
                    <a:cubicBezTo>
                      <a:pt x="1" y="896"/>
                      <a:pt x="259" y="1155"/>
                      <a:pt x="578" y="1155"/>
                    </a:cubicBezTo>
                    <a:cubicBezTo>
                      <a:pt x="897" y="1155"/>
                      <a:pt x="1156" y="896"/>
                      <a:pt x="1156" y="578"/>
                    </a:cubicBezTo>
                    <a:cubicBezTo>
                      <a:pt x="1156" y="258"/>
                      <a:pt x="897"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29"/>
              <p:cNvSpPr/>
              <p:nvPr/>
            </p:nvSpPr>
            <p:spPr>
              <a:xfrm>
                <a:off x="1626600" y="1670575"/>
                <a:ext cx="28900" cy="28900"/>
              </a:xfrm>
              <a:custGeom>
                <a:avLst/>
                <a:gdLst/>
                <a:ahLst/>
                <a:cxnLst/>
                <a:rect l="l" t="t" r="r" b="b"/>
                <a:pathLst>
                  <a:path w="1156" h="1156" extrusionOk="0">
                    <a:moveTo>
                      <a:pt x="578" y="0"/>
                    </a:moveTo>
                    <a:cubicBezTo>
                      <a:pt x="258" y="0"/>
                      <a:pt x="0" y="258"/>
                      <a:pt x="0" y="578"/>
                    </a:cubicBezTo>
                    <a:cubicBezTo>
                      <a:pt x="0" y="896"/>
                      <a:pt x="258" y="1155"/>
                      <a:pt x="578" y="1155"/>
                    </a:cubicBezTo>
                    <a:cubicBezTo>
                      <a:pt x="896" y="1155"/>
                      <a:pt x="1155" y="896"/>
                      <a:pt x="1155" y="578"/>
                    </a:cubicBezTo>
                    <a:cubicBezTo>
                      <a:pt x="1155" y="258"/>
                      <a:pt x="896"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29"/>
              <p:cNvSpPr/>
              <p:nvPr/>
            </p:nvSpPr>
            <p:spPr>
              <a:xfrm>
                <a:off x="1752075" y="1670575"/>
                <a:ext cx="28900" cy="28900"/>
              </a:xfrm>
              <a:custGeom>
                <a:avLst/>
                <a:gdLst/>
                <a:ahLst/>
                <a:cxnLst/>
                <a:rect l="l" t="t" r="r" b="b"/>
                <a:pathLst>
                  <a:path w="1156" h="1156" extrusionOk="0">
                    <a:moveTo>
                      <a:pt x="578" y="0"/>
                    </a:moveTo>
                    <a:cubicBezTo>
                      <a:pt x="258" y="0"/>
                      <a:pt x="0" y="258"/>
                      <a:pt x="0" y="578"/>
                    </a:cubicBezTo>
                    <a:cubicBezTo>
                      <a:pt x="0" y="896"/>
                      <a:pt x="259" y="1155"/>
                      <a:pt x="578" y="1155"/>
                    </a:cubicBezTo>
                    <a:cubicBezTo>
                      <a:pt x="896" y="1155"/>
                      <a:pt x="1155" y="896"/>
                      <a:pt x="1155" y="578"/>
                    </a:cubicBezTo>
                    <a:cubicBezTo>
                      <a:pt x="1155" y="258"/>
                      <a:pt x="896"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29"/>
              <p:cNvSpPr/>
              <p:nvPr/>
            </p:nvSpPr>
            <p:spPr>
              <a:xfrm>
                <a:off x="1877550" y="1670575"/>
                <a:ext cx="28900" cy="28900"/>
              </a:xfrm>
              <a:custGeom>
                <a:avLst/>
                <a:gdLst/>
                <a:ahLst/>
                <a:cxnLst/>
                <a:rect l="l" t="t" r="r" b="b"/>
                <a:pathLst>
                  <a:path w="1156" h="1156" extrusionOk="0">
                    <a:moveTo>
                      <a:pt x="578" y="0"/>
                    </a:moveTo>
                    <a:cubicBezTo>
                      <a:pt x="260" y="0"/>
                      <a:pt x="1" y="258"/>
                      <a:pt x="1" y="578"/>
                    </a:cubicBezTo>
                    <a:cubicBezTo>
                      <a:pt x="1" y="896"/>
                      <a:pt x="260" y="1155"/>
                      <a:pt x="578" y="1155"/>
                    </a:cubicBezTo>
                    <a:cubicBezTo>
                      <a:pt x="897" y="1155"/>
                      <a:pt x="1156" y="896"/>
                      <a:pt x="1156" y="578"/>
                    </a:cubicBezTo>
                    <a:cubicBezTo>
                      <a:pt x="1156" y="258"/>
                      <a:pt x="897"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29"/>
              <p:cNvSpPr/>
              <p:nvPr/>
            </p:nvSpPr>
            <p:spPr>
              <a:xfrm>
                <a:off x="2003025" y="1670575"/>
                <a:ext cx="28900" cy="28900"/>
              </a:xfrm>
              <a:custGeom>
                <a:avLst/>
                <a:gdLst/>
                <a:ahLst/>
                <a:cxnLst/>
                <a:rect l="l" t="t" r="r" b="b"/>
                <a:pathLst>
                  <a:path w="1156" h="1156" extrusionOk="0">
                    <a:moveTo>
                      <a:pt x="578" y="0"/>
                    </a:moveTo>
                    <a:cubicBezTo>
                      <a:pt x="260" y="0"/>
                      <a:pt x="1" y="258"/>
                      <a:pt x="1" y="578"/>
                    </a:cubicBezTo>
                    <a:cubicBezTo>
                      <a:pt x="1" y="896"/>
                      <a:pt x="260" y="1155"/>
                      <a:pt x="578" y="1155"/>
                    </a:cubicBezTo>
                    <a:cubicBezTo>
                      <a:pt x="897" y="1155"/>
                      <a:pt x="1156" y="896"/>
                      <a:pt x="1156" y="578"/>
                    </a:cubicBezTo>
                    <a:cubicBezTo>
                      <a:pt x="1156" y="258"/>
                      <a:pt x="898"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29"/>
              <p:cNvSpPr/>
              <p:nvPr/>
            </p:nvSpPr>
            <p:spPr>
              <a:xfrm>
                <a:off x="2128525" y="1670575"/>
                <a:ext cx="28900" cy="28900"/>
              </a:xfrm>
              <a:custGeom>
                <a:avLst/>
                <a:gdLst/>
                <a:ahLst/>
                <a:cxnLst/>
                <a:rect l="l" t="t" r="r" b="b"/>
                <a:pathLst>
                  <a:path w="1156" h="1156" extrusionOk="0">
                    <a:moveTo>
                      <a:pt x="578" y="0"/>
                    </a:moveTo>
                    <a:cubicBezTo>
                      <a:pt x="259" y="0"/>
                      <a:pt x="0" y="258"/>
                      <a:pt x="0" y="578"/>
                    </a:cubicBezTo>
                    <a:cubicBezTo>
                      <a:pt x="0" y="896"/>
                      <a:pt x="259" y="1155"/>
                      <a:pt x="578" y="1155"/>
                    </a:cubicBezTo>
                    <a:cubicBezTo>
                      <a:pt x="897" y="1155"/>
                      <a:pt x="1155" y="896"/>
                      <a:pt x="1155" y="578"/>
                    </a:cubicBezTo>
                    <a:cubicBezTo>
                      <a:pt x="1155" y="258"/>
                      <a:pt x="897"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29"/>
              <p:cNvSpPr/>
              <p:nvPr/>
            </p:nvSpPr>
            <p:spPr>
              <a:xfrm>
                <a:off x="1375600" y="1781925"/>
                <a:ext cx="28925" cy="28900"/>
              </a:xfrm>
              <a:custGeom>
                <a:avLst/>
                <a:gdLst/>
                <a:ahLst/>
                <a:cxnLst/>
                <a:rect l="l" t="t" r="r" b="b"/>
                <a:pathLst>
                  <a:path w="1157" h="1156" extrusionOk="0">
                    <a:moveTo>
                      <a:pt x="578" y="0"/>
                    </a:moveTo>
                    <a:cubicBezTo>
                      <a:pt x="259" y="0"/>
                      <a:pt x="1" y="259"/>
                      <a:pt x="1" y="578"/>
                    </a:cubicBezTo>
                    <a:cubicBezTo>
                      <a:pt x="1" y="897"/>
                      <a:pt x="259" y="1155"/>
                      <a:pt x="578" y="1155"/>
                    </a:cubicBezTo>
                    <a:cubicBezTo>
                      <a:pt x="898" y="1155"/>
                      <a:pt x="1157" y="897"/>
                      <a:pt x="1157" y="578"/>
                    </a:cubicBezTo>
                    <a:cubicBezTo>
                      <a:pt x="1157" y="259"/>
                      <a:pt x="898"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29"/>
              <p:cNvSpPr/>
              <p:nvPr/>
            </p:nvSpPr>
            <p:spPr>
              <a:xfrm>
                <a:off x="1501100" y="1781925"/>
                <a:ext cx="28900" cy="28900"/>
              </a:xfrm>
              <a:custGeom>
                <a:avLst/>
                <a:gdLst/>
                <a:ahLst/>
                <a:cxnLst/>
                <a:rect l="l" t="t" r="r" b="b"/>
                <a:pathLst>
                  <a:path w="1156" h="1156" extrusionOk="0">
                    <a:moveTo>
                      <a:pt x="578" y="0"/>
                    </a:moveTo>
                    <a:cubicBezTo>
                      <a:pt x="259" y="0"/>
                      <a:pt x="1" y="259"/>
                      <a:pt x="1" y="578"/>
                    </a:cubicBezTo>
                    <a:cubicBezTo>
                      <a:pt x="1" y="897"/>
                      <a:pt x="259" y="1155"/>
                      <a:pt x="578" y="1155"/>
                    </a:cubicBezTo>
                    <a:cubicBezTo>
                      <a:pt x="897" y="1155"/>
                      <a:pt x="1156" y="897"/>
                      <a:pt x="1156" y="578"/>
                    </a:cubicBezTo>
                    <a:cubicBezTo>
                      <a:pt x="1156" y="259"/>
                      <a:pt x="897"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29"/>
              <p:cNvSpPr/>
              <p:nvPr/>
            </p:nvSpPr>
            <p:spPr>
              <a:xfrm>
                <a:off x="1626600" y="1781925"/>
                <a:ext cx="28900" cy="28900"/>
              </a:xfrm>
              <a:custGeom>
                <a:avLst/>
                <a:gdLst/>
                <a:ahLst/>
                <a:cxnLst/>
                <a:rect l="l" t="t" r="r" b="b"/>
                <a:pathLst>
                  <a:path w="1156" h="1156" extrusionOk="0">
                    <a:moveTo>
                      <a:pt x="578" y="0"/>
                    </a:moveTo>
                    <a:cubicBezTo>
                      <a:pt x="258" y="0"/>
                      <a:pt x="0" y="259"/>
                      <a:pt x="0" y="578"/>
                    </a:cubicBezTo>
                    <a:cubicBezTo>
                      <a:pt x="0" y="897"/>
                      <a:pt x="258" y="1155"/>
                      <a:pt x="578" y="1155"/>
                    </a:cubicBezTo>
                    <a:cubicBezTo>
                      <a:pt x="896" y="1155"/>
                      <a:pt x="1155" y="897"/>
                      <a:pt x="1155" y="578"/>
                    </a:cubicBezTo>
                    <a:cubicBezTo>
                      <a:pt x="1155" y="259"/>
                      <a:pt x="896"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29"/>
              <p:cNvSpPr/>
              <p:nvPr/>
            </p:nvSpPr>
            <p:spPr>
              <a:xfrm>
                <a:off x="1752075" y="1781925"/>
                <a:ext cx="28900" cy="28900"/>
              </a:xfrm>
              <a:custGeom>
                <a:avLst/>
                <a:gdLst/>
                <a:ahLst/>
                <a:cxnLst/>
                <a:rect l="l" t="t" r="r" b="b"/>
                <a:pathLst>
                  <a:path w="1156" h="1156" extrusionOk="0">
                    <a:moveTo>
                      <a:pt x="578" y="0"/>
                    </a:moveTo>
                    <a:cubicBezTo>
                      <a:pt x="258" y="0"/>
                      <a:pt x="0" y="259"/>
                      <a:pt x="0" y="578"/>
                    </a:cubicBezTo>
                    <a:cubicBezTo>
                      <a:pt x="0" y="897"/>
                      <a:pt x="259" y="1155"/>
                      <a:pt x="578" y="1155"/>
                    </a:cubicBezTo>
                    <a:cubicBezTo>
                      <a:pt x="896" y="1155"/>
                      <a:pt x="1155" y="897"/>
                      <a:pt x="1155" y="578"/>
                    </a:cubicBezTo>
                    <a:cubicBezTo>
                      <a:pt x="1155" y="259"/>
                      <a:pt x="896"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29"/>
              <p:cNvSpPr/>
              <p:nvPr/>
            </p:nvSpPr>
            <p:spPr>
              <a:xfrm>
                <a:off x="1877550" y="1781925"/>
                <a:ext cx="28900" cy="28900"/>
              </a:xfrm>
              <a:custGeom>
                <a:avLst/>
                <a:gdLst/>
                <a:ahLst/>
                <a:cxnLst/>
                <a:rect l="l" t="t" r="r" b="b"/>
                <a:pathLst>
                  <a:path w="1156" h="1156" extrusionOk="0">
                    <a:moveTo>
                      <a:pt x="578" y="0"/>
                    </a:moveTo>
                    <a:cubicBezTo>
                      <a:pt x="260" y="0"/>
                      <a:pt x="1" y="259"/>
                      <a:pt x="1" y="578"/>
                    </a:cubicBezTo>
                    <a:cubicBezTo>
                      <a:pt x="1" y="897"/>
                      <a:pt x="260" y="1155"/>
                      <a:pt x="578" y="1155"/>
                    </a:cubicBezTo>
                    <a:cubicBezTo>
                      <a:pt x="897" y="1155"/>
                      <a:pt x="1156" y="897"/>
                      <a:pt x="1156" y="578"/>
                    </a:cubicBezTo>
                    <a:cubicBezTo>
                      <a:pt x="1156" y="259"/>
                      <a:pt x="897"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29"/>
              <p:cNvSpPr/>
              <p:nvPr/>
            </p:nvSpPr>
            <p:spPr>
              <a:xfrm>
                <a:off x="2003025" y="1781925"/>
                <a:ext cx="28900" cy="28900"/>
              </a:xfrm>
              <a:custGeom>
                <a:avLst/>
                <a:gdLst/>
                <a:ahLst/>
                <a:cxnLst/>
                <a:rect l="l" t="t" r="r" b="b"/>
                <a:pathLst>
                  <a:path w="1156" h="1156" extrusionOk="0">
                    <a:moveTo>
                      <a:pt x="578" y="0"/>
                    </a:moveTo>
                    <a:cubicBezTo>
                      <a:pt x="260" y="0"/>
                      <a:pt x="1" y="259"/>
                      <a:pt x="1" y="578"/>
                    </a:cubicBezTo>
                    <a:cubicBezTo>
                      <a:pt x="1" y="897"/>
                      <a:pt x="260" y="1155"/>
                      <a:pt x="578" y="1155"/>
                    </a:cubicBezTo>
                    <a:cubicBezTo>
                      <a:pt x="897" y="1155"/>
                      <a:pt x="1156" y="897"/>
                      <a:pt x="1156" y="578"/>
                    </a:cubicBezTo>
                    <a:cubicBezTo>
                      <a:pt x="1156" y="259"/>
                      <a:pt x="898"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29"/>
              <p:cNvSpPr/>
              <p:nvPr/>
            </p:nvSpPr>
            <p:spPr>
              <a:xfrm>
                <a:off x="2128525" y="1781925"/>
                <a:ext cx="28900" cy="28900"/>
              </a:xfrm>
              <a:custGeom>
                <a:avLst/>
                <a:gdLst/>
                <a:ahLst/>
                <a:cxnLst/>
                <a:rect l="l" t="t" r="r" b="b"/>
                <a:pathLst>
                  <a:path w="1156" h="1156" extrusionOk="0">
                    <a:moveTo>
                      <a:pt x="578" y="0"/>
                    </a:moveTo>
                    <a:cubicBezTo>
                      <a:pt x="259" y="0"/>
                      <a:pt x="0" y="259"/>
                      <a:pt x="0" y="578"/>
                    </a:cubicBezTo>
                    <a:cubicBezTo>
                      <a:pt x="0" y="897"/>
                      <a:pt x="259" y="1155"/>
                      <a:pt x="578" y="1155"/>
                    </a:cubicBezTo>
                    <a:cubicBezTo>
                      <a:pt x="897" y="1155"/>
                      <a:pt x="1155" y="897"/>
                      <a:pt x="1155" y="578"/>
                    </a:cubicBezTo>
                    <a:cubicBezTo>
                      <a:pt x="1155" y="259"/>
                      <a:pt x="897"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60" name="Google Shape;2560;p29"/>
          <p:cNvGrpSpPr/>
          <p:nvPr/>
        </p:nvGrpSpPr>
        <p:grpSpPr>
          <a:xfrm>
            <a:off x="7030350" y="0"/>
            <a:ext cx="2113500" cy="1460400"/>
            <a:chOff x="7030350" y="0"/>
            <a:chExt cx="2113500" cy="1460400"/>
          </a:xfrm>
        </p:grpSpPr>
        <p:sp>
          <p:nvSpPr>
            <p:cNvPr id="2561" name="Google Shape;2561;p29"/>
            <p:cNvSpPr/>
            <p:nvPr/>
          </p:nvSpPr>
          <p:spPr>
            <a:xfrm>
              <a:off x="7030350" y="0"/>
              <a:ext cx="2113500" cy="146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29"/>
            <p:cNvSpPr/>
            <p:nvPr/>
          </p:nvSpPr>
          <p:spPr>
            <a:xfrm>
              <a:off x="7483844" y="126938"/>
              <a:ext cx="1206526" cy="1206526"/>
            </a:xfrm>
            <a:custGeom>
              <a:avLst/>
              <a:gdLst/>
              <a:ahLst/>
              <a:cxnLst/>
              <a:rect l="l" t="t" r="r" b="b"/>
              <a:pathLst>
                <a:path w="31866" h="31866" extrusionOk="0">
                  <a:moveTo>
                    <a:pt x="15933" y="0"/>
                  </a:moveTo>
                  <a:cubicBezTo>
                    <a:pt x="11707" y="0"/>
                    <a:pt x="7655" y="1679"/>
                    <a:pt x="4667" y="4667"/>
                  </a:cubicBezTo>
                  <a:cubicBezTo>
                    <a:pt x="1679" y="7655"/>
                    <a:pt x="0" y="11707"/>
                    <a:pt x="0" y="15933"/>
                  </a:cubicBezTo>
                  <a:cubicBezTo>
                    <a:pt x="0" y="20158"/>
                    <a:pt x="1679" y="24211"/>
                    <a:pt x="4667" y="27198"/>
                  </a:cubicBezTo>
                  <a:cubicBezTo>
                    <a:pt x="7655" y="30186"/>
                    <a:pt x="11707" y="31865"/>
                    <a:pt x="15933" y="31865"/>
                  </a:cubicBezTo>
                  <a:cubicBezTo>
                    <a:pt x="20159" y="31865"/>
                    <a:pt x="24211" y="30186"/>
                    <a:pt x="27198" y="27198"/>
                  </a:cubicBezTo>
                  <a:cubicBezTo>
                    <a:pt x="30187" y="24211"/>
                    <a:pt x="31865" y="20158"/>
                    <a:pt x="31865" y="15933"/>
                  </a:cubicBezTo>
                  <a:cubicBezTo>
                    <a:pt x="31865" y="11707"/>
                    <a:pt x="30187" y="7655"/>
                    <a:pt x="27198" y="4667"/>
                  </a:cubicBezTo>
                  <a:cubicBezTo>
                    <a:pt x="24211" y="1679"/>
                    <a:pt x="20159" y="0"/>
                    <a:pt x="15933" y="0"/>
                  </a:cubicBez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63" name="Google Shape;2563;p29"/>
            <p:cNvGrpSpPr/>
            <p:nvPr/>
          </p:nvGrpSpPr>
          <p:grpSpPr>
            <a:xfrm>
              <a:off x="7619998" y="345329"/>
              <a:ext cx="927783" cy="677019"/>
              <a:chOff x="7619998" y="345329"/>
              <a:chExt cx="927783" cy="677019"/>
            </a:xfrm>
          </p:grpSpPr>
          <p:sp>
            <p:nvSpPr>
              <p:cNvPr id="2564" name="Google Shape;2564;p29"/>
              <p:cNvSpPr/>
              <p:nvPr/>
            </p:nvSpPr>
            <p:spPr>
              <a:xfrm>
                <a:off x="8391939" y="377171"/>
                <a:ext cx="146414" cy="595085"/>
              </a:xfrm>
              <a:custGeom>
                <a:avLst/>
                <a:gdLst/>
                <a:ahLst/>
                <a:cxnLst/>
                <a:rect l="l" t="t" r="r" b="b"/>
                <a:pathLst>
                  <a:path w="3867" h="15717" extrusionOk="0">
                    <a:moveTo>
                      <a:pt x="80" y="1"/>
                    </a:moveTo>
                    <a:cubicBezTo>
                      <a:pt x="77" y="1"/>
                      <a:pt x="75" y="1"/>
                      <a:pt x="73" y="2"/>
                    </a:cubicBezTo>
                    <a:cubicBezTo>
                      <a:pt x="21" y="13"/>
                      <a:pt x="1" y="153"/>
                      <a:pt x="7" y="398"/>
                    </a:cubicBezTo>
                    <a:cubicBezTo>
                      <a:pt x="430" y="1357"/>
                      <a:pt x="1241" y="4300"/>
                      <a:pt x="2029" y="7815"/>
                    </a:cubicBezTo>
                    <a:cubicBezTo>
                      <a:pt x="2818" y="11331"/>
                      <a:pt x="3342" y="14338"/>
                      <a:pt x="3368" y="15386"/>
                    </a:cubicBezTo>
                    <a:cubicBezTo>
                      <a:pt x="3464" y="15600"/>
                      <a:pt x="3539" y="15717"/>
                      <a:pt x="3591" y="15717"/>
                    </a:cubicBezTo>
                    <a:cubicBezTo>
                      <a:pt x="3593" y="15717"/>
                      <a:pt x="3595" y="15717"/>
                      <a:pt x="3598" y="15716"/>
                    </a:cubicBezTo>
                    <a:cubicBezTo>
                      <a:pt x="3867" y="15655"/>
                      <a:pt x="3297" y="12088"/>
                      <a:pt x="2323" y="7749"/>
                    </a:cubicBezTo>
                    <a:cubicBezTo>
                      <a:pt x="1358" y="3448"/>
                      <a:pt x="360" y="1"/>
                      <a:pt x="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65" name="Google Shape;2565;p29"/>
              <p:cNvGrpSpPr/>
              <p:nvPr/>
            </p:nvGrpSpPr>
            <p:grpSpPr>
              <a:xfrm>
                <a:off x="7644041" y="890776"/>
                <a:ext cx="675581" cy="131572"/>
                <a:chOff x="7644041" y="890776"/>
                <a:chExt cx="675581" cy="131572"/>
              </a:xfrm>
            </p:grpSpPr>
            <p:sp>
              <p:nvSpPr>
                <p:cNvPr id="2566" name="Google Shape;2566;p29"/>
                <p:cNvSpPr/>
                <p:nvPr/>
              </p:nvSpPr>
              <p:spPr>
                <a:xfrm>
                  <a:off x="7644041" y="916068"/>
                  <a:ext cx="675581" cy="106280"/>
                </a:xfrm>
                <a:custGeom>
                  <a:avLst/>
                  <a:gdLst/>
                  <a:ahLst/>
                  <a:cxnLst/>
                  <a:rect l="l" t="t" r="r" b="b"/>
                  <a:pathLst>
                    <a:path w="17843" h="2807" extrusionOk="0">
                      <a:moveTo>
                        <a:pt x="0" y="0"/>
                      </a:moveTo>
                      <a:lnTo>
                        <a:pt x="0" y="2139"/>
                      </a:lnTo>
                      <a:cubicBezTo>
                        <a:pt x="0" y="2508"/>
                        <a:pt x="3994" y="2807"/>
                        <a:pt x="8922" y="2807"/>
                      </a:cubicBezTo>
                      <a:cubicBezTo>
                        <a:pt x="13849" y="2807"/>
                        <a:pt x="17842" y="2508"/>
                        <a:pt x="17842" y="2139"/>
                      </a:cubicBezTo>
                      <a:lnTo>
                        <a:pt x="178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29"/>
                <p:cNvSpPr/>
                <p:nvPr/>
              </p:nvSpPr>
              <p:spPr>
                <a:xfrm>
                  <a:off x="7644041" y="890776"/>
                  <a:ext cx="675581" cy="50660"/>
                </a:xfrm>
                <a:custGeom>
                  <a:avLst/>
                  <a:gdLst/>
                  <a:ahLst/>
                  <a:cxnLst/>
                  <a:rect l="l" t="t" r="r" b="b"/>
                  <a:pathLst>
                    <a:path w="17843" h="1338" extrusionOk="0">
                      <a:moveTo>
                        <a:pt x="8921" y="0"/>
                      </a:moveTo>
                      <a:cubicBezTo>
                        <a:pt x="3994" y="0"/>
                        <a:pt x="0" y="299"/>
                        <a:pt x="0" y="668"/>
                      </a:cubicBezTo>
                      <a:cubicBezTo>
                        <a:pt x="0" y="1038"/>
                        <a:pt x="3994" y="1337"/>
                        <a:pt x="8921" y="1337"/>
                      </a:cubicBezTo>
                      <a:cubicBezTo>
                        <a:pt x="13849" y="1337"/>
                        <a:pt x="17842" y="1038"/>
                        <a:pt x="17842" y="668"/>
                      </a:cubicBezTo>
                      <a:cubicBezTo>
                        <a:pt x="17842" y="299"/>
                        <a:pt x="13849" y="0"/>
                        <a:pt x="89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29"/>
                <p:cNvSpPr/>
                <p:nvPr/>
              </p:nvSpPr>
              <p:spPr>
                <a:xfrm>
                  <a:off x="7676905" y="895887"/>
                  <a:ext cx="609813" cy="37938"/>
                </a:xfrm>
                <a:custGeom>
                  <a:avLst/>
                  <a:gdLst/>
                  <a:ahLst/>
                  <a:cxnLst/>
                  <a:rect l="l" t="t" r="r" b="b"/>
                  <a:pathLst>
                    <a:path w="16106" h="1002" extrusionOk="0">
                      <a:moveTo>
                        <a:pt x="8054" y="1"/>
                      </a:moveTo>
                      <a:cubicBezTo>
                        <a:pt x="5917" y="1"/>
                        <a:pt x="3869" y="53"/>
                        <a:pt x="2359" y="147"/>
                      </a:cubicBezTo>
                      <a:cubicBezTo>
                        <a:pt x="850" y="241"/>
                        <a:pt x="1" y="368"/>
                        <a:pt x="1" y="501"/>
                      </a:cubicBezTo>
                      <a:cubicBezTo>
                        <a:pt x="1" y="634"/>
                        <a:pt x="850" y="761"/>
                        <a:pt x="2359" y="855"/>
                      </a:cubicBezTo>
                      <a:cubicBezTo>
                        <a:pt x="3869" y="948"/>
                        <a:pt x="5917" y="1002"/>
                        <a:pt x="8054" y="1002"/>
                      </a:cubicBezTo>
                      <a:cubicBezTo>
                        <a:pt x="10189" y="1002"/>
                        <a:pt x="12238" y="948"/>
                        <a:pt x="13747" y="855"/>
                      </a:cubicBezTo>
                      <a:cubicBezTo>
                        <a:pt x="15257" y="761"/>
                        <a:pt x="16106" y="634"/>
                        <a:pt x="16106" y="501"/>
                      </a:cubicBezTo>
                      <a:cubicBezTo>
                        <a:pt x="16106" y="368"/>
                        <a:pt x="15257" y="241"/>
                        <a:pt x="13747" y="147"/>
                      </a:cubicBezTo>
                      <a:cubicBezTo>
                        <a:pt x="12238" y="53"/>
                        <a:pt x="10189" y="1"/>
                        <a:pt x="80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9" name="Google Shape;2569;p29"/>
              <p:cNvGrpSpPr/>
              <p:nvPr/>
            </p:nvGrpSpPr>
            <p:grpSpPr>
              <a:xfrm>
                <a:off x="7676905" y="895887"/>
                <a:ext cx="609813" cy="24686"/>
                <a:chOff x="7676905" y="895887"/>
                <a:chExt cx="609813" cy="24686"/>
              </a:xfrm>
            </p:grpSpPr>
            <p:sp>
              <p:nvSpPr>
                <p:cNvPr id="2570" name="Google Shape;2570;p29"/>
                <p:cNvSpPr/>
                <p:nvPr/>
              </p:nvSpPr>
              <p:spPr>
                <a:xfrm>
                  <a:off x="7676905" y="895887"/>
                  <a:ext cx="609813" cy="24686"/>
                </a:xfrm>
                <a:custGeom>
                  <a:avLst/>
                  <a:gdLst/>
                  <a:ahLst/>
                  <a:cxnLst/>
                  <a:rect l="l" t="t" r="r" b="b"/>
                  <a:pathLst>
                    <a:path w="16106" h="652" extrusionOk="0">
                      <a:moveTo>
                        <a:pt x="8054" y="1"/>
                      </a:moveTo>
                      <a:cubicBezTo>
                        <a:pt x="3606" y="1"/>
                        <a:pt x="1" y="225"/>
                        <a:pt x="1" y="501"/>
                      </a:cubicBezTo>
                      <a:cubicBezTo>
                        <a:pt x="1" y="554"/>
                        <a:pt x="132" y="604"/>
                        <a:pt x="373" y="651"/>
                      </a:cubicBezTo>
                      <a:cubicBezTo>
                        <a:pt x="1402" y="449"/>
                        <a:pt x="4451" y="302"/>
                        <a:pt x="8054" y="302"/>
                      </a:cubicBezTo>
                      <a:cubicBezTo>
                        <a:pt x="11656" y="302"/>
                        <a:pt x="14705" y="449"/>
                        <a:pt x="15734" y="651"/>
                      </a:cubicBezTo>
                      <a:cubicBezTo>
                        <a:pt x="15974" y="604"/>
                        <a:pt x="16106" y="554"/>
                        <a:pt x="16106" y="501"/>
                      </a:cubicBezTo>
                      <a:cubicBezTo>
                        <a:pt x="16106" y="225"/>
                        <a:pt x="12501" y="1"/>
                        <a:pt x="80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29"/>
                <p:cNvSpPr/>
                <p:nvPr/>
              </p:nvSpPr>
              <p:spPr>
                <a:xfrm>
                  <a:off x="7676905" y="895887"/>
                  <a:ext cx="609813" cy="24686"/>
                </a:xfrm>
                <a:custGeom>
                  <a:avLst/>
                  <a:gdLst/>
                  <a:ahLst/>
                  <a:cxnLst/>
                  <a:rect l="l" t="t" r="r" b="b"/>
                  <a:pathLst>
                    <a:path w="16106" h="652" extrusionOk="0">
                      <a:moveTo>
                        <a:pt x="8054" y="1"/>
                      </a:moveTo>
                      <a:cubicBezTo>
                        <a:pt x="3606" y="1"/>
                        <a:pt x="1" y="225"/>
                        <a:pt x="1" y="501"/>
                      </a:cubicBezTo>
                      <a:cubicBezTo>
                        <a:pt x="1" y="554"/>
                        <a:pt x="132" y="604"/>
                        <a:pt x="373" y="651"/>
                      </a:cubicBezTo>
                      <a:cubicBezTo>
                        <a:pt x="1402" y="449"/>
                        <a:pt x="4451" y="302"/>
                        <a:pt x="8054" y="302"/>
                      </a:cubicBezTo>
                      <a:cubicBezTo>
                        <a:pt x="11656" y="302"/>
                        <a:pt x="14705" y="449"/>
                        <a:pt x="15734" y="651"/>
                      </a:cubicBezTo>
                      <a:cubicBezTo>
                        <a:pt x="15974" y="604"/>
                        <a:pt x="16106" y="554"/>
                        <a:pt x="16106" y="501"/>
                      </a:cubicBezTo>
                      <a:cubicBezTo>
                        <a:pt x="16106" y="225"/>
                        <a:pt x="12501" y="1"/>
                        <a:pt x="8054" y="1"/>
                      </a:cubicBezTo>
                      <a:close/>
                    </a:path>
                  </a:pathLst>
                </a:custGeom>
                <a:solidFill>
                  <a:srgbClr val="0D5540">
                    <a:alpha val="506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72" name="Google Shape;2572;p29"/>
              <p:cNvGrpSpPr/>
              <p:nvPr/>
            </p:nvGrpSpPr>
            <p:grpSpPr>
              <a:xfrm>
                <a:off x="7668045" y="788964"/>
                <a:ext cx="675618" cy="131610"/>
                <a:chOff x="7668045" y="788964"/>
                <a:chExt cx="675618" cy="131610"/>
              </a:xfrm>
            </p:grpSpPr>
            <p:sp>
              <p:nvSpPr>
                <p:cNvPr id="2573" name="Google Shape;2573;p29"/>
                <p:cNvSpPr/>
                <p:nvPr/>
              </p:nvSpPr>
              <p:spPr>
                <a:xfrm>
                  <a:off x="7668083" y="814256"/>
                  <a:ext cx="675581" cy="106318"/>
                </a:xfrm>
                <a:custGeom>
                  <a:avLst/>
                  <a:gdLst/>
                  <a:ahLst/>
                  <a:cxnLst/>
                  <a:rect l="l" t="t" r="r" b="b"/>
                  <a:pathLst>
                    <a:path w="17843" h="2808" extrusionOk="0">
                      <a:moveTo>
                        <a:pt x="1" y="1"/>
                      </a:moveTo>
                      <a:lnTo>
                        <a:pt x="1" y="2139"/>
                      </a:lnTo>
                      <a:cubicBezTo>
                        <a:pt x="1" y="2508"/>
                        <a:pt x="3994" y="2807"/>
                        <a:pt x="8921" y="2807"/>
                      </a:cubicBezTo>
                      <a:cubicBezTo>
                        <a:pt x="13848" y="2807"/>
                        <a:pt x="17842" y="2508"/>
                        <a:pt x="17842" y="2139"/>
                      </a:cubicBezTo>
                      <a:lnTo>
                        <a:pt x="178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29"/>
                <p:cNvSpPr/>
                <p:nvPr/>
              </p:nvSpPr>
              <p:spPr>
                <a:xfrm>
                  <a:off x="7668045" y="788964"/>
                  <a:ext cx="675618" cy="50622"/>
                </a:xfrm>
                <a:custGeom>
                  <a:avLst/>
                  <a:gdLst/>
                  <a:ahLst/>
                  <a:cxnLst/>
                  <a:rect l="l" t="t" r="r" b="b"/>
                  <a:pathLst>
                    <a:path w="17844" h="1337" extrusionOk="0">
                      <a:moveTo>
                        <a:pt x="8922" y="1"/>
                      </a:moveTo>
                      <a:cubicBezTo>
                        <a:pt x="3995" y="1"/>
                        <a:pt x="1" y="300"/>
                        <a:pt x="1" y="669"/>
                      </a:cubicBezTo>
                      <a:cubicBezTo>
                        <a:pt x="1" y="1038"/>
                        <a:pt x="3995" y="1337"/>
                        <a:pt x="8922" y="1337"/>
                      </a:cubicBezTo>
                      <a:cubicBezTo>
                        <a:pt x="13849" y="1337"/>
                        <a:pt x="17843" y="1038"/>
                        <a:pt x="17843" y="669"/>
                      </a:cubicBezTo>
                      <a:cubicBezTo>
                        <a:pt x="17843" y="300"/>
                        <a:pt x="13849" y="1"/>
                        <a:pt x="89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29"/>
                <p:cNvSpPr/>
                <p:nvPr/>
              </p:nvSpPr>
              <p:spPr>
                <a:xfrm>
                  <a:off x="7700948" y="794075"/>
                  <a:ext cx="609813" cy="37938"/>
                </a:xfrm>
                <a:custGeom>
                  <a:avLst/>
                  <a:gdLst/>
                  <a:ahLst/>
                  <a:cxnLst/>
                  <a:rect l="l" t="t" r="r" b="b"/>
                  <a:pathLst>
                    <a:path w="16106" h="1002" extrusionOk="0">
                      <a:moveTo>
                        <a:pt x="8053" y="0"/>
                      </a:moveTo>
                      <a:cubicBezTo>
                        <a:pt x="5917" y="0"/>
                        <a:pt x="3869" y="54"/>
                        <a:pt x="2359" y="147"/>
                      </a:cubicBezTo>
                      <a:cubicBezTo>
                        <a:pt x="849" y="241"/>
                        <a:pt x="1" y="368"/>
                        <a:pt x="1" y="501"/>
                      </a:cubicBezTo>
                      <a:cubicBezTo>
                        <a:pt x="1" y="633"/>
                        <a:pt x="849" y="761"/>
                        <a:pt x="2359" y="855"/>
                      </a:cubicBezTo>
                      <a:cubicBezTo>
                        <a:pt x="3869" y="949"/>
                        <a:pt x="5917" y="1001"/>
                        <a:pt x="8053" y="1001"/>
                      </a:cubicBezTo>
                      <a:cubicBezTo>
                        <a:pt x="10188" y="1001"/>
                        <a:pt x="12237" y="949"/>
                        <a:pt x="13747" y="855"/>
                      </a:cubicBezTo>
                      <a:cubicBezTo>
                        <a:pt x="15257" y="761"/>
                        <a:pt x="16106" y="633"/>
                        <a:pt x="16106" y="501"/>
                      </a:cubicBezTo>
                      <a:cubicBezTo>
                        <a:pt x="16106" y="368"/>
                        <a:pt x="15257" y="241"/>
                        <a:pt x="13747" y="147"/>
                      </a:cubicBezTo>
                      <a:cubicBezTo>
                        <a:pt x="12237" y="54"/>
                        <a:pt x="10188" y="0"/>
                        <a:pt x="80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76" name="Google Shape;2576;p29"/>
                <p:cNvGrpSpPr/>
                <p:nvPr/>
              </p:nvGrpSpPr>
              <p:grpSpPr>
                <a:xfrm>
                  <a:off x="7700948" y="794075"/>
                  <a:ext cx="609813" cy="24686"/>
                  <a:chOff x="7700948" y="794075"/>
                  <a:chExt cx="609813" cy="24686"/>
                </a:xfrm>
              </p:grpSpPr>
              <p:sp>
                <p:nvSpPr>
                  <p:cNvPr id="2577" name="Google Shape;2577;p29"/>
                  <p:cNvSpPr/>
                  <p:nvPr/>
                </p:nvSpPr>
                <p:spPr>
                  <a:xfrm>
                    <a:off x="7700948" y="794075"/>
                    <a:ext cx="609813" cy="24686"/>
                  </a:xfrm>
                  <a:custGeom>
                    <a:avLst/>
                    <a:gdLst/>
                    <a:ahLst/>
                    <a:cxnLst/>
                    <a:rect l="l" t="t" r="r" b="b"/>
                    <a:pathLst>
                      <a:path w="16106" h="652" extrusionOk="0">
                        <a:moveTo>
                          <a:pt x="8053" y="0"/>
                        </a:moveTo>
                        <a:cubicBezTo>
                          <a:pt x="3606" y="0"/>
                          <a:pt x="1" y="224"/>
                          <a:pt x="1" y="501"/>
                        </a:cubicBezTo>
                        <a:cubicBezTo>
                          <a:pt x="1" y="553"/>
                          <a:pt x="132" y="605"/>
                          <a:pt x="373" y="652"/>
                        </a:cubicBezTo>
                        <a:cubicBezTo>
                          <a:pt x="1402" y="449"/>
                          <a:pt x="4451" y="301"/>
                          <a:pt x="8053" y="301"/>
                        </a:cubicBezTo>
                        <a:cubicBezTo>
                          <a:pt x="11656" y="301"/>
                          <a:pt x="14705" y="449"/>
                          <a:pt x="15733" y="652"/>
                        </a:cubicBezTo>
                        <a:cubicBezTo>
                          <a:pt x="15974" y="605"/>
                          <a:pt x="16106" y="553"/>
                          <a:pt x="16106" y="501"/>
                        </a:cubicBezTo>
                        <a:cubicBezTo>
                          <a:pt x="16106" y="224"/>
                          <a:pt x="12501" y="0"/>
                          <a:pt x="80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29"/>
                  <p:cNvSpPr/>
                  <p:nvPr/>
                </p:nvSpPr>
                <p:spPr>
                  <a:xfrm>
                    <a:off x="7700948" y="794075"/>
                    <a:ext cx="609813" cy="24686"/>
                  </a:xfrm>
                  <a:custGeom>
                    <a:avLst/>
                    <a:gdLst/>
                    <a:ahLst/>
                    <a:cxnLst/>
                    <a:rect l="l" t="t" r="r" b="b"/>
                    <a:pathLst>
                      <a:path w="16106" h="652" extrusionOk="0">
                        <a:moveTo>
                          <a:pt x="8053" y="0"/>
                        </a:moveTo>
                        <a:cubicBezTo>
                          <a:pt x="3606" y="0"/>
                          <a:pt x="1" y="224"/>
                          <a:pt x="1" y="501"/>
                        </a:cubicBezTo>
                        <a:cubicBezTo>
                          <a:pt x="1" y="553"/>
                          <a:pt x="132" y="605"/>
                          <a:pt x="373" y="652"/>
                        </a:cubicBezTo>
                        <a:cubicBezTo>
                          <a:pt x="1402" y="449"/>
                          <a:pt x="4451" y="301"/>
                          <a:pt x="8053" y="301"/>
                        </a:cubicBezTo>
                        <a:cubicBezTo>
                          <a:pt x="11656" y="301"/>
                          <a:pt x="14705" y="449"/>
                          <a:pt x="15733" y="652"/>
                        </a:cubicBezTo>
                        <a:cubicBezTo>
                          <a:pt x="15974" y="605"/>
                          <a:pt x="16106" y="553"/>
                          <a:pt x="16106" y="501"/>
                        </a:cubicBezTo>
                        <a:cubicBezTo>
                          <a:pt x="16106" y="224"/>
                          <a:pt x="12501" y="0"/>
                          <a:pt x="8053" y="0"/>
                        </a:cubicBezTo>
                        <a:close/>
                      </a:path>
                    </a:pathLst>
                  </a:custGeom>
                  <a:solidFill>
                    <a:srgbClr val="0D5540">
                      <a:alpha val="506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79" name="Google Shape;2579;p29"/>
              <p:cNvGrpSpPr/>
              <p:nvPr/>
            </p:nvGrpSpPr>
            <p:grpSpPr>
              <a:xfrm>
                <a:off x="7619998" y="687151"/>
                <a:ext cx="675581" cy="131610"/>
                <a:chOff x="7619998" y="687151"/>
                <a:chExt cx="675581" cy="131610"/>
              </a:xfrm>
            </p:grpSpPr>
            <p:sp>
              <p:nvSpPr>
                <p:cNvPr id="2580" name="Google Shape;2580;p29"/>
                <p:cNvSpPr/>
                <p:nvPr/>
              </p:nvSpPr>
              <p:spPr>
                <a:xfrm>
                  <a:off x="7619998" y="712481"/>
                  <a:ext cx="675581" cy="106280"/>
                </a:xfrm>
                <a:custGeom>
                  <a:avLst/>
                  <a:gdLst/>
                  <a:ahLst/>
                  <a:cxnLst/>
                  <a:rect l="l" t="t" r="r" b="b"/>
                  <a:pathLst>
                    <a:path w="17843" h="2807" extrusionOk="0">
                      <a:moveTo>
                        <a:pt x="0" y="0"/>
                      </a:moveTo>
                      <a:lnTo>
                        <a:pt x="0" y="2138"/>
                      </a:lnTo>
                      <a:cubicBezTo>
                        <a:pt x="0" y="2508"/>
                        <a:pt x="3995" y="2807"/>
                        <a:pt x="8922" y="2807"/>
                      </a:cubicBezTo>
                      <a:cubicBezTo>
                        <a:pt x="13848" y="2807"/>
                        <a:pt x="17842" y="2508"/>
                        <a:pt x="17842" y="2138"/>
                      </a:cubicBezTo>
                      <a:lnTo>
                        <a:pt x="178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29"/>
                <p:cNvSpPr/>
                <p:nvPr/>
              </p:nvSpPr>
              <p:spPr>
                <a:xfrm>
                  <a:off x="7619998" y="687151"/>
                  <a:ext cx="675581" cy="50660"/>
                </a:xfrm>
                <a:custGeom>
                  <a:avLst/>
                  <a:gdLst/>
                  <a:ahLst/>
                  <a:cxnLst/>
                  <a:rect l="l" t="t" r="r" b="b"/>
                  <a:pathLst>
                    <a:path w="17843" h="1338" extrusionOk="0">
                      <a:moveTo>
                        <a:pt x="8922" y="0"/>
                      </a:moveTo>
                      <a:cubicBezTo>
                        <a:pt x="3994" y="0"/>
                        <a:pt x="0" y="300"/>
                        <a:pt x="0" y="669"/>
                      </a:cubicBezTo>
                      <a:cubicBezTo>
                        <a:pt x="0" y="1038"/>
                        <a:pt x="3994" y="1337"/>
                        <a:pt x="8922" y="1337"/>
                      </a:cubicBezTo>
                      <a:cubicBezTo>
                        <a:pt x="13848" y="1337"/>
                        <a:pt x="17842" y="1038"/>
                        <a:pt x="17842" y="669"/>
                      </a:cubicBezTo>
                      <a:cubicBezTo>
                        <a:pt x="17842" y="300"/>
                        <a:pt x="13848" y="1"/>
                        <a:pt x="89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29"/>
                <p:cNvSpPr/>
                <p:nvPr/>
              </p:nvSpPr>
              <p:spPr>
                <a:xfrm>
                  <a:off x="7652863" y="692263"/>
                  <a:ext cx="609813" cy="37938"/>
                </a:xfrm>
                <a:custGeom>
                  <a:avLst/>
                  <a:gdLst/>
                  <a:ahLst/>
                  <a:cxnLst/>
                  <a:rect l="l" t="t" r="r" b="b"/>
                  <a:pathLst>
                    <a:path w="16106" h="1002" extrusionOk="0">
                      <a:moveTo>
                        <a:pt x="8054" y="1"/>
                      </a:moveTo>
                      <a:cubicBezTo>
                        <a:pt x="5918" y="1"/>
                        <a:pt x="3870" y="53"/>
                        <a:pt x="2359" y="148"/>
                      </a:cubicBezTo>
                      <a:cubicBezTo>
                        <a:pt x="850" y="241"/>
                        <a:pt x="1" y="369"/>
                        <a:pt x="1" y="501"/>
                      </a:cubicBezTo>
                      <a:cubicBezTo>
                        <a:pt x="1" y="634"/>
                        <a:pt x="850" y="761"/>
                        <a:pt x="2359" y="855"/>
                      </a:cubicBezTo>
                      <a:cubicBezTo>
                        <a:pt x="3870" y="949"/>
                        <a:pt x="5918" y="1002"/>
                        <a:pt x="8054" y="1002"/>
                      </a:cubicBezTo>
                      <a:cubicBezTo>
                        <a:pt x="10189" y="1002"/>
                        <a:pt x="12237" y="949"/>
                        <a:pt x="13747" y="855"/>
                      </a:cubicBezTo>
                      <a:cubicBezTo>
                        <a:pt x="15258" y="761"/>
                        <a:pt x="16106" y="634"/>
                        <a:pt x="16106" y="501"/>
                      </a:cubicBezTo>
                      <a:cubicBezTo>
                        <a:pt x="16106" y="369"/>
                        <a:pt x="15258" y="241"/>
                        <a:pt x="13747" y="148"/>
                      </a:cubicBezTo>
                      <a:cubicBezTo>
                        <a:pt x="12237" y="53"/>
                        <a:pt x="10189" y="1"/>
                        <a:pt x="80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83" name="Google Shape;2583;p29"/>
                <p:cNvGrpSpPr/>
                <p:nvPr/>
              </p:nvGrpSpPr>
              <p:grpSpPr>
                <a:xfrm>
                  <a:off x="7652863" y="692263"/>
                  <a:ext cx="609813" cy="24686"/>
                  <a:chOff x="7652863" y="692263"/>
                  <a:chExt cx="609813" cy="24686"/>
                </a:xfrm>
              </p:grpSpPr>
              <p:sp>
                <p:nvSpPr>
                  <p:cNvPr id="2584" name="Google Shape;2584;p29"/>
                  <p:cNvSpPr/>
                  <p:nvPr/>
                </p:nvSpPr>
                <p:spPr>
                  <a:xfrm>
                    <a:off x="7652863" y="692263"/>
                    <a:ext cx="609813" cy="24686"/>
                  </a:xfrm>
                  <a:custGeom>
                    <a:avLst/>
                    <a:gdLst/>
                    <a:ahLst/>
                    <a:cxnLst/>
                    <a:rect l="l" t="t" r="r" b="b"/>
                    <a:pathLst>
                      <a:path w="16106" h="652" extrusionOk="0">
                        <a:moveTo>
                          <a:pt x="8054" y="1"/>
                        </a:moveTo>
                        <a:cubicBezTo>
                          <a:pt x="3606" y="1"/>
                          <a:pt x="1" y="225"/>
                          <a:pt x="1" y="501"/>
                        </a:cubicBezTo>
                        <a:cubicBezTo>
                          <a:pt x="1" y="554"/>
                          <a:pt x="132" y="604"/>
                          <a:pt x="374" y="651"/>
                        </a:cubicBezTo>
                        <a:cubicBezTo>
                          <a:pt x="1401" y="449"/>
                          <a:pt x="4451" y="302"/>
                          <a:pt x="8054" y="302"/>
                        </a:cubicBezTo>
                        <a:cubicBezTo>
                          <a:pt x="11656" y="302"/>
                          <a:pt x="14705" y="449"/>
                          <a:pt x="15734" y="651"/>
                        </a:cubicBezTo>
                        <a:cubicBezTo>
                          <a:pt x="15975" y="604"/>
                          <a:pt x="16106" y="554"/>
                          <a:pt x="16106" y="501"/>
                        </a:cubicBezTo>
                        <a:cubicBezTo>
                          <a:pt x="16106" y="225"/>
                          <a:pt x="12501" y="1"/>
                          <a:pt x="80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29"/>
                  <p:cNvSpPr/>
                  <p:nvPr/>
                </p:nvSpPr>
                <p:spPr>
                  <a:xfrm>
                    <a:off x="7652863" y="692263"/>
                    <a:ext cx="609813" cy="24686"/>
                  </a:xfrm>
                  <a:custGeom>
                    <a:avLst/>
                    <a:gdLst/>
                    <a:ahLst/>
                    <a:cxnLst/>
                    <a:rect l="l" t="t" r="r" b="b"/>
                    <a:pathLst>
                      <a:path w="16106" h="652" extrusionOk="0">
                        <a:moveTo>
                          <a:pt x="8054" y="1"/>
                        </a:moveTo>
                        <a:cubicBezTo>
                          <a:pt x="3606" y="1"/>
                          <a:pt x="1" y="225"/>
                          <a:pt x="1" y="501"/>
                        </a:cubicBezTo>
                        <a:cubicBezTo>
                          <a:pt x="1" y="554"/>
                          <a:pt x="132" y="604"/>
                          <a:pt x="374" y="651"/>
                        </a:cubicBezTo>
                        <a:cubicBezTo>
                          <a:pt x="1401" y="449"/>
                          <a:pt x="4451" y="302"/>
                          <a:pt x="8054" y="302"/>
                        </a:cubicBezTo>
                        <a:cubicBezTo>
                          <a:pt x="11656" y="302"/>
                          <a:pt x="14705" y="449"/>
                          <a:pt x="15734" y="651"/>
                        </a:cubicBezTo>
                        <a:cubicBezTo>
                          <a:pt x="15975" y="604"/>
                          <a:pt x="16106" y="554"/>
                          <a:pt x="16106" y="501"/>
                        </a:cubicBezTo>
                        <a:cubicBezTo>
                          <a:pt x="16106" y="225"/>
                          <a:pt x="12501" y="1"/>
                          <a:pt x="8054" y="1"/>
                        </a:cubicBezTo>
                        <a:close/>
                      </a:path>
                    </a:pathLst>
                  </a:custGeom>
                  <a:solidFill>
                    <a:srgbClr val="0D5540">
                      <a:alpha val="506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86" name="Google Shape;2586;p29"/>
              <p:cNvGrpSpPr/>
              <p:nvPr/>
            </p:nvGrpSpPr>
            <p:grpSpPr>
              <a:xfrm>
                <a:off x="7619998" y="579660"/>
                <a:ext cx="675581" cy="131610"/>
                <a:chOff x="7619998" y="579660"/>
                <a:chExt cx="675581" cy="131610"/>
              </a:xfrm>
            </p:grpSpPr>
            <p:sp>
              <p:nvSpPr>
                <p:cNvPr id="2587" name="Google Shape;2587;p29"/>
                <p:cNvSpPr/>
                <p:nvPr/>
              </p:nvSpPr>
              <p:spPr>
                <a:xfrm>
                  <a:off x="7619998" y="604952"/>
                  <a:ext cx="675581" cy="106318"/>
                </a:xfrm>
                <a:custGeom>
                  <a:avLst/>
                  <a:gdLst/>
                  <a:ahLst/>
                  <a:cxnLst/>
                  <a:rect l="l" t="t" r="r" b="b"/>
                  <a:pathLst>
                    <a:path w="17843" h="2808" extrusionOk="0">
                      <a:moveTo>
                        <a:pt x="0" y="1"/>
                      </a:moveTo>
                      <a:lnTo>
                        <a:pt x="0" y="2139"/>
                      </a:lnTo>
                      <a:cubicBezTo>
                        <a:pt x="0" y="2508"/>
                        <a:pt x="3995" y="2807"/>
                        <a:pt x="8922" y="2807"/>
                      </a:cubicBezTo>
                      <a:cubicBezTo>
                        <a:pt x="13848" y="2807"/>
                        <a:pt x="17842" y="2508"/>
                        <a:pt x="17842" y="2139"/>
                      </a:cubicBezTo>
                      <a:lnTo>
                        <a:pt x="178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29"/>
                <p:cNvSpPr/>
                <p:nvPr/>
              </p:nvSpPr>
              <p:spPr>
                <a:xfrm>
                  <a:off x="7619998" y="579660"/>
                  <a:ext cx="675581" cy="50622"/>
                </a:xfrm>
                <a:custGeom>
                  <a:avLst/>
                  <a:gdLst/>
                  <a:ahLst/>
                  <a:cxnLst/>
                  <a:rect l="l" t="t" r="r" b="b"/>
                  <a:pathLst>
                    <a:path w="17843" h="1337" extrusionOk="0">
                      <a:moveTo>
                        <a:pt x="8922" y="1"/>
                      </a:moveTo>
                      <a:cubicBezTo>
                        <a:pt x="3994" y="1"/>
                        <a:pt x="0" y="300"/>
                        <a:pt x="0" y="669"/>
                      </a:cubicBezTo>
                      <a:cubicBezTo>
                        <a:pt x="0" y="1038"/>
                        <a:pt x="3994" y="1337"/>
                        <a:pt x="8922" y="1337"/>
                      </a:cubicBezTo>
                      <a:cubicBezTo>
                        <a:pt x="13848" y="1337"/>
                        <a:pt x="17842" y="1038"/>
                        <a:pt x="17842" y="669"/>
                      </a:cubicBezTo>
                      <a:cubicBezTo>
                        <a:pt x="17842" y="300"/>
                        <a:pt x="13848" y="1"/>
                        <a:pt x="89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29"/>
                <p:cNvSpPr/>
                <p:nvPr/>
              </p:nvSpPr>
              <p:spPr>
                <a:xfrm>
                  <a:off x="7652863" y="584771"/>
                  <a:ext cx="609813" cy="37938"/>
                </a:xfrm>
                <a:custGeom>
                  <a:avLst/>
                  <a:gdLst/>
                  <a:ahLst/>
                  <a:cxnLst/>
                  <a:rect l="l" t="t" r="r" b="b"/>
                  <a:pathLst>
                    <a:path w="16106" h="1002" extrusionOk="0">
                      <a:moveTo>
                        <a:pt x="8054" y="0"/>
                      </a:moveTo>
                      <a:cubicBezTo>
                        <a:pt x="5918" y="0"/>
                        <a:pt x="3870" y="53"/>
                        <a:pt x="2359" y="147"/>
                      </a:cubicBezTo>
                      <a:cubicBezTo>
                        <a:pt x="850" y="241"/>
                        <a:pt x="1" y="368"/>
                        <a:pt x="1" y="501"/>
                      </a:cubicBezTo>
                      <a:cubicBezTo>
                        <a:pt x="1" y="633"/>
                        <a:pt x="850" y="761"/>
                        <a:pt x="2359" y="854"/>
                      </a:cubicBezTo>
                      <a:cubicBezTo>
                        <a:pt x="3870" y="949"/>
                        <a:pt x="5918" y="1001"/>
                        <a:pt x="8054" y="1001"/>
                      </a:cubicBezTo>
                      <a:cubicBezTo>
                        <a:pt x="10189" y="1001"/>
                        <a:pt x="12237" y="949"/>
                        <a:pt x="13747" y="854"/>
                      </a:cubicBezTo>
                      <a:cubicBezTo>
                        <a:pt x="15258" y="761"/>
                        <a:pt x="16106" y="633"/>
                        <a:pt x="16106" y="501"/>
                      </a:cubicBezTo>
                      <a:cubicBezTo>
                        <a:pt x="16106" y="368"/>
                        <a:pt x="15258" y="241"/>
                        <a:pt x="13747" y="147"/>
                      </a:cubicBezTo>
                      <a:cubicBezTo>
                        <a:pt x="12237" y="53"/>
                        <a:pt x="10189" y="0"/>
                        <a:pt x="80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90" name="Google Shape;2590;p29"/>
                <p:cNvGrpSpPr/>
                <p:nvPr/>
              </p:nvGrpSpPr>
              <p:grpSpPr>
                <a:xfrm>
                  <a:off x="7652863" y="584771"/>
                  <a:ext cx="609813" cy="24686"/>
                  <a:chOff x="7652863" y="584771"/>
                  <a:chExt cx="609813" cy="24686"/>
                </a:xfrm>
              </p:grpSpPr>
              <p:sp>
                <p:nvSpPr>
                  <p:cNvPr id="2591" name="Google Shape;2591;p29"/>
                  <p:cNvSpPr/>
                  <p:nvPr/>
                </p:nvSpPr>
                <p:spPr>
                  <a:xfrm>
                    <a:off x="7652863" y="584771"/>
                    <a:ext cx="609813" cy="24686"/>
                  </a:xfrm>
                  <a:custGeom>
                    <a:avLst/>
                    <a:gdLst/>
                    <a:ahLst/>
                    <a:cxnLst/>
                    <a:rect l="l" t="t" r="r" b="b"/>
                    <a:pathLst>
                      <a:path w="16106" h="652" extrusionOk="0">
                        <a:moveTo>
                          <a:pt x="8054" y="0"/>
                        </a:moveTo>
                        <a:cubicBezTo>
                          <a:pt x="3606" y="0"/>
                          <a:pt x="1" y="224"/>
                          <a:pt x="1" y="501"/>
                        </a:cubicBezTo>
                        <a:cubicBezTo>
                          <a:pt x="1" y="553"/>
                          <a:pt x="132" y="604"/>
                          <a:pt x="374" y="652"/>
                        </a:cubicBezTo>
                        <a:cubicBezTo>
                          <a:pt x="1401" y="448"/>
                          <a:pt x="4451" y="301"/>
                          <a:pt x="8054" y="301"/>
                        </a:cubicBezTo>
                        <a:cubicBezTo>
                          <a:pt x="11656" y="301"/>
                          <a:pt x="14705" y="448"/>
                          <a:pt x="15734" y="652"/>
                        </a:cubicBezTo>
                        <a:cubicBezTo>
                          <a:pt x="15975" y="604"/>
                          <a:pt x="16106" y="553"/>
                          <a:pt x="16106" y="501"/>
                        </a:cubicBezTo>
                        <a:cubicBezTo>
                          <a:pt x="16106" y="224"/>
                          <a:pt x="12501" y="0"/>
                          <a:pt x="80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29"/>
                  <p:cNvSpPr/>
                  <p:nvPr/>
                </p:nvSpPr>
                <p:spPr>
                  <a:xfrm>
                    <a:off x="7652863" y="584771"/>
                    <a:ext cx="609813" cy="24686"/>
                  </a:xfrm>
                  <a:custGeom>
                    <a:avLst/>
                    <a:gdLst/>
                    <a:ahLst/>
                    <a:cxnLst/>
                    <a:rect l="l" t="t" r="r" b="b"/>
                    <a:pathLst>
                      <a:path w="16106" h="652" extrusionOk="0">
                        <a:moveTo>
                          <a:pt x="8054" y="0"/>
                        </a:moveTo>
                        <a:cubicBezTo>
                          <a:pt x="3606" y="0"/>
                          <a:pt x="1" y="224"/>
                          <a:pt x="1" y="501"/>
                        </a:cubicBezTo>
                        <a:cubicBezTo>
                          <a:pt x="1" y="553"/>
                          <a:pt x="132" y="604"/>
                          <a:pt x="374" y="652"/>
                        </a:cubicBezTo>
                        <a:cubicBezTo>
                          <a:pt x="1401" y="448"/>
                          <a:pt x="4451" y="301"/>
                          <a:pt x="8054" y="301"/>
                        </a:cubicBezTo>
                        <a:cubicBezTo>
                          <a:pt x="11656" y="301"/>
                          <a:pt x="14705" y="448"/>
                          <a:pt x="15734" y="652"/>
                        </a:cubicBezTo>
                        <a:cubicBezTo>
                          <a:pt x="15975" y="604"/>
                          <a:pt x="16106" y="553"/>
                          <a:pt x="16106" y="501"/>
                        </a:cubicBezTo>
                        <a:cubicBezTo>
                          <a:pt x="16106" y="224"/>
                          <a:pt x="12501" y="0"/>
                          <a:pt x="8054" y="0"/>
                        </a:cubicBezTo>
                        <a:close/>
                      </a:path>
                    </a:pathLst>
                  </a:custGeom>
                  <a:solidFill>
                    <a:srgbClr val="0D5540">
                      <a:alpha val="506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93" name="Google Shape;2593;p29"/>
              <p:cNvGrpSpPr/>
              <p:nvPr/>
            </p:nvGrpSpPr>
            <p:grpSpPr>
              <a:xfrm>
                <a:off x="7649720" y="477847"/>
                <a:ext cx="675618" cy="131610"/>
                <a:chOff x="7649720" y="477847"/>
                <a:chExt cx="675618" cy="131610"/>
              </a:xfrm>
            </p:grpSpPr>
            <p:sp>
              <p:nvSpPr>
                <p:cNvPr id="2594" name="Google Shape;2594;p29"/>
                <p:cNvSpPr/>
                <p:nvPr/>
              </p:nvSpPr>
              <p:spPr>
                <a:xfrm>
                  <a:off x="7649720" y="503177"/>
                  <a:ext cx="675581" cy="106280"/>
                </a:xfrm>
                <a:custGeom>
                  <a:avLst/>
                  <a:gdLst/>
                  <a:ahLst/>
                  <a:cxnLst/>
                  <a:rect l="l" t="t" r="r" b="b"/>
                  <a:pathLst>
                    <a:path w="17843" h="2807" extrusionOk="0">
                      <a:moveTo>
                        <a:pt x="0" y="0"/>
                      </a:moveTo>
                      <a:lnTo>
                        <a:pt x="0" y="2138"/>
                      </a:lnTo>
                      <a:cubicBezTo>
                        <a:pt x="0" y="2507"/>
                        <a:pt x="3995" y="2807"/>
                        <a:pt x="8922" y="2807"/>
                      </a:cubicBezTo>
                      <a:cubicBezTo>
                        <a:pt x="13849" y="2807"/>
                        <a:pt x="17842" y="2507"/>
                        <a:pt x="17842" y="2138"/>
                      </a:cubicBezTo>
                      <a:lnTo>
                        <a:pt x="178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95" name="Google Shape;2595;p29"/>
                <p:cNvGrpSpPr/>
                <p:nvPr/>
              </p:nvGrpSpPr>
              <p:grpSpPr>
                <a:xfrm>
                  <a:off x="7649720" y="477847"/>
                  <a:ext cx="675618" cy="50660"/>
                  <a:chOff x="7649720" y="477847"/>
                  <a:chExt cx="675618" cy="50660"/>
                </a:xfrm>
              </p:grpSpPr>
              <p:sp>
                <p:nvSpPr>
                  <p:cNvPr id="2596" name="Google Shape;2596;p29"/>
                  <p:cNvSpPr/>
                  <p:nvPr/>
                </p:nvSpPr>
                <p:spPr>
                  <a:xfrm>
                    <a:off x="7649720" y="477847"/>
                    <a:ext cx="675618" cy="50660"/>
                  </a:xfrm>
                  <a:custGeom>
                    <a:avLst/>
                    <a:gdLst/>
                    <a:ahLst/>
                    <a:cxnLst/>
                    <a:rect l="l" t="t" r="r" b="b"/>
                    <a:pathLst>
                      <a:path w="17844" h="1338" extrusionOk="0">
                        <a:moveTo>
                          <a:pt x="8922" y="0"/>
                        </a:moveTo>
                        <a:cubicBezTo>
                          <a:pt x="6555" y="0"/>
                          <a:pt x="4286" y="71"/>
                          <a:pt x="2614" y="197"/>
                        </a:cubicBezTo>
                        <a:cubicBezTo>
                          <a:pt x="941" y="322"/>
                          <a:pt x="0" y="491"/>
                          <a:pt x="0" y="669"/>
                        </a:cubicBezTo>
                        <a:cubicBezTo>
                          <a:pt x="0" y="846"/>
                          <a:pt x="941" y="1016"/>
                          <a:pt x="2614" y="1141"/>
                        </a:cubicBezTo>
                        <a:cubicBezTo>
                          <a:pt x="4286" y="1266"/>
                          <a:pt x="6555" y="1337"/>
                          <a:pt x="8922" y="1337"/>
                        </a:cubicBezTo>
                        <a:cubicBezTo>
                          <a:pt x="11288" y="1337"/>
                          <a:pt x="13557" y="1266"/>
                          <a:pt x="15230" y="1141"/>
                        </a:cubicBezTo>
                        <a:cubicBezTo>
                          <a:pt x="16903" y="1016"/>
                          <a:pt x="17843" y="846"/>
                          <a:pt x="17843" y="669"/>
                        </a:cubicBezTo>
                        <a:cubicBezTo>
                          <a:pt x="17843" y="491"/>
                          <a:pt x="16903" y="322"/>
                          <a:pt x="15230" y="197"/>
                        </a:cubicBezTo>
                        <a:cubicBezTo>
                          <a:pt x="13557" y="71"/>
                          <a:pt x="11288" y="0"/>
                          <a:pt x="89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29"/>
                  <p:cNvSpPr/>
                  <p:nvPr/>
                </p:nvSpPr>
                <p:spPr>
                  <a:xfrm>
                    <a:off x="7649720" y="477847"/>
                    <a:ext cx="675618" cy="50660"/>
                  </a:xfrm>
                  <a:custGeom>
                    <a:avLst/>
                    <a:gdLst/>
                    <a:ahLst/>
                    <a:cxnLst/>
                    <a:rect l="l" t="t" r="r" b="b"/>
                    <a:pathLst>
                      <a:path w="17844" h="1338" extrusionOk="0">
                        <a:moveTo>
                          <a:pt x="8922" y="0"/>
                        </a:moveTo>
                        <a:cubicBezTo>
                          <a:pt x="6555" y="0"/>
                          <a:pt x="4286" y="71"/>
                          <a:pt x="2614" y="197"/>
                        </a:cubicBezTo>
                        <a:cubicBezTo>
                          <a:pt x="941" y="322"/>
                          <a:pt x="0" y="491"/>
                          <a:pt x="0" y="669"/>
                        </a:cubicBezTo>
                        <a:cubicBezTo>
                          <a:pt x="0" y="846"/>
                          <a:pt x="941" y="1016"/>
                          <a:pt x="2614" y="1141"/>
                        </a:cubicBezTo>
                        <a:cubicBezTo>
                          <a:pt x="4286" y="1266"/>
                          <a:pt x="6555" y="1337"/>
                          <a:pt x="8922" y="1337"/>
                        </a:cubicBezTo>
                        <a:cubicBezTo>
                          <a:pt x="11288" y="1337"/>
                          <a:pt x="13557" y="1266"/>
                          <a:pt x="15230" y="1141"/>
                        </a:cubicBezTo>
                        <a:cubicBezTo>
                          <a:pt x="16903" y="1016"/>
                          <a:pt x="17843" y="846"/>
                          <a:pt x="17843" y="669"/>
                        </a:cubicBezTo>
                        <a:cubicBezTo>
                          <a:pt x="17843" y="491"/>
                          <a:pt x="16903" y="322"/>
                          <a:pt x="15230" y="197"/>
                        </a:cubicBezTo>
                        <a:cubicBezTo>
                          <a:pt x="13557" y="71"/>
                          <a:pt x="11288" y="0"/>
                          <a:pt x="8922" y="0"/>
                        </a:cubicBezTo>
                        <a:close/>
                      </a:path>
                    </a:pathLst>
                  </a:custGeom>
                  <a:solidFill>
                    <a:srgbClr val="FFFFFF">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98" name="Google Shape;2598;p29"/>
                <p:cNvSpPr/>
                <p:nvPr/>
              </p:nvSpPr>
              <p:spPr>
                <a:xfrm>
                  <a:off x="7682585" y="482959"/>
                  <a:ext cx="609813" cy="37938"/>
                </a:xfrm>
                <a:custGeom>
                  <a:avLst/>
                  <a:gdLst/>
                  <a:ahLst/>
                  <a:cxnLst/>
                  <a:rect l="l" t="t" r="r" b="b"/>
                  <a:pathLst>
                    <a:path w="16106" h="1002" extrusionOk="0">
                      <a:moveTo>
                        <a:pt x="8054" y="1"/>
                      </a:moveTo>
                      <a:cubicBezTo>
                        <a:pt x="5918" y="1"/>
                        <a:pt x="3870" y="53"/>
                        <a:pt x="2359" y="147"/>
                      </a:cubicBezTo>
                      <a:cubicBezTo>
                        <a:pt x="850" y="241"/>
                        <a:pt x="1" y="369"/>
                        <a:pt x="1" y="501"/>
                      </a:cubicBezTo>
                      <a:cubicBezTo>
                        <a:pt x="1" y="634"/>
                        <a:pt x="850" y="761"/>
                        <a:pt x="2359" y="855"/>
                      </a:cubicBezTo>
                      <a:cubicBezTo>
                        <a:pt x="3870" y="948"/>
                        <a:pt x="5918" y="1002"/>
                        <a:pt x="8054" y="1002"/>
                      </a:cubicBezTo>
                      <a:cubicBezTo>
                        <a:pt x="10189" y="1002"/>
                        <a:pt x="12238" y="948"/>
                        <a:pt x="13747" y="855"/>
                      </a:cubicBezTo>
                      <a:cubicBezTo>
                        <a:pt x="15258" y="761"/>
                        <a:pt x="16106" y="634"/>
                        <a:pt x="16106" y="501"/>
                      </a:cubicBezTo>
                      <a:cubicBezTo>
                        <a:pt x="16106" y="369"/>
                        <a:pt x="15258" y="241"/>
                        <a:pt x="13747" y="147"/>
                      </a:cubicBezTo>
                      <a:cubicBezTo>
                        <a:pt x="12238" y="53"/>
                        <a:pt x="10189" y="1"/>
                        <a:pt x="80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29"/>
                <p:cNvSpPr/>
                <p:nvPr/>
              </p:nvSpPr>
              <p:spPr>
                <a:xfrm>
                  <a:off x="7682585" y="482959"/>
                  <a:ext cx="609813" cy="24686"/>
                </a:xfrm>
                <a:custGeom>
                  <a:avLst/>
                  <a:gdLst/>
                  <a:ahLst/>
                  <a:cxnLst/>
                  <a:rect l="l" t="t" r="r" b="b"/>
                  <a:pathLst>
                    <a:path w="16106" h="652" extrusionOk="0">
                      <a:moveTo>
                        <a:pt x="8054" y="1"/>
                      </a:moveTo>
                      <a:cubicBezTo>
                        <a:pt x="3606" y="1"/>
                        <a:pt x="1" y="225"/>
                        <a:pt x="1" y="501"/>
                      </a:cubicBezTo>
                      <a:cubicBezTo>
                        <a:pt x="1" y="554"/>
                        <a:pt x="132" y="604"/>
                        <a:pt x="374" y="651"/>
                      </a:cubicBezTo>
                      <a:cubicBezTo>
                        <a:pt x="1402" y="449"/>
                        <a:pt x="4451" y="302"/>
                        <a:pt x="8054" y="302"/>
                      </a:cubicBezTo>
                      <a:cubicBezTo>
                        <a:pt x="11657" y="302"/>
                        <a:pt x="14705" y="449"/>
                        <a:pt x="15734" y="651"/>
                      </a:cubicBezTo>
                      <a:cubicBezTo>
                        <a:pt x="15975" y="604"/>
                        <a:pt x="16106" y="554"/>
                        <a:pt x="16106" y="501"/>
                      </a:cubicBezTo>
                      <a:cubicBezTo>
                        <a:pt x="16106" y="225"/>
                        <a:pt x="12501" y="1"/>
                        <a:pt x="80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0" name="Google Shape;2600;p29"/>
              <p:cNvSpPr/>
              <p:nvPr/>
            </p:nvSpPr>
            <p:spPr>
              <a:xfrm>
                <a:off x="8293610" y="345367"/>
                <a:ext cx="240540" cy="676981"/>
              </a:xfrm>
              <a:custGeom>
                <a:avLst/>
                <a:gdLst/>
                <a:ahLst/>
                <a:cxnLst/>
                <a:rect l="l" t="t" r="r" b="b"/>
                <a:pathLst>
                  <a:path w="6353" h="17880" extrusionOk="0">
                    <a:moveTo>
                      <a:pt x="2448" y="1"/>
                    </a:moveTo>
                    <a:lnTo>
                      <a:pt x="361" y="470"/>
                    </a:lnTo>
                    <a:cubicBezTo>
                      <a:pt x="1" y="550"/>
                      <a:pt x="583" y="4513"/>
                      <a:pt x="1661" y="9320"/>
                    </a:cubicBezTo>
                    <a:cubicBezTo>
                      <a:pt x="2728" y="14078"/>
                      <a:pt x="3882" y="17880"/>
                      <a:pt x="4254" y="17880"/>
                    </a:cubicBezTo>
                    <a:cubicBezTo>
                      <a:pt x="4258" y="17880"/>
                      <a:pt x="4262" y="17880"/>
                      <a:pt x="4266" y="17879"/>
                    </a:cubicBezTo>
                    <a:lnTo>
                      <a:pt x="6353" y="17411"/>
                    </a:lnTo>
                    <a:lnTo>
                      <a:pt x="24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29"/>
              <p:cNvSpPr/>
              <p:nvPr/>
            </p:nvSpPr>
            <p:spPr>
              <a:xfrm>
                <a:off x="8372629" y="345329"/>
                <a:ext cx="175152" cy="659338"/>
              </a:xfrm>
              <a:custGeom>
                <a:avLst/>
                <a:gdLst/>
                <a:ahLst/>
                <a:cxnLst/>
                <a:rect l="l" t="t" r="r" b="b"/>
                <a:pathLst>
                  <a:path w="4626" h="17414" extrusionOk="0">
                    <a:moveTo>
                      <a:pt x="372" y="1"/>
                    </a:moveTo>
                    <a:cubicBezTo>
                      <a:pt x="368" y="1"/>
                      <a:pt x="364" y="1"/>
                      <a:pt x="361" y="2"/>
                    </a:cubicBezTo>
                    <a:cubicBezTo>
                      <a:pt x="1" y="83"/>
                      <a:pt x="583" y="4046"/>
                      <a:pt x="1661" y="8854"/>
                    </a:cubicBezTo>
                    <a:cubicBezTo>
                      <a:pt x="2729" y="13611"/>
                      <a:pt x="3881" y="17413"/>
                      <a:pt x="4254" y="17413"/>
                    </a:cubicBezTo>
                    <a:cubicBezTo>
                      <a:pt x="4258" y="17413"/>
                      <a:pt x="4262" y="17413"/>
                      <a:pt x="4266" y="17412"/>
                    </a:cubicBezTo>
                    <a:cubicBezTo>
                      <a:pt x="4626" y="17331"/>
                      <a:pt x="4043" y="13368"/>
                      <a:pt x="2965" y="8561"/>
                    </a:cubicBezTo>
                    <a:cubicBezTo>
                      <a:pt x="1898" y="3803"/>
                      <a:pt x="744" y="1"/>
                      <a:pt x="3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29"/>
              <p:cNvSpPr/>
              <p:nvPr/>
            </p:nvSpPr>
            <p:spPr>
              <a:xfrm>
                <a:off x="8384442" y="377171"/>
                <a:ext cx="153911" cy="595085"/>
              </a:xfrm>
              <a:custGeom>
                <a:avLst/>
                <a:gdLst/>
                <a:ahLst/>
                <a:cxnLst/>
                <a:rect l="l" t="t" r="r" b="b"/>
                <a:pathLst>
                  <a:path w="4065" h="15717" extrusionOk="0">
                    <a:moveTo>
                      <a:pt x="278" y="1"/>
                    </a:moveTo>
                    <a:cubicBezTo>
                      <a:pt x="275" y="1"/>
                      <a:pt x="273" y="1"/>
                      <a:pt x="271" y="2"/>
                    </a:cubicBezTo>
                    <a:cubicBezTo>
                      <a:pt x="0" y="62"/>
                      <a:pt x="571" y="3629"/>
                      <a:pt x="1545" y="7968"/>
                    </a:cubicBezTo>
                    <a:cubicBezTo>
                      <a:pt x="2510" y="12271"/>
                      <a:pt x="3508" y="15717"/>
                      <a:pt x="3788" y="15717"/>
                    </a:cubicBezTo>
                    <a:cubicBezTo>
                      <a:pt x="3791" y="15717"/>
                      <a:pt x="3793" y="15717"/>
                      <a:pt x="3796" y="15716"/>
                    </a:cubicBezTo>
                    <a:cubicBezTo>
                      <a:pt x="4065" y="15655"/>
                      <a:pt x="3495" y="12088"/>
                      <a:pt x="2521" y="7749"/>
                    </a:cubicBezTo>
                    <a:cubicBezTo>
                      <a:pt x="1556" y="3447"/>
                      <a:pt x="557" y="1"/>
                      <a:pt x="2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29"/>
              <p:cNvSpPr/>
              <p:nvPr/>
            </p:nvSpPr>
            <p:spPr>
              <a:xfrm>
                <a:off x="8391939" y="377171"/>
                <a:ext cx="146414" cy="595085"/>
              </a:xfrm>
              <a:custGeom>
                <a:avLst/>
                <a:gdLst/>
                <a:ahLst/>
                <a:cxnLst/>
                <a:rect l="l" t="t" r="r" b="b"/>
                <a:pathLst>
                  <a:path w="3867" h="15717" extrusionOk="0">
                    <a:moveTo>
                      <a:pt x="80" y="1"/>
                    </a:moveTo>
                    <a:cubicBezTo>
                      <a:pt x="77" y="1"/>
                      <a:pt x="75" y="1"/>
                      <a:pt x="73" y="2"/>
                    </a:cubicBezTo>
                    <a:cubicBezTo>
                      <a:pt x="21" y="13"/>
                      <a:pt x="1" y="153"/>
                      <a:pt x="7" y="398"/>
                    </a:cubicBezTo>
                    <a:cubicBezTo>
                      <a:pt x="430" y="1357"/>
                      <a:pt x="1241" y="4300"/>
                      <a:pt x="2029" y="7815"/>
                    </a:cubicBezTo>
                    <a:cubicBezTo>
                      <a:pt x="2818" y="11331"/>
                      <a:pt x="3342" y="14338"/>
                      <a:pt x="3368" y="15386"/>
                    </a:cubicBezTo>
                    <a:cubicBezTo>
                      <a:pt x="3464" y="15600"/>
                      <a:pt x="3539" y="15717"/>
                      <a:pt x="3591" y="15717"/>
                    </a:cubicBezTo>
                    <a:cubicBezTo>
                      <a:pt x="3593" y="15717"/>
                      <a:pt x="3595" y="15717"/>
                      <a:pt x="3598" y="15716"/>
                    </a:cubicBezTo>
                    <a:cubicBezTo>
                      <a:pt x="3867" y="15655"/>
                      <a:pt x="3297" y="12088"/>
                      <a:pt x="2323" y="7749"/>
                    </a:cubicBezTo>
                    <a:cubicBezTo>
                      <a:pt x="1358" y="3448"/>
                      <a:pt x="360" y="1"/>
                      <a:pt x="80" y="1"/>
                    </a:cubicBezTo>
                    <a:close/>
                  </a:path>
                </a:pathLst>
              </a:custGeom>
              <a:solidFill>
                <a:srgbClr val="0D5540">
                  <a:alpha val="506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4" name="Google Shape;2604;p29"/>
            <p:cNvSpPr/>
            <p:nvPr/>
          </p:nvSpPr>
          <p:spPr>
            <a:xfrm>
              <a:off x="7352900" y="341500"/>
              <a:ext cx="87277" cy="84802"/>
            </a:xfrm>
            <a:custGeom>
              <a:avLst/>
              <a:gdLst/>
              <a:ahLst/>
              <a:cxnLst/>
              <a:rect l="l" t="t" r="r" b="b"/>
              <a:pathLst>
                <a:path w="2002" h="1945" extrusionOk="0">
                  <a:moveTo>
                    <a:pt x="1001" y="1"/>
                  </a:moveTo>
                  <a:cubicBezTo>
                    <a:pt x="961" y="1"/>
                    <a:pt x="921" y="29"/>
                    <a:pt x="885" y="87"/>
                  </a:cubicBezTo>
                  <a:cubicBezTo>
                    <a:pt x="714" y="357"/>
                    <a:pt x="386" y="685"/>
                    <a:pt x="116" y="856"/>
                  </a:cubicBezTo>
                  <a:cubicBezTo>
                    <a:pt x="1" y="928"/>
                    <a:pt x="1" y="1017"/>
                    <a:pt x="116" y="1089"/>
                  </a:cubicBezTo>
                  <a:cubicBezTo>
                    <a:pt x="386" y="1260"/>
                    <a:pt x="714" y="1587"/>
                    <a:pt x="885" y="1858"/>
                  </a:cubicBezTo>
                  <a:cubicBezTo>
                    <a:pt x="921" y="1915"/>
                    <a:pt x="961" y="1944"/>
                    <a:pt x="1001" y="1944"/>
                  </a:cubicBezTo>
                  <a:cubicBezTo>
                    <a:pt x="1042" y="1944"/>
                    <a:pt x="1082" y="1915"/>
                    <a:pt x="1118" y="1858"/>
                  </a:cubicBezTo>
                  <a:cubicBezTo>
                    <a:pt x="1289" y="1587"/>
                    <a:pt x="1616" y="1260"/>
                    <a:pt x="1887" y="1089"/>
                  </a:cubicBezTo>
                  <a:cubicBezTo>
                    <a:pt x="2002" y="1017"/>
                    <a:pt x="2002" y="928"/>
                    <a:pt x="1887" y="856"/>
                  </a:cubicBezTo>
                  <a:cubicBezTo>
                    <a:pt x="1616" y="685"/>
                    <a:pt x="1289" y="357"/>
                    <a:pt x="1118" y="87"/>
                  </a:cubicBezTo>
                  <a:cubicBezTo>
                    <a:pt x="1082" y="29"/>
                    <a:pt x="1042" y="1"/>
                    <a:pt x="10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29"/>
            <p:cNvSpPr/>
            <p:nvPr/>
          </p:nvSpPr>
          <p:spPr>
            <a:xfrm>
              <a:off x="7456636" y="213561"/>
              <a:ext cx="64965" cy="63125"/>
            </a:xfrm>
            <a:custGeom>
              <a:avLst/>
              <a:gdLst/>
              <a:ahLst/>
              <a:cxnLst/>
              <a:rect l="l" t="t" r="r" b="b"/>
              <a:pathLst>
                <a:path w="2002" h="1945" extrusionOk="0">
                  <a:moveTo>
                    <a:pt x="1001" y="1"/>
                  </a:moveTo>
                  <a:cubicBezTo>
                    <a:pt x="961" y="1"/>
                    <a:pt x="921" y="29"/>
                    <a:pt x="885" y="87"/>
                  </a:cubicBezTo>
                  <a:cubicBezTo>
                    <a:pt x="714" y="357"/>
                    <a:pt x="386" y="685"/>
                    <a:pt x="116" y="856"/>
                  </a:cubicBezTo>
                  <a:cubicBezTo>
                    <a:pt x="1" y="928"/>
                    <a:pt x="1" y="1017"/>
                    <a:pt x="116" y="1089"/>
                  </a:cubicBezTo>
                  <a:cubicBezTo>
                    <a:pt x="386" y="1260"/>
                    <a:pt x="714" y="1587"/>
                    <a:pt x="885" y="1858"/>
                  </a:cubicBezTo>
                  <a:cubicBezTo>
                    <a:pt x="921" y="1915"/>
                    <a:pt x="961" y="1944"/>
                    <a:pt x="1001" y="1944"/>
                  </a:cubicBezTo>
                  <a:cubicBezTo>
                    <a:pt x="1042" y="1944"/>
                    <a:pt x="1082" y="1915"/>
                    <a:pt x="1118" y="1858"/>
                  </a:cubicBezTo>
                  <a:cubicBezTo>
                    <a:pt x="1289" y="1587"/>
                    <a:pt x="1616" y="1260"/>
                    <a:pt x="1887" y="1089"/>
                  </a:cubicBezTo>
                  <a:cubicBezTo>
                    <a:pt x="2002" y="1017"/>
                    <a:pt x="2002" y="928"/>
                    <a:pt x="1887" y="856"/>
                  </a:cubicBezTo>
                  <a:cubicBezTo>
                    <a:pt x="1616" y="685"/>
                    <a:pt x="1289" y="357"/>
                    <a:pt x="1118" y="87"/>
                  </a:cubicBezTo>
                  <a:cubicBezTo>
                    <a:pt x="1082" y="29"/>
                    <a:pt x="1042" y="1"/>
                    <a:pt x="10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29"/>
            <p:cNvSpPr/>
            <p:nvPr/>
          </p:nvSpPr>
          <p:spPr>
            <a:xfrm>
              <a:off x="8640625" y="1148875"/>
              <a:ext cx="64965" cy="63125"/>
            </a:xfrm>
            <a:custGeom>
              <a:avLst/>
              <a:gdLst/>
              <a:ahLst/>
              <a:cxnLst/>
              <a:rect l="l" t="t" r="r" b="b"/>
              <a:pathLst>
                <a:path w="2002" h="1945" extrusionOk="0">
                  <a:moveTo>
                    <a:pt x="1001" y="1"/>
                  </a:moveTo>
                  <a:cubicBezTo>
                    <a:pt x="961" y="1"/>
                    <a:pt x="921" y="29"/>
                    <a:pt x="885" y="87"/>
                  </a:cubicBezTo>
                  <a:cubicBezTo>
                    <a:pt x="714" y="357"/>
                    <a:pt x="386" y="685"/>
                    <a:pt x="116" y="856"/>
                  </a:cubicBezTo>
                  <a:cubicBezTo>
                    <a:pt x="1" y="928"/>
                    <a:pt x="1" y="1017"/>
                    <a:pt x="116" y="1089"/>
                  </a:cubicBezTo>
                  <a:cubicBezTo>
                    <a:pt x="386" y="1260"/>
                    <a:pt x="714" y="1587"/>
                    <a:pt x="885" y="1858"/>
                  </a:cubicBezTo>
                  <a:cubicBezTo>
                    <a:pt x="921" y="1915"/>
                    <a:pt x="961" y="1944"/>
                    <a:pt x="1001" y="1944"/>
                  </a:cubicBezTo>
                  <a:cubicBezTo>
                    <a:pt x="1042" y="1944"/>
                    <a:pt x="1082" y="1915"/>
                    <a:pt x="1118" y="1858"/>
                  </a:cubicBezTo>
                  <a:cubicBezTo>
                    <a:pt x="1289" y="1587"/>
                    <a:pt x="1616" y="1260"/>
                    <a:pt x="1887" y="1089"/>
                  </a:cubicBezTo>
                  <a:cubicBezTo>
                    <a:pt x="2002" y="1017"/>
                    <a:pt x="2002" y="928"/>
                    <a:pt x="1887" y="856"/>
                  </a:cubicBezTo>
                  <a:cubicBezTo>
                    <a:pt x="1616" y="685"/>
                    <a:pt x="1289" y="357"/>
                    <a:pt x="1118" y="87"/>
                  </a:cubicBezTo>
                  <a:cubicBezTo>
                    <a:pt x="1082" y="29"/>
                    <a:pt x="1042" y="1"/>
                    <a:pt x="10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7" name="Google Shape;2607;p29"/>
          <p:cNvGrpSpPr/>
          <p:nvPr/>
        </p:nvGrpSpPr>
        <p:grpSpPr>
          <a:xfrm>
            <a:off x="0" y="121884"/>
            <a:ext cx="6573026" cy="5021619"/>
            <a:chOff x="0" y="121884"/>
            <a:chExt cx="6573026" cy="5021619"/>
          </a:xfrm>
        </p:grpSpPr>
        <p:grpSp>
          <p:nvGrpSpPr>
            <p:cNvPr id="2608" name="Google Shape;2608;p29"/>
            <p:cNvGrpSpPr/>
            <p:nvPr/>
          </p:nvGrpSpPr>
          <p:grpSpPr>
            <a:xfrm>
              <a:off x="5823874" y="121884"/>
              <a:ext cx="749152" cy="63126"/>
              <a:chOff x="2133750" y="758150"/>
              <a:chExt cx="216800" cy="18275"/>
            </a:xfrm>
          </p:grpSpPr>
          <p:sp>
            <p:nvSpPr>
              <p:cNvPr id="2609" name="Google Shape;2609;p29"/>
              <p:cNvSpPr/>
              <p:nvPr/>
            </p:nvSpPr>
            <p:spPr>
              <a:xfrm>
                <a:off x="2133750" y="758150"/>
                <a:ext cx="18275" cy="18275"/>
              </a:xfrm>
              <a:custGeom>
                <a:avLst/>
                <a:gdLst/>
                <a:ahLst/>
                <a:cxnLst/>
                <a:rect l="l" t="t" r="r" b="b"/>
                <a:pathLst>
                  <a:path w="731" h="731" extrusionOk="0">
                    <a:moveTo>
                      <a:pt x="1" y="1"/>
                    </a:moveTo>
                    <a:lnTo>
                      <a:pt x="1" y="730"/>
                    </a:lnTo>
                    <a:lnTo>
                      <a:pt x="730" y="730"/>
                    </a:lnTo>
                    <a:lnTo>
                      <a:pt x="7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29"/>
              <p:cNvSpPr/>
              <p:nvPr/>
            </p:nvSpPr>
            <p:spPr>
              <a:xfrm>
                <a:off x="2183400" y="758150"/>
                <a:ext cx="18225" cy="18275"/>
              </a:xfrm>
              <a:custGeom>
                <a:avLst/>
                <a:gdLst/>
                <a:ahLst/>
                <a:cxnLst/>
                <a:rect l="l" t="t" r="r" b="b"/>
                <a:pathLst>
                  <a:path w="729" h="731" extrusionOk="0">
                    <a:moveTo>
                      <a:pt x="0" y="1"/>
                    </a:moveTo>
                    <a:lnTo>
                      <a:pt x="0" y="730"/>
                    </a:lnTo>
                    <a:lnTo>
                      <a:pt x="729" y="730"/>
                    </a:lnTo>
                    <a:lnTo>
                      <a:pt x="7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29"/>
              <p:cNvSpPr/>
              <p:nvPr/>
            </p:nvSpPr>
            <p:spPr>
              <a:xfrm>
                <a:off x="2233025" y="758150"/>
                <a:ext cx="18250" cy="18275"/>
              </a:xfrm>
              <a:custGeom>
                <a:avLst/>
                <a:gdLst/>
                <a:ahLst/>
                <a:cxnLst/>
                <a:rect l="l" t="t" r="r" b="b"/>
                <a:pathLst>
                  <a:path w="730" h="731" extrusionOk="0">
                    <a:moveTo>
                      <a:pt x="1" y="1"/>
                    </a:moveTo>
                    <a:lnTo>
                      <a:pt x="1" y="730"/>
                    </a:lnTo>
                    <a:lnTo>
                      <a:pt x="729" y="730"/>
                    </a:lnTo>
                    <a:lnTo>
                      <a:pt x="7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29"/>
              <p:cNvSpPr/>
              <p:nvPr/>
            </p:nvSpPr>
            <p:spPr>
              <a:xfrm>
                <a:off x="2282650" y="758150"/>
                <a:ext cx="18250" cy="18275"/>
              </a:xfrm>
              <a:custGeom>
                <a:avLst/>
                <a:gdLst/>
                <a:ahLst/>
                <a:cxnLst/>
                <a:rect l="l" t="t" r="r" b="b"/>
                <a:pathLst>
                  <a:path w="730" h="731" extrusionOk="0">
                    <a:moveTo>
                      <a:pt x="0" y="1"/>
                    </a:moveTo>
                    <a:lnTo>
                      <a:pt x="0" y="730"/>
                    </a:lnTo>
                    <a:lnTo>
                      <a:pt x="730" y="730"/>
                    </a:lnTo>
                    <a:lnTo>
                      <a:pt x="7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29"/>
              <p:cNvSpPr/>
              <p:nvPr/>
            </p:nvSpPr>
            <p:spPr>
              <a:xfrm>
                <a:off x="2332275" y="758150"/>
                <a:ext cx="18275" cy="18275"/>
              </a:xfrm>
              <a:custGeom>
                <a:avLst/>
                <a:gdLst/>
                <a:ahLst/>
                <a:cxnLst/>
                <a:rect l="l" t="t" r="r" b="b"/>
                <a:pathLst>
                  <a:path w="731" h="731" extrusionOk="0">
                    <a:moveTo>
                      <a:pt x="1" y="1"/>
                    </a:moveTo>
                    <a:lnTo>
                      <a:pt x="1" y="730"/>
                    </a:lnTo>
                    <a:lnTo>
                      <a:pt x="730" y="730"/>
                    </a:lnTo>
                    <a:lnTo>
                      <a:pt x="7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14" name="Google Shape;2614;p29"/>
            <p:cNvSpPr/>
            <p:nvPr/>
          </p:nvSpPr>
          <p:spPr>
            <a:xfrm>
              <a:off x="0" y="4914900"/>
              <a:ext cx="3490968" cy="228603"/>
            </a:xfrm>
            <a:custGeom>
              <a:avLst/>
              <a:gdLst/>
              <a:ahLst/>
              <a:cxnLst/>
              <a:rect l="l" t="t" r="r" b="b"/>
              <a:pathLst>
                <a:path w="78754" h="4981" extrusionOk="0">
                  <a:moveTo>
                    <a:pt x="1" y="0"/>
                  </a:moveTo>
                  <a:lnTo>
                    <a:pt x="1" y="4980"/>
                  </a:lnTo>
                  <a:lnTo>
                    <a:pt x="78754" y="4980"/>
                  </a:lnTo>
                  <a:lnTo>
                    <a:pt x="787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29"/>
            <p:cNvSpPr/>
            <p:nvPr/>
          </p:nvSpPr>
          <p:spPr>
            <a:xfrm>
              <a:off x="3490985" y="4914900"/>
              <a:ext cx="564076" cy="228603"/>
            </a:xfrm>
            <a:custGeom>
              <a:avLst/>
              <a:gdLst/>
              <a:ahLst/>
              <a:cxnLst/>
              <a:rect l="l" t="t" r="r" b="b"/>
              <a:pathLst>
                <a:path w="78754" h="4981" extrusionOk="0">
                  <a:moveTo>
                    <a:pt x="1" y="0"/>
                  </a:moveTo>
                  <a:lnTo>
                    <a:pt x="1" y="4980"/>
                  </a:lnTo>
                  <a:lnTo>
                    <a:pt x="78754" y="4980"/>
                  </a:lnTo>
                  <a:lnTo>
                    <a:pt x="787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2616"/>
        <p:cNvGrpSpPr/>
        <p:nvPr/>
      </p:nvGrpSpPr>
      <p:grpSpPr>
        <a:xfrm>
          <a:off x="0" y="0"/>
          <a:ext cx="0" cy="0"/>
          <a:chOff x="0" y="0"/>
          <a:chExt cx="0" cy="0"/>
        </a:xfrm>
      </p:grpSpPr>
      <p:grpSp>
        <p:nvGrpSpPr>
          <p:cNvPr id="2617" name="Google Shape;2617;p30"/>
          <p:cNvGrpSpPr/>
          <p:nvPr/>
        </p:nvGrpSpPr>
        <p:grpSpPr>
          <a:xfrm>
            <a:off x="3" y="-9"/>
            <a:ext cx="8080647" cy="5154521"/>
            <a:chOff x="3" y="-9"/>
            <a:chExt cx="8080647" cy="5154521"/>
          </a:xfrm>
        </p:grpSpPr>
        <p:sp>
          <p:nvSpPr>
            <p:cNvPr id="2618" name="Google Shape;2618;p30"/>
            <p:cNvSpPr/>
            <p:nvPr/>
          </p:nvSpPr>
          <p:spPr>
            <a:xfrm rot="10800000">
              <a:off x="5456575" y="4925913"/>
              <a:ext cx="2113500" cy="228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30"/>
            <p:cNvSpPr/>
            <p:nvPr/>
          </p:nvSpPr>
          <p:spPr>
            <a:xfrm rot="10800000">
              <a:off x="7516574" y="1"/>
              <a:ext cx="564076" cy="304675"/>
            </a:xfrm>
            <a:custGeom>
              <a:avLst/>
              <a:gdLst/>
              <a:ahLst/>
              <a:cxnLst/>
              <a:rect l="l" t="t" r="r" b="b"/>
              <a:pathLst>
                <a:path w="78754" h="4981" extrusionOk="0">
                  <a:moveTo>
                    <a:pt x="1" y="0"/>
                  </a:moveTo>
                  <a:lnTo>
                    <a:pt x="1" y="4980"/>
                  </a:lnTo>
                  <a:lnTo>
                    <a:pt x="78754" y="4980"/>
                  </a:lnTo>
                  <a:lnTo>
                    <a:pt x="787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20" name="Google Shape;2620;p30"/>
            <p:cNvGrpSpPr/>
            <p:nvPr/>
          </p:nvGrpSpPr>
          <p:grpSpPr>
            <a:xfrm rot="10800000">
              <a:off x="414849" y="172555"/>
              <a:ext cx="749152" cy="63126"/>
              <a:chOff x="2133750" y="758150"/>
              <a:chExt cx="216800" cy="18275"/>
            </a:xfrm>
          </p:grpSpPr>
          <p:sp>
            <p:nvSpPr>
              <p:cNvPr id="2621" name="Google Shape;2621;p30"/>
              <p:cNvSpPr/>
              <p:nvPr/>
            </p:nvSpPr>
            <p:spPr>
              <a:xfrm>
                <a:off x="2133750" y="758150"/>
                <a:ext cx="18275" cy="18275"/>
              </a:xfrm>
              <a:custGeom>
                <a:avLst/>
                <a:gdLst/>
                <a:ahLst/>
                <a:cxnLst/>
                <a:rect l="l" t="t" r="r" b="b"/>
                <a:pathLst>
                  <a:path w="731" h="731" extrusionOk="0">
                    <a:moveTo>
                      <a:pt x="1" y="1"/>
                    </a:moveTo>
                    <a:lnTo>
                      <a:pt x="1" y="730"/>
                    </a:lnTo>
                    <a:lnTo>
                      <a:pt x="730" y="730"/>
                    </a:lnTo>
                    <a:lnTo>
                      <a:pt x="7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30"/>
              <p:cNvSpPr/>
              <p:nvPr/>
            </p:nvSpPr>
            <p:spPr>
              <a:xfrm>
                <a:off x="2183400" y="758150"/>
                <a:ext cx="18225" cy="18275"/>
              </a:xfrm>
              <a:custGeom>
                <a:avLst/>
                <a:gdLst/>
                <a:ahLst/>
                <a:cxnLst/>
                <a:rect l="l" t="t" r="r" b="b"/>
                <a:pathLst>
                  <a:path w="729" h="731" extrusionOk="0">
                    <a:moveTo>
                      <a:pt x="0" y="1"/>
                    </a:moveTo>
                    <a:lnTo>
                      <a:pt x="0" y="730"/>
                    </a:lnTo>
                    <a:lnTo>
                      <a:pt x="729" y="730"/>
                    </a:lnTo>
                    <a:lnTo>
                      <a:pt x="7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30"/>
              <p:cNvSpPr/>
              <p:nvPr/>
            </p:nvSpPr>
            <p:spPr>
              <a:xfrm>
                <a:off x="2233025" y="758150"/>
                <a:ext cx="18250" cy="18275"/>
              </a:xfrm>
              <a:custGeom>
                <a:avLst/>
                <a:gdLst/>
                <a:ahLst/>
                <a:cxnLst/>
                <a:rect l="l" t="t" r="r" b="b"/>
                <a:pathLst>
                  <a:path w="730" h="731" extrusionOk="0">
                    <a:moveTo>
                      <a:pt x="1" y="1"/>
                    </a:moveTo>
                    <a:lnTo>
                      <a:pt x="1" y="730"/>
                    </a:lnTo>
                    <a:lnTo>
                      <a:pt x="729" y="730"/>
                    </a:lnTo>
                    <a:lnTo>
                      <a:pt x="7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30"/>
              <p:cNvSpPr/>
              <p:nvPr/>
            </p:nvSpPr>
            <p:spPr>
              <a:xfrm>
                <a:off x="2282650" y="758150"/>
                <a:ext cx="18250" cy="18275"/>
              </a:xfrm>
              <a:custGeom>
                <a:avLst/>
                <a:gdLst/>
                <a:ahLst/>
                <a:cxnLst/>
                <a:rect l="l" t="t" r="r" b="b"/>
                <a:pathLst>
                  <a:path w="730" h="731" extrusionOk="0">
                    <a:moveTo>
                      <a:pt x="0" y="1"/>
                    </a:moveTo>
                    <a:lnTo>
                      <a:pt x="0" y="730"/>
                    </a:lnTo>
                    <a:lnTo>
                      <a:pt x="730" y="730"/>
                    </a:lnTo>
                    <a:lnTo>
                      <a:pt x="7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30"/>
              <p:cNvSpPr/>
              <p:nvPr/>
            </p:nvSpPr>
            <p:spPr>
              <a:xfrm>
                <a:off x="2332275" y="758150"/>
                <a:ext cx="18275" cy="18275"/>
              </a:xfrm>
              <a:custGeom>
                <a:avLst/>
                <a:gdLst/>
                <a:ahLst/>
                <a:cxnLst/>
                <a:rect l="l" t="t" r="r" b="b"/>
                <a:pathLst>
                  <a:path w="731" h="731" extrusionOk="0">
                    <a:moveTo>
                      <a:pt x="1" y="1"/>
                    </a:moveTo>
                    <a:lnTo>
                      <a:pt x="1" y="730"/>
                    </a:lnTo>
                    <a:lnTo>
                      <a:pt x="730" y="730"/>
                    </a:lnTo>
                    <a:lnTo>
                      <a:pt x="7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6" name="Google Shape;2626;p30"/>
            <p:cNvSpPr/>
            <p:nvPr/>
          </p:nvSpPr>
          <p:spPr>
            <a:xfrm rot="5400000">
              <a:off x="-90724" y="90717"/>
              <a:ext cx="408225" cy="226772"/>
            </a:xfrm>
            <a:custGeom>
              <a:avLst/>
              <a:gdLst/>
              <a:ahLst/>
              <a:cxnLst/>
              <a:rect l="l" t="t" r="r" b="b"/>
              <a:pathLst>
                <a:path w="30659" h="4981" extrusionOk="0">
                  <a:moveTo>
                    <a:pt x="1" y="0"/>
                  </a:moveTo>
                  <a:lnTo>
                    <a:pt x="1" y="4980"/>
                  </a:lnTo>
                  <a:lnTo>
                    <a:pt x="30659" y="4980"/>
                  </a:lnTo>
                  <a:lnTo>
                    <a:pt x="306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7" name="Google Shape;2627;p30"/>
          <p:cNvGrpSpPr/>
          <p:nvPr/>
        </p:nvGrpSpPr>
        <p:grpSpPr>
          <a:xfrm>
            <a:off x="-607680" y="-2235"/>
            <a:ext cx="9751676" cy="5427301"/>
            <a:chOff x="-607680" y="-2235"/>
            <a:chExt cx="9751676" cy="5427301"/>
          </a:xfrm>
        </p:grpSpPr>
        <p:grpSp>
          <p:nvGrpSpPr>
            <p:cNvPr id="2628" name="Google Shape;2628;p30"/>
            <p:cNvGrpSpPr/>
            <p:nvPr/>
          </p:nvGrpSpPr>
          <p:grpSpPr>
            <a:xfrm rot="5400000">
              <a:off x="8771538" y="2380012"/>
              <a:ext cx="373777" cy="371139"/>
              <a:chOff x="3387298" y="4772375"/>
              <a:chExt cx="373777" cy="371139"/>
            </a:xfrm>
          </p:grpSpPr>
          <p:sp>
            <p:nvSpPr>
              <p:cNvPr id="2629" name="Google Shape;2629;p30"/>
              <p:cNvSpPr/>
              <p:nvPr/>
            </p:nvSpPr>
            <p:spPr>
              <a:xfrm>
                <a:off x="3387298" y="4772375"/>
                <a:ext cx="6821" cy="371139"/>
              </a:xfrm>
              <a:custGeom>
                <a:avLst/>
                <a:gdLst/>
                <a:ahLst/>
                <a:cxnLst/>
                <a:rect l="l" t="t" r="r" b="b"/>
                <a:pathLst>
                  <a:path w="161" h="8760" extrusionOk="0">
                    <a:moveTo>
                      <a:pt x="1" y="1"/>
                    </a:moveTo>
                    <a:lnTo>
                      <a:pt x="1" y="8760"/>
                    </a:lnTo>
                    <a:lnTo>
                      <a:pt x="161" y="8760"/>
                    </a:lnTo>
                    <a:lnTo>
                      <a:pt x="16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30"/>
              <p:cNvSpPr/>
              <p:nvPr/>
            </p:nvSpPr>
            <p:spPr>
              <a:xfrm>
                <a:off x="3460723" y="4772375"/>
                <a:ext cx="6821" cy="371139"/>
              </a:xfrm>
              <a:custGeom>
                <a:avLst/>
                <a:gdLst/>
                <a:ahLst/>
                <a:cxnLst/>
                <a:rect l="l" t="t" r="r" b="b"/>
                <a:pathLst>
                  <a:path w="161" h="8760" extrusionOk="0">
                    <a:moveTo>
                      <a:pt x="0" y="1"/>
                    </a:moveTo>
                    <a:lnTo>
                      <a:pt x="0" y="8760"/>
                    </a:lnTo>
                    <a:lnTo>
                      <a:pt x="161" y="8760"/>
                    </a:lnTo>
                    <a:lnTo>
                      <a:pt x="16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30"/>
              <p:cNvSpPr/>
              <p:nvPr/>
            </p:nvSpPr>
            <p:spPr>
              <a:xfrm>
                <a:off x="3534063" y="4772375"/>
                <a:ext cx="6864" cy="371139"/>
              </a:xfrm>
              <a:custGeom>
                <a:avLst/>
                <a:gdLst/>
                <a:ahLst/>
                <a:cxnLst/>
                <a:rect l="l" t="t" r="r" b="b"/>
                <a:pathLst>
                  <a:path w="162" h="8760" extrusionOk="0">
                    <a:moveTo>
                      <a:pt x="1" y="1"/>
                    </a:moveTo>
                    <a:lnTo>
                      <a:pt x="1" y="8760"/>
                    </a:lnTo>
                    <a:lnTo>
                      <a:pt x="161" y="8760"/>
                    </a:lnTo>
                    <a:lnTo>
                      <a:pt x="16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30"/>
              <p:cNvSpPr/>
              <p:nvPr/>
            </p:nvSpPr>
            <p:spPr>
              <a:xfrm>
                <a:off x="3607446" y="4772375"/>
                <a:ext cx="6821" cy="371139"/>
              </a:xfrm>
              <a:custGeom>
                <a:avLst/>
                <a:gdLst/>
                <a:ahLst/>
                <a:cxnLst/>
                <a:rect l="l" t="t" r="r" b="b"/>
                <a:pathLst>
                  <a:path w="161" h="8760" extrusionOk="0">
                    <a:moveTo>
                      <a:pt x="1" y="1"/>
                    </a:moveTo>
                    <a:lnTo>
                      <a:pt x="1" y="8760"/>
                    </a:lnTo>
                    <a:lnTo>
                      <a:pt x="161" y="8760"/>
                    </a:lnTo>
                    <a:lnTo>
                      <a:pt x="16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30"/>
              <p:cNvSpPr/>
              <p:nvPr/>
            </p:nvSpPr>
            <p:spPr>
              <a:xfrm>
                <a:off x="3680871" y="4772375"/>
                <a:ext cx="6821" cy="371139"/>
              </a:xfrm>
              <a:custGeom>
                <a:avLst/>
                <a:gdLst/>
                <a:ahLst/>
                <a:cxnLst/>
                <a:rect l="l" t="t" r="r" b="b"/>
                <a:pathLst>
                  <a:path w="161" h="8760" extrusionOk="0">
                    <a:moveTo>
                      <a:pt x="0" y="1"/>
                    </a:moveTo>
                    <a:lnTo>
                      <a:pt x="0" y="8760"/>
                    </a:lnTo>
                    <a:lnTo>
                      <a:pt x="161" y="8760"/>
                    </a:lnTo>
                    <a:lnTo>
                      <a:pt x="16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30"/>
              <p:cNvSpPr/>
              <p:nvPr/>
            </p:nvSpPr>
            <p:spPr>
              <a:xfrm>
                <a:off x="3754211" y="4772375"/>
                <a:ext cx="6864" cy="371139"/>
              </a:xfrm>
              <a:custGeom>
                <a:avLst/>
                <a:gdLst/>
                <a:ahLst/>
                <a:cxnLst/>
                <a:rect l="l" t="t" r="r" b="b"/>
                <a:pathLst>
                  <a:path w="162" h="8760" extrusionOk="0">
                    <a:moveTo>
                      <a:pt x="1" y="1"/>
                    </a:moveTo>
                    <a:lnTo>
                      <a:pt x="1" y="8760"/>
                    </a:lnTo>
                    <a:lnTo>
                      <a:pt x="161" y="8760"/>
                    </a:lnTo>
                    <a:lnTo>
                      <a:pt x="16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5" name="Google Shape;2635;p30"/>
            <p:cNvGrpSpPr/>
            <p:nvPr/>
          </p:nvGrpSpPr>
          <p:grpSpPr>
            <a:xfrm rot="10800000">
              <a:off x="3687567" y="4925919"/>
              <a:ext cx="1768999" cy="499146"/>
              <a:chOff x="1289425" y="372100"/>
              <a:chExt cx="1003175" cy="283075"/>
            </a:xfrm>
          </p:grpSpPr>
          <p:sp>
            <p:nvSpPr>
              <p:cNvPr id="2636" name="Google Shape;2636;p30"/>
              <p:cNvSpPr/>
              <p:nvPr/>
            </p:nvSpPr>
            <p:spPr>
              <a:xfrm>
                <a:off x="1289425" y="372100"/>
                <a:ext cx="16075" cy="16075"/>
              </a:xfrm>
              <a:custGeom>
                <a:avLst/>
                <a:gdLst/>
                <a:ahLst/>
                <a:cxnLst/>
                <a:rect l="l" t="t" r="r" b="b"/>
                <a:pathLst>
                  <a:path w="643" h="643" extrusionOk="0">
                    <a:moveTo>
                      <a:pt x="1" y="0"/>
                    </a:moveTo>
                    <a:lnTo>
                      <a:pt x="1" y="643"/>
                    </a:lnTo>
                    <a:lnTo>
                      <a:pt x="6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30"/>
              <p:cNvSpPr/>
              <p:nvPr/>
            </p:nvSpPr>
            <p:spPr>
              <a:xfrm>
                <a:off x="1289425" y="372100"/>
                <a:ext cx="71200" cy="71200"/>
              </a:xfrm>
              <a:custGeom>
                <a:avLst/>
                <a:gdLst/>
                <a:ahLst/>
                <a:cxnLst/>
                <a:rect l="l" t="t" r="r" b="b"/>
                <a:pathLst>
                  <a:path w="2848" h="2848" extrusionOk="0">
                    <a:moveTo>
                      <a:pt x="2060" y="0"/>
                    </a:moveTo>
                    <a:lnTo>
                      <a:pt x="1" y="2060"/>
                    </a:lnTo>
                    <a:lnTo>
                      <a:pt x="1" y="2847"/>
                    </a:lnTo>
                    <a:lnTo>
                      <a:pt x="2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30"/>
              <p:cNvSpPr/>
              <p:nvPr/>
            </p:nvSpPr>
            <p:spPr>
              <a:xfrm>
                <a:off x="1289425" y="372100"/>
                <a:ext cx="126275" cy="126275"/>
              </a:xfrm>
              <a:custGeom>
                <a:avLst/>
                <a:gdLst/>
                <a:ahLst/>
                <a:cxnLst/>
                <a:rect l="l" t="t" r="r" b="b"/>
                <a:pathLst>
                  <a:path w="5051" h="5051" extrusionOk="0">
                    <a:moveTo>
                      <a:pt x="4263" y="0"/>
                    </a:moveTo>
                    <a:lnTo>
                      <a:pt x="1" y="4263"/>
                    </a:lnTo>
                    <a:lnTo>
                      <a:pt x="1" y="5051"/>
                    </a:lnTo>
                    <a:lnTo>
                      <a:pt x="50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30"/>
              <p:cNvSpPr/>
              <p:nvPr/>
            </p:nvSpPr>
            <p:spPr>
              <a:xfrm>
                <a:off x="1289425" y="372100"/>
                <a:ext cx="181400" cy="181375"/>
              </a:xfrm>
              <a:custGeom>
                <a:avLst/>
                <a:gdLst/>
                <a:ahLst/>
                <a:cxnLst/>
                <a:rect l="l" t="t" r="r" b="b"/>
                <a:pathLst>
                  <a:path w="7256" h="7255" extrusionOk="0">
                    <a:moveTo>
                      <a:pt x="6468" y="0"/>
                    </a:moveTo>
                    <a:lnTo>
                      <a:pt x="1" y="6468"/>
                    </a:lnTo>
                    <a:lnTo>
                      <a:pt x="1" y="7255"/>
                    </a:lnTo>
                    <a:lnTo>
                      <a:pt x="7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30"/>
              <p:cNvSpPr/>
              <p:nvPr/>
            </p:nvSpPr>
            <p:spPr>
              <a:xfrm>
                <a:off x="1289425" y="372100"/>
                <a:ext cx="236500" cy="236500"/>
              </a:xfrm>
              <a:custGeom>
                <a:avLst/>
                <a:gdLst/>
                <a:ahLst/>
                <a:cxnLst/>
                <a:rect l="l" t="t" r="r" b="b"/>
                <a:pathLst>
                  <a:path w="9460" h="9460" extrusionOk="0">
                    <a:moveTo>
                      <a:pt x="8672" y="0"/>
                    </a:moveTo>
                    <a:lnTo>
                      <a:pt x="1" y="8672"/>
                    </a:lnTo>
                    <a:lnTo>
                      <a:pt x="1" y="9459"/>
                    </a:lnTo>
                    <a:lnTo>
                      <a:pt x="94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30"/>
              <p:cNvSpPr/>
              <p:nvPr/>
            </p:nvSpPr>
            <p:spPr>
              <a:xfrm>
                <a:off x="1289425" y="372100"/>
                <a:ext cx="291600" cy="283075"/>
              </a:xfrm>
              <a:custGeom>
                <a:avLst/>
                <a:gdLst/>
                <a:ahLst/>
                <a:cxnLst/>
                <a:rect l="l" t="t" r="r" b="b"/>
                <a:pathLst>
                  <a:path w="11664" h="11323" extrusionOk="0">
                    <a:moveTo>
                      <a:pt x="10876" y="0"/>
                    </a:moveTo>
                    <a:lnTo>
                      <a:pt x="1" y="10877"/>
                    </a:lnTo>
                    <a:lnTo>
                      <a:pt x="1" y="11323"/>
                    </a:lnTo>
                    <a:lnTo>
                      <a:pt x="342" y="11323"/>
                    </a:lnTo>
                    <a:lnTo>
                      <a:pt x="116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30"/>
              <p:cNvSpPr/>
              <p:nvPr/>
            </p:nvSpPr>
            <p:spPr>
              <a:xfrm>
                <a:off x="1333400" y="372100"/>
                <a:ext cx="302725" cy="283075"/>
              </a:xfrm>
              <a:custGeom>
                <a:avLst/>
                <a:gdLst/>
                <a:ahLst/>
                <a:cxnLst/>
                <a:rect l="l" t="t" r="r" b="b"/>
                <a:pathLst>
                  <a:path w="12109" h="11323" extrusionOk="0">
                    <a:moveTo>
                      <a:pt x="11321" y="0"/>
                    </a:moveTo>
                    <a:lnTo>
                      <a:pt x="0" y="11323"/>
                    </a:lnTo>
                    <a:lnTo>
                      <a:pt x="787" y="11323"/>
                    </a:lnTo>
                    <a:lnTo>
                      <a:pt x="121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30"/>
              <p:cNvSpPr/>
              <p:nvPr/>
            </p:nvSpPr>
            <p:spPr>
              <a:xfrm>
                <a:off x="1388475" y="372100"/>
                <a:ext cx="302750" cy="283075"/>
              </a:xfrm>
              <a:custGeom>
                <a:avLst/>
                <a:gdLst/>
                <a:ahLst/>
                <a:cxnLst/>
                <a:rect l="l" t="t" r="r" b="b"/>
                <a:pathLst>
                  <a:path w="12110" h="11323" extrusionOk="0">
                    <a:moveTo>
                      <a:pt x="11322" y="0"/>
                    </a:moveTo>
                    <a:lnTo>
                      <a:pt x="0" y="11323"/>
                    </a:lnTo>
                    <a:lnTo>
                      <a:pt x="788" y="11323"/>
                    </a:lnTo>
                    <a:lnTo>
                      <a:pt x="121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30"/>
              <p:cNvSpPr/>
              <p:nvPr/>
            </p:nvSpPr>
            <p:spPr>
              <a:xfrm>
                <a:off x="1443575" y="372100"/>
                <a:ext cx="302775" cy="283075"/>
              </a:xfrm>
              <a:custGeom>
                <a:avLst/>
                <a:gdLst/>
                <a:ahLst/>
                <a:cxnLst/>
                <a:rect l="l" t="t" r="r" b="b"/>
                <a:pathLst>
                  <a:path w="12111" h="11323" extrusionOk="0">
                    <a:moveTo>
                      <a:pt x="11323" y="0"/>
                    </a:moveTo>
                    <a:lnTo>
                      <a:pt x="1" y="11323"/>
                    </a:lnTo>
                    <a:lnTo>
                      <a:pt x="788" y="11323"/>
                    </a:lnTo>
                    <a:lnTo>
                      <a:pt x="121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30"/>
              <p:cNvSpPr/>
              <p:nvPr/>
            </p:nvSpPr>
            <p:spPr>
              <a:xfrm>
                <a:off x="1498700" y="372100"/>
                <a:ext cx="302725" cy="283075"/>
              </a:xfrm>
              <a:custGeom>
                <a:avLst/>
                <a:gdLst/>
                <a:ahLst/>
                <a:cxnLst/>
                <a:rect l="l" t="t" r="r" b="b"/>
                <a:pathLst>
                  <a:path w="12109" h="11323" extrusionOk="0">
                    <a:moveTo>
                      <a:pt x="11321" y="0"/>
                    </a:moveTo>
                    <a:lnTo>
                      <a:pt x="0" y="11323"/>
                    </a:lnTo>
                    <a:lnTo>
                      <a:pt x="787" y="11323"/>
                    </a:lnTo>
                    <a:lnTo>
                      <a:pt x="121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30"/>
              <p:cNvSpPr/>
              <p:nvPr/>
            </p:nvSpPr>
            <p:spPr>
              <a:xfrm>
                <a:off x="1553800" y="372100"/>
                <a:ext cx="302725" cy="283075"/>
              </a:xfrm>
              <a:custGeom>
                <a:avLst/>
                <a:gdLst/>
                <a:ahLst/>
                <a:cxnLst/>
                <a:rect l="l" t="t" r="r" b="b"/>
                <a:pathLst>
                  <a:path w="12109" h="11323" extrusionOk="0">
                    <a:moveTo>
                      <a:pt x="11322" y="0"/>
                    </a:moveTo>
                    <a:lnTo>
                      <a:pt x="1" y="11323"/>
                    </a:lnTo>
                    <a:lnTo>
                      <a:pt x="788" y="11323"/>
                    </a:lnTo>
                    <a:lnTo>
                      <a:pt x="12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30"/>
              <p:cNvSpPr/>
              <p:nvPr/>
            </p:nvSpPr>
            <p:spPr>
              <a:xfrm>
                <a:off x="1608875" y="372100"/>
                <a:ext cx="302775" cy="283075"/>
              </a:xfrm>
              <a:custGeom>
                <a:avLst/>
                <a:gdLst/>
                <a:ahLst/>
                <a:cxnLst/>
                <a:rect l="l" t="t" r="r" b="b"/>
                <a:pathLst>
                  <a:path w="12111" h="11323" extrusionOk="0">
                    <a:moveTo>
                      <a:pt x="11323" y="0"/>
                    </a:moveTo>
                    <a:lnTo>
                      <a:pt x="1" y="11323"/>
                    </a:lnTo>
                    <a:lnTo>
                      <a:pt x="788" y="11323"/>
                    </a:lnTo>
                    <a:lnTo>
                      <a:pt x="121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30"/>
              <p:cNvSpPr/>
              <p:nvPr/>
            </p:nvSpPr>
            <p:spPr>
              <a:xfrm>
                <a:off x="1664000" y="372100"/>
                <a:ext cx="302725" cy="283075"/>
              </a:xfrm>
              <a:custGeom>
                <a:avLst/>
                <a:gdLst/>
                <a:ahLst/>
                <a:cxnLst/>
                <a:rect l="l" t="t" r="r" b="b"/>
                <a:pathLst>
                  <a:path w="12109" h="11323" extrusionOk="0">
                    <a:moveTo>
                      <a:pt x="11321" y="0"/>
                    </a:moveTo>
                    <a:lnTo>
                      <a:pt x="0" y="11323"/>
                    </a:lnTo>
                    <a:lnTo>
                      <a:pt x="788" y="11323"/>
                    </a:lnTo>
                    <a:lnTo>
                      <a:pt x="12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30"/>
              <p:cNvSpPr/>
              <p:nvPr/>
            </p:nvSpPr>
            <p:spPr>
              <a:xfrm>
                <a:off x="1719100" y="372100"/>
                <a:ext cx="302750" cy="283075"/>
              </a:xfrm>
              <a:custGeom>
                <a:avLst/>
                <a:gdLst/>
                <a:ahLst/>
                <a:cxnLst/>
                <a:rect l="l" t="t" r="r" b="b"/>
                <a:pathLst>
                  <a:path w="12110" h="11323" extrusionOk="0">
                    <a:moveTo>
                      <a:pt x="11322" y="0"/>
                    </a:moveTo>
                    <a:lnTo>
                      <a:pt x="1" y="11323"/>
                    </a:lnTo>
                    <a:lnTo>
                      <a:pt x="788" y="11323"/>
                    </a:lnTo>
                    <a:lnTo>
                      <a:pt x="12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30"/>
              <p:cNvSpPr/>
              <p:nvPr/>
            </p:nvSpPr>
            <p:spPr>
              <a:xfrm>
                <a:off x="1774200" y="372100"/>
                <a:ext cx="302750" cy="283075"/>
              </a:xfrm>
              <a:custGeom>
                <a:avLst/>
                <a:gdLst/>
                <a:ahLst/>
                <a:cxnLst/>
                <a:rect l="l" t="t" r="r" b="b"/>
                <a:pathLst>
                  <a:path w="12110" h="11323" extrusionOk="0">
                    <a:moveTo>
                      <a:pt x="11322" y="0"/>
                    </a:moveTo>
                    <a:lnTo>
                      <a:pt x="0" y="11323"/>
                    </a:lnTo>
                    <a:lnTo>
                      <a:pt x="787" y="11323"/>
                    </a:lnTo>
                    <a:lnTo>
                      <a:pt x="12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30"/>
              <p:cNvSpPr/>
              <p:nvPr/>
            </p:nvSpPr>
            <p:spPr>
              <a:xfrm>
                <a:off x="1829300" y="372100"/>
                <a:ext cx="302750" cy="283075"/>
              </a:xfrm>
              <a:custGeom>
                <a:avLst/>
                <a:gdLst/>
                <a:ahLst/>
                <a:cxnLst/>
                <a:rect l="l" t="t" r="r" b="b"/>
                <a:pathLst>
                  <a:path w="12110" h="11323" extrusionOk="0">
                    <a:moveTo>
                      <a:pt x="11323" y="0"/>
                    </a:moveTo>
                    <a:lnTo>
                      <a:pt x="1" y="11323"/>
                    </a:lnTo>
                    <a:lnTo>
                      <a:pt x="788" y="11323"/>
                    </a:lnTo>
                    <a:lnTo>
                      <a:pt x="121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30"/>
              <p:cNvSpPr/>
              <p:nvPr/>
            </p:nvSpPr>
            <p:spPr>
              <a:xfrm>
                <a:off x="1884400" y="372100"/>
                <a:ext cx="302750" cy="283075"/>
              </a:xfrm>
              <a:custGeom>
                <a:avLst/>
                <a:gdLst/>
                <a:ahLst/>
                <a:cxnLst/>
                <a:rect l="l" t="t" r="r" b="b"/>
                <a:pathLst>
                  <a:path w="12110" h="11323" extrusionOk="0">
                    <a:moveTo>
                      <a:pt x="11322" y="0"/>
                    </a:moveTo>
                    <a:lnTo>
                      <a:pt x="1" y="11323"/>
                    </a:lnTo>
                    <a:lnTo>
                      <a:pt x="788" y="11323"/>
                    </a:lnTo>
                    <a:lnTo>
                      <a:pt x="12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30"/>
              <p:cNvSpPr/>
              <p:nvPr/>
            </p:nvSpPr>
            <p:spPr>
              <a:xfrm>
                <a:off x="1939500" y="372100"/>
                <a:ext cx="302750" cy="283075"/>
              </a:xfrm>
              <a:custGeom>
                <a:avLst/>
                <a:gdLst/>
                <a:ahLst/>
                <a:cxnLst/>
                <a:rect l="l" t="t" r="r" b="b"/>
                <a:pathLst>
                  <a:path w="12110" h="11323" extrusionOk="0">
                    <a:moveTo>
                      <a:pt x="11322" y="0"/>
                    </a:moveTo>
                    <a:lnTo>
                      <a:pt x="0" y="11323"/>
                    </a:lnTo>
                    <a:lnTo>
                      <a:pt x="788" y="11323"/>
                    </a:lnTo>
                    <a:lnTo>
                      <a:pt x="121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30"/>
              <p:cNvSpPr/>
              <p:nvPr/>
            </p:nvSpPr>
            <p:spPr>
              <a:xfrm>
                <a:off x="1994600" y="372100"/>
                <a:ext cx="298000" cy="283075"/>
              </a:xfrm>
              <a:custGeom>
                <a:avLst/>
                <a:gdLst/>
                <a:ahLst/>
                <a:cxnLst/>
                <a:rect l="l" t="t" r="r" b="b"/>
                <a:pathLst>
                  <a:path w="11920" h="11323" extrusionOk="0">
                    <a:moveTo>
                      <a:pt x="11323" y="0"/>
                    </a:moveTo>
                    <a:lnTo>
                      <a:pt x="1" y="11323"/>
                    </a:lnTo>
                    <a:lnTo>
                      <a:pt x="788" y="11323"/>
                    </a:lnTo>
                    <a:lnTo>
                      <a:pt x="11920" y="191"/>
                    </a:lnTo>
                    <a:lnTo>
                      <a:pt x="119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30"/>
              <p:cNvSpPr/>
              <p:nvPr/>
            </p:nvSpPr>
            <p:spPr>
              <a:xfrm>
                <a:off x="2049725" y="412275"/>
                <a:ext cx="242875" cy="242900"/>
              </a:xfrm>
              <a:custGeom>
                <a:avLst/>
                <a:gdLst/>
                <a:ahLst/>
                <a:cxnLst/>
                <a:rect l="l" t="t" r="r" b="b"/>
                <a:pathLst>
                  <a:path w="9715" h="9716" extrusionOk="0">
                    <a:moveTo>
                      <a:pt x="9715" y="1"/>
                    </a:moveTo>
                    <a:lnTo>
                      <a:pt x="0" y="9716"/>
                    </a:lnTo>
                    <a:lnTo>
                      <a:pt x="787" y="9716"/>
                    </a:lnTo>
                    <a:lnTo>
                      <a:pt x="9715" y="788"/>
                    </a:lnTo>
                    <a:lnTo>
                      <a:pt x="97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30"/>
              <p:cNvSpPr/>
              <p:nvPr/>
            </p:nvSpPr>
            <p:spPr>
              <a:xfrm>
                <a:off x="2104825" y="467400"/>
                <a:ext cx="187775" cy="187775"/>
              </a:xfrm>
              <a:custGeom>
                <a:avLst/>
                <a:gdLst/>
                <a:ahLst/>
                <a:cxnLst/>
                <a:rect l="l" t="t" r="r" b="b"/>
                <a:pathLst>
                  <a:path w="7511" h="7511" extrusionOk="0">
                    <a:moveTo>
                      <a:pt x="7511" y="0"/>
                    </a:moveTo>
                    <a:lnTo>
                      <a:pt x="1" y="7511"/>
                    </a:lnTo>
                    <a:lnTo>
                      <a:pt x="788" y="7511"/>
                    </a:lnTo>
                    <a:lnTo>
                      <a:pt x="7511" y="787"/>
                    </a:lnTo>
                    <a:lnTo>
                      <a:pt x="75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30"/>
              <p:cNvSpPr/>
              <p:nvPr/>
            </p:nvSpPr>
            <p:spPr>
              <a:xfrm>
                <a:off x="2159900" y="522475"/>
                <a:ext cx="132700" cy="132700"/>
              </a:xfrm>
              <a:custGeom>
                <a:avLst/>
                <a:gdLst/>
                <a:ahLst/>
                <a:cxnLst/>
                <a:rect l="l" t="t" r="r" b="b"/>
                <a:pathLst>
                  <a:path w="5308" h="5308" extrusionOk="0">
                    <a:moveTo>
                      <a:pt x="5308" y="1"/>
                    </a:moveTo>
                    <a:lnTo>
                      <a:pt x="1" y="5308"/>
                    </a:lnTo>
                    <a:lnTo>
                      <a:pt x="788" y="5308"/>
                    </a:lnTo>
                    <a:lnTo>
                      <a:pt x="5308" y="788"/>
                    </a:lnTo>
                    <a:lnTo>
                      <a:pt x="53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30"/>
              <p:cNvSpPr/>
              <p:nvPr/>
            </p:nvSpPr>
            <p:spPr>
              <a:xfrm>
                <a:off x="2215025" y="577575"/>
                <a:ext cx="77575" cy="77600"/>
              </a:xfrm>
              <a:custGeom>
                <a:avLst/>
                <a:gdLst/>
                <a:ahLst/>
                <a:cxnLst/>
                <a:rect l="l" t="t" r="r" b="b"/>
                <a:pathLst>
                  <a:path w="3103" h="3104" extrusionOk="0">
                    <a:moveTo>
                      <a:pt x="3103" y="1"/>
                    </a:moveTo>
                    <a:lnTo>
                      <a:pt x="0" y="3104"/>
                    </a:lnTo>
                    <a:lnTo>
                      <a:pt x="788" y="3104"/>
                    </a:lnTo>
                    <a:lnTo>
                      <a:pt x="3103" y="788"/>
                    </a:lnTo>
                    <a:lnTo>
                      <a:pt x="31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30"/>
              <p:cNvSpPr/>
              <p:nvPr/>
            </p:nvSpPr>
            <p:spPr>
              <a:xfrm>
                <a:off x="2270125" y="632700"/>
                <a:ext cx="22475" cy="22475"/>
              </a:xfrm>
              <a:custGeom>
                <a:avLst/>
                <a:gdLst/>
                <a:ahLst/>
                <a:cxnLst/>
                <a:rect l="l" t="t" r="r" b="b"/>
                <a:pathLst>
                  <a:path w="899" h="899" extrusionOk="0">
                    <a:moveTo>
                      <a:pt x="899" y="0"/>
                    </a:moveTo>
                    <a:lnTo>
                      <a:pt x="1" y="899"/>
                    </a:lnTo>
                    <a:lnTo>
                      <a:pt x="788" y="899"/>
                    </a:lnTo>
                    <a:lnTo>
                      <a:pt x="899" y="788"/>
                    </a:lnTo>
                    <a:lnTo>
                      <a:pt x="8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0" name="Google Shape;2660;p30"/>
            <p:cNvGrpSpPr/>
            <p:nvPr/>
          </p:nvGrpSpPr>
          <p:grpSpPr>
            <a:xfrm rot="10800000">
              <a:off x="8080657" y="-2235"/>
              <a:ext cx="1063333" cy="306905"/>
              <a:chOff x="5509675" y="781075"/>
              <a:chExt cx="425725" cy="122875"/>
            </a:xfrm>
          </p:grpSpPr>
          <p:sp>
            <p:nvSpPr>
              <p:cNvPr id="2661" name="Google Shape;2661;p30"/>
              <p:cNvSpPr/>
              <p:nvPr/>
            </p:nvSpPr>
            <p:spPr>
              <a:xfrm>
                <a:off x="5509675" y="781075"/>
                <a:ext cx="44750" cy="44750"/>
              </a:xfrm>
              <a:custGeom>
                <a:avLst/>
                <a:gdLst/>
                <a:ahLst/>
                <a:cxnLst/>
                <a:rect l="l" t="t" r="r" b="b"/>
                <a:pathLst>
                  <a:path w="1790" h="1790" extrusionOk="0">
                    <a:moveTo>
                      <a:pt x="1003" y="0"/>
                    </a:moveTo>
                    <a:lnTo>
                      <a:pt x="1" y="1002"/>
                    </a:lnTo>
                    <a:lnTo>
                      <a:pt x="1" y="1789"/>
                    </a:lnTo>
                    <a:lnTo>
                      <a:pt x="17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30"/>
              <p:cNvSpPr/>
              <p:nvPr/>
            </p:nvSpPr>
            <p:spPr>
              <a:xfrm>
                <a:off x="5509675" y="781075"/>
                <a:ext cx="99875" cy="99850"/>
              </a:xfrm>
              <a:custGeom>
                <a:avLst/>
                <a:gdLst/>
                <a:ahLst/>
                <a:cxnLst/>
                <a:rect l="l" t="t" r="r" b="b"/>
                <a:pathLst>
                  <a:path w="3995" h="3994" extrusionOk="0">
                    <a:moveTo>
                      <a:pt x="3207" y="0"/>
                    </a:moveTo>
                    <a:lnTo>
                      <a:pt x="1" y="3207"/>
                    </a:lnTo>
                    <a:lnTo>
                      <a:pt x="1" y="3994"/>
                    </a:lnTo>
                    <a:lnTo>
                      <a:pt x="39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30"/>
              <p:cNvSpPr/>
              <p:nvPr/>
            </p:nvSpPr>
            <p:spPr>
              <a:xfrm>
                <a:off x="5522075" y="781075"/>
                <a:ext cx="142575" cy="122875"/>
              </a:xfrm>
              <a:custGeom>
                <a:avLst/>
                <a:gdLst/>
                <a:ahLst/>
                <a:cxnLst/>
                <a:rect l="l" t="t" r="r" b="b"/>
                <a:pathLst>
                  <a:path w="5703" h="4915" extrusionOk="0">
                    <a:moveTo>
                      <a:pt x="4915" y="0"/>
                    </a:moveTo>
                    <a:lnTo>
                      <a:pt x="1" y="4915"/>
                    </a:lnTo>
                    <a:lnTo>
                      <a:pt x="788" y="4915"/>
                    </a:lnTo>
                    <a:lnTo>
                      <a:pt x="57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30"/>
              <p:cNvSpPr/>
              <p:nvPr/>
            </p:nvSpPr>
            <p:spPr>
              <a:xfrm>
                <a:off x="5577200" y="781075"/>
                <a:ext cx="142525" cy="122875"/>
              </a:xfrm>
              <a:custGeom>
                <a:avLst/>
                <a:gdLst/>
                <a:ahLst/>
                <a:cxnLst/>
                <a:rect l="l" t="t" r="r" b="b"/>
                <a:pathLst>
                  <a:path w="5701" h="4915" extrusionOk="0">
                    <a:moveTo>
                      <a:pt x="4914" y="0"/>
                    </a:moveTo>
                    <a:lnTo>
                      <a:pt x="0" y="4915"/>
                    </a:lnTo>
                    <a:lnTo>
                      <a:pt x="788" y="4915"/>
                    </a:lnTo>
                    <a:lnTo>
                      <a:pt x="57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30"/>
              <p:cNvSpPr/>
              <p:nvPr/>
            </p:nvSpPr>
            <p:spPr>
              <a:xfrm>
                <a:off x="5632275" y="781075"/>
                <a:ext cx="142575" cy="122875"/>
              </a:xfrm>
              <a:custGeom>
                <a:avLst/>
                <a:gdLst/>
                <a:ahLst/>
                <a:cxnLst/>
                <a:rect l="l" t="t" r="r" b="b"/>
                <a:pathLst>
                  <a:path w="5703" h="4915" extrusionOk="0">
                    <a:moveTo>
                      <a:pt x="4915" y="0"/>
                    </a:moveTo>
                    <a:lnTo>
                      <a:pt x="1" y="4915"/>
                    </a:lnTo>
                    <a:lnTo>
                      <a:pt x="788" y="4915"/>
                    </a:lnTo>
                    <a:lnTo>
                      <a:pt x="57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30"/>
              <p:cNvSpPr/>
              <p:nvPr/>
            </p:nvSpPr>
            <p:spPr>
              <a:xfrm>
                <a:off x="5687400" y="781075"/>
                <a:ext cx="142550" cy="122875"/>
              </a:xfrm>
              <a:custGeom>
                <a:avLst/>
                <a:gdLst/>
                <a:ahLst/>
                <a:cxnLst/>
                <a:rect l="l" t="t" r="r" b="b"/>
                <a:pathLst>
                  <a:path w="5702" h="4915" extrusionOk="0">
                    <a:moveTo>
                      <a:pt x="4915" y="0"/>
                    </a:moveTo>
                    <a:lnTo>
                      <a:pt x="0" y="4915"/>
                    </a:lnTo>
                    <a:lnTo>
                      <a:pt x="787" y="4915"/>
                    </a:lnTo>
                    <a:lnTo>
                      <a:pt x="57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30"/>
              <p:cNvSpPr/>
              <p:nvPr/>
            </p:nvSpPr>
            <p:spPr>
              <a:xfrm>
                <a:off x="5742500" y="781075"/>
                <a:ext cx="142575" cy="122875"/>
              </a:xfrm>
              <a:custGeom>
                <a:avLst/>
                <a:gdLst/>
                <a:ahLst/>
                <a:cxnLst/>
                <a:rect l="l" t="t" r="r" b="b"/>
                <a:pathLst>
                  <a:path w="5703" h="4915" extrusionOk="0">
                    <a:moveTo>
                      <a:pt x="4915" y="0"/>
                    </a:moveTo>
                    <a:lnTo>
                      <a:pt x="1" y="4915"/>
                    </a:lnTo>
                    <a:lnTo>
                      <a:pt x="788" y="4915"/>
                    </a:lnTo>
                    <a:lnTo>
                      <a:pt x="57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30"/>
              <p:cNvSpPr/>
              <p:nvPr/>
            </p:nvSpPr>
            <p:spPr>
              <a:xfrm>
                <a:off x="5797575" y="781075"/>
                <a:ext cx="137825" cy="122875"/>
              </a:xfrm>
              <a:custGeom>
                <a:avLst/>
                <a:gdLst/>
                <a:ahLst/>
                <a:cxnLst/>
                <a:rect l="l" t="t" r="r" b="b"/>
                <a:pathLst>
                  <a:path w="5513" h="4915" extrusionOk="0">
                    <a:moveTo>
                      <a:pt x="4915" y="0"/>
                    </a:moveTo>
                    <a:lnTo>
                      <a:pt x="1" y="4915"/>
                    </a:lnTo>
                    <a:lnTo>
                      <a:pt x="788" y="4915"/>
                    </a:lnTo>
                    <a:lnTo>
                      <a:pt x="5512" y="190"/>
                    </a:lnTo>
                    <a:lnTo>
                      <a:pt x="55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30"/>
              <p:cNvSpPr/>
              <p:nvPr/>
            </p:nvSpPr>
            <p:spPr>
              <a:xfrm>
                <a:off x="5852700" y="821250"/>
                <a:ext cx="82700" cy="82700"/>
              </a:xfrm>
              <a:custGeom>
                <a:avLst/>
                <a:gdLst/>
                <a:ahLst/>
                <a:cxnLst/>
                <a:rect l="l" t="t" r="r" b="b"/>
                <a:pathLst>
                  <a:path w="3308" h="3308" extrusionOk="0">
                    <a:moveTo>
                      <a:pt x="3307" y="1"/>
                    </a:moveTo>
                    <a:lnTo>
                      <a:pt x="0" y="3308"/>
                    </a:lnTo>
                    <a:lnTo>
                      <a:pt x="788" y="3308"/>
                    </a:lnTo>
                    <a:lnTo>
                      <a:pt x="3307" y="788"/>
                    </a:lnTo>
                    <a:lnTo>
                      <a:pt x="33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30"/>
              <p:cNvSpPr/>
              <p:nvPr/>
            </p:nvSpPr>
            <p:spPr>
              <a:xfrm>
                <a:off x="5907800" y="876350"/>
                <a:ext cx="27600" cy="27600"/>
              </a:xfrm>
              <a:custGeom>
                <a:avLst/>
                <a:gdLst/>
                <a:ahLst/>
                <a:cxnLst/>
                <a:rect l="l" t="t" r="r" b="b"/>
                <a:pathLst>
                  <a:path w="1104" h="1104" extrusionOk="0">
                    <a:moveTo>
                      <a:pt x="1103" y="1"/>
                    </a:moveTo>
                    <a:lnTo>
                      <a:pt x="1" y="1104"/>
                    </a:lnTo>
                    <a:lnTo>
                      <a:pt x="788" y="1104"/>
                    </a:lnTo>
                    <a:lnTo>
                      <a:pt x="1103" y="787"/>
                    </a:lnTo>
                    <a:lnTo>
                      <a:pt x="11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1" name="Google Shape;2671;p30"/>
            <p:cNvGrpSpPr/>
            <p:nvPr/>
          </p:nvGrpSpPr>
          <p:grpSpPr>
            <a:xfrm rot="10800000">
              <a:off x="-607680" y="3499862"/>
              <a:ext cx="1063360" cy="1099573"/>
              <a:chOff x="1375600" y="1002375"/>
              <a:chExt cx="781825" cy="808450"/>
            </a:xfrm>
          </p:grpSpPr>
          <p:sp>
            <p:nvSpPr>
              <p:cNvPr id="2672" name="Google Shape;2672;p30"/>
              <p:cNvSpPr/>
              <p:nvPr/>
            </p:nvSpPr>
            <p:spPr>
              <a:xfrm>
                <a:off x="1375600" y="1002375"/>
                <a:ext cx="28925" cy="28900"/>
              </a:xfrm>
              <a:custGeom>
                <a:avLst/>
                <a:gdLst/>
                <a:ahLst/>
                <a:cxnLst/>
                <a:rect l="l" t="t" r="r" b="b"/>
                <a:pathLst>
                  <a:path w="1157" h="1156" extrusionOk="0">
                    <a:moveTo>
                      <a:pt x="578" y="1"/>
                    </a:moveTo>
                    <a:cubicBezTo>
                      <a:pt x="259" y="1"/>
                      <a:pt x="1" y="259"/>
                      <a:pt x="1" y="578"/>
                    </a:cubicBezTo>
                    <a:cubicBezTo>
                      <a:pt x="1" y="897"/>
                      <a:pt x="259" y="1156"/>
                      <a:pt x="578" y="1156"/>
                    </a:cubicBezTo>
                    <a:cubicBezTo>
                      <a:pt x="898" y="1156"/>
                      <a:pt x="1157" y="897"/>
                      <a:pt x="1157" y="578"/>
                    </a:cubicBezTo>
                    <a:cubicBezTo>
                      <a:pt x="1157" y="259"/>
                      <a:pt x="898"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30"/>
              <p:cNvSpPr/>
              <p:nvPr/>
            </p:nvSpPr>
            <p:spPr>
              <a:xfrm>
                <a:off x="1501100" y="1002375"/>
                <a:ext cx="28900" cy="28900"/>
              </a:xfrm>
              <a:custGeom>
                <a:avLst/>
                <a:gdLst/>
                <a:ahLst/>
                <a:cxnLst/>
                <a:rect l="l" t="t" r="r" b="b"/>
                <a:pathLst>
                  <a:path w="1156" h="1156" extrusionOk="0">
                    <a:moveTo>
                      <a:pt x="578" y="1"/>
                    </a:moveTo>
                    <a:cubicBezTo>
                      <a:pt x="259" y="1"/>
                      <a:pt x="1" y="259"/>
                      <a:pt x="1" y="578"/>
                    </a:cubicBezTo>
                    <a:cubicBezTo>
                      <a:pt x="1" y="897"/>
                      <a:pt x="259" y="1156"/>
                      <a:pt x="578" y="1156"/>
                    </a:cubicBezTo>
                    <a:cubicBezTo>
                      <a:pt x="897" y="1156"/>
                      <a:pt x="1156" y="897"/>
                      <a:pt x="1156" y="578"/>
                    </a:cubicBezTo>
                    <a:cubicBezTo>
                      <a:pt x="1156" y="259"/>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30"/>
              <p:cNvSpPr/>
              <p:nvPr/>
            </p:nvSpPr>
            <p:spPr>
              <a:xfrm>
                <a:off x="1626600" y="1002375"/>
                <a:ext cx="28900" cy="28900"/>
              </a:xfrm>
              <a:custGeom>
                <a:avLst/>
                <a:gdLst/>
                <a:ahLst/>
                <a:cxnLst/>
                <a:rect l="l" t="t" r="r" b="b"/>
                <a:pathLst>
                  <a:path w="1156" h="1156" extrusionOk="0">
                    <a:moveTo>
                      <a:pt x="578" y="1"/>
                    </a:moveTo>
                    <a:cubicBezTo>
                      <a:pt x="258" y="1"/>
                      <a:pt x="0" y="259"/>
                      <a:pt x="0" y="578"/>
                    </a:cubicBezTo>
                    <a:cubicBezTo>
                      <a:pt x="0" y="897"/>
                      <a:pt x="258" y="1156"/>
                      <a:pt x="578" y="1156"/>
                    </a:cubicBezTo>
                    <a:cubicBezTo>
                      <a:pt x="896" y="1156"/>
                      <a:pt x="1155" y="897"/>
                      <a:pt x="1155" y="578"/>
                    </a:cubicBezTo>
                    <a:cubicBezTo>
                      <a:pt x="1155" y="259"/>
                      <a:pt x="896"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30"/>
              <p:cNvSpPr/>
              <p:nvPr/>
            </p:nvSpPr>
            <p:spPr>
              <a:xfrm>
                <a:off x="1752075" y="1002375"/>
                <a:ext cx="28900" cy="28900"/>
              </a:xfrm>
              <a:custGeom>
                <a:avLst/>
                <a:gdLst/>
                <a:ahLst/>
                <a:cxnLst/>
                <a:rect l="l" t="t" r="r" b="b"/>
                <a:pathLst>
                  <a:path w="1156" h="1156" extrusionOk="0">
                    <a:moveTo>
                      <a:pt x="578" y="1"/>
                    </a:moveTo>
                    <a:cubicBezTo>
                      <a:pt x="258" y="1"/>
                      <a:pt x="0" y="259"/>
                      <a:pt x="0" y="578"/>
                    </a:cubicBezTo>
                    <a:cubicBezTo>
                      <a:pt x="0" y="897"/>
                      <a:pt x="259" y="1156"/>
                      <a:pt x="578" y="1156"/>
                    </a:cubicBezTo>
                    <a:cubicBezTo>
                      <a:pt x="896" y="1156"/>
                      <a:pt x="1155" y="897"/>
                      <a:pt x="1155" y="578"/>
                    </a:cubicBezTo>
                    <a:cubicBezTo>
                      <a:pt x="1155" y="259"/>
                      <a:pt x="896"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30"/>
              <p:cNvSpPr/>
              <p:nvPr/>
            </p:nvSpPr>
            <p:spPr>
              <a:xfrm>
                <a:off x="1877550" y="1002375"/>
                <a:ext cx="28900" cy="28900"/>
              </a:xfrm>
              <a:custGeom>
                <a:avLst/>
                <a:gdLst/>
                <a:ahLst/>
                <a:cxnLst/>
                <a:rect l="l" t="t" r="r" b="b"/>
                <a:pathLst>
                  <a:path w="1156" h="1156" extrusionOk="0">
                    <a:moveTo>
                      <a:pt x="578" y="1"/>
                    </a:moveTo>
                    <a:cubicBezTo>
                      <a:pt x="260" y="1"/>
                      <a:pt x="1" y="259"/>
                      <a:pt x="1" y="578"/>
                    </a:cubicBezTo>
                    <a:cubicBezTo>
                      <a:pt x="1" y="897"/>
                      <a:pt x="260" y="1156"/>
                      <a:pt x="578" y="1156"/>
                    </a:cubicBezTo>
                    <a:cubicBezTo>
                      <a:pt x="897" y="1156"/>
                      <a:pt x="1156" y="897"/>
                      <a:pt x="1156" y="578"/>
                    </a:cubicBezTo>
                    <a:cubicBezTo>
                      <a:pt x="1156" y="259"/>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30"/>
              <p:cNvSpPr/>
              <p:nvPr/>
            </p:nvSpPr>
            <p:spPr>
              <a:xfrm>
                <a:off x="2003025" y="1002375"/>
                <a:ext cx="28900" cy="28900"/>
              </a:xfrm>
              <a:custGeom>
                <a:avLst/>
                <a:gdLst/>
                <a:ahLst/>
                <a:cxnLst/>
                <a:rect l="l" t="t" r="r" b="b"/>
                <a:pathLst>
                  <a:path w="1156" h="1156" extrusionOk="0">
                    <a:moveTo>
                      <a:pt x="578" y="1"/>
                    </a:moveTo>
                    <a:cubicBezTo>
                      <a:pt x="260" y="1"/>
                      <a:pt x="1" y="259"/>
                      <a:pt x="1" y="578"/>
                    </a:cubicBezTo>
                    <a:cubicBezTo>
                      <a:pt x="1" y="897"/>
                      <a:pt x="260" y="1156"/>
                      <a:pt x="578" y="1156"/>
                    </a:cubicBezTo>
                    <a:cubicBezTo>
                      <a:pt x="897" y="1156"/>
                      <a:pt x="1156" y="897"/>
                      <a:pt x="1156" y="578"/>
                    </a:cubicBezTo>
                    <a:cubicBezTo>
                      <a:pt x="1156" y="259"/>
                      <a:pt x="898"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30"/>
              <p:cNvSpPr/>
              <p:nvPr/>
            </p:nvSpPr>
            <p:spPr>
              <a:xfrm>
                <a:off x="2128525" y="1002375"/>
                <a:ext cx="28900" cy="28900"/>
              </a:xfrm>
              <a:custGeom>
                <a:avLst/>
                <a:gdLst/>
                <a:ahLst/>
                <a:cxnLst/>
                <a:rect l="l" t="t" r="r" b="b"/>
                <a:pathLst>
                  <a:path w="1156" h="1156" extrusionOk="0">
                    <a:moveTo>
                      <a:pt x="578" y="1"/>
                    </a:moveTo>
                    <a:cubicBezTo>
                      <a:pt x="259" y="1"/>
                      <a:pt x="0" y="259"/>
                      <a:pt x="0" y="578"/>
                    </a:cubicBezTo>
                    <a:cubicBezTo>
                      <a:pt x="0" y="897"/>
                      <a:pt x="259" y="1156"/>
                      <a:pt x="578" y="1156"/>
                    </a:cubicBezTo>
                    <a:cubicBezTo>
                      <a:pt x="897" y="1156"/>
                      <a:pt x="1155" y="897"/>
                      <a:pt x="1155" y="578"/>
                    </a:cubicBezTo>
                    <a:cubicBezTo>
                      <a:pt x="1155" y="259"/>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30"/>
              <p:cNvSpPr/>
              <p:nvPr/>
            </p:nvSpPr>
            <p:spPr>
              <a:xfrm>
                <a:off x="1375600" y="1113725"/>
                <a:ext cx="28925" cy="28900"/>
              </a:xfrm>
              <a:custGeom>
                <a:avLst/>
                <a:gdLst/>
                <a:ahLst/>
                <a:cxnLst/>
                <a:rect l="l" t="t" r="r" b="b"/>
                <a:pathLst>
                  <a:path w="1157" h="1156" extrusionOk="0">
                    <a:moveTo>
                      <a:pt x="578" y="1"/>
                    </a:moveTo>
                    <a:cubicBezTo>
                      <a:pt x="259" y="1"/>
                      <a:pt x="1" y="260"/>
                      <a:pt x="1" y="578"/>
                    </a:cubicBezTo>
                    <a:cubicBezTo>
                      <a:pt x="1" y="898"/>
                      <a:pt x="259" y="1156"/>
                      <a:pt x="578" y="1156"/>
                    </a:cubicBezTo>
                    <a:cubicBezTo>
                      <a:pt x="898" y="1156"/>
                      <a:pt x="1157" y="898"/>
                      <a:pt x="1157" y="578"/>
                    </a:cubicBezTo>
                    <a:cubicBezTo>
                      <a:pt x="1157" y="260"/>
                      <a:pt x="898"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30"/>
              <p:cNvSpPr/>
              <p:nvPr/>
            </p:nvSpPr>
            <p:spPr>
              <a:xfrm>
                <a:off x="1501100" y="1113725"/>
                <a:ext cx="28900" cy="28900"/>
              </a:xfrm>
              <a:custGeom>
                <a:avLst/>
                <a:gdLst/>
                <a:ahLst/>
                <a:cxnLst/>
                <a:rect l="l" t="t" r="r" b="b"/>
                <a:pathLst>
                  <a:path w="1156" h="1156" extrusionOk="0">
                    <a:moveTo>
                      <a:pt x="578" y="1"/>
                    </a:moveTo>
                    <a:cubicBezTo>
                      <a:pt x="259" y="1"/>
                      <a:pt x="1" y="260"/>
                      <a:pt x="1" y="578"/>
                    </a:cubicBezTo>
                    <a:cubicBezTo>
                      <a:pt x="1" y="898"/>
                      <a:pt x="259" y="1156"/>
                      <a:pt x="578" y="1156"/>
                    </a:cubicBezTo>
                    <a:cubicBezTo>
                      <a:pt x="897" y="1156"/>
                      <a:pt x="1156" y="898"/>
                      <a:pt x="1156" y="578"/>
                    </a:cubicBezTo>
                    <a:cubicBezTo>
                      <a:pt x="1156" y="260"/>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30"/>
              <p:cNvSpPr/>
              <p:nvPr/>
            </p:nvSpPr>
            <p:spPr>
              <a:xfrm>
                <a:off x="1626600" y="1113725"/>
                <a:ext cx="28900" cy="28900"/>
              </a:xfrm>
              <a:custGeom>
                <a:avLst/>
                <a:gdLst/>
                <a:ahLst/>
                <a:cxnLst/>
                <a:rect l="l" t="t" r="r" b="b"/>
                <a:pathLst>
                  <a:path w="1156" h="1156" extrusionOk="0">
                    <a:moveTo>
                      <a:pt x="578" y="1"/>
                    </a:moveTo>
                    <a:cubicBezTo>
                      <a:pt x="258" y="1"/>
                      <a:pt x="0" y="260"/>
                      <a:pt x="0" y="578"/>
                    </a:cubicBezTo>
                    <a:cubicBezTo>
                      <a:pt x="0" y="898"/>
                      <a:pt x="258" y="1156"/>
                      <a:pt x="578" y="1156"/>
                    </a:cubicBezTo>
                    <a:cubicBezTo>
                      <a:pt x="896" y="1156"/>
                      <a:pt x="1155" y="898"/>
                      <a:pt x="1155" y="578"/>
                    </a:cubicBezTo>
                    <a:cubicBezTo>
                      <a:pt x="1155" y="260"/>
                      <a:pt x="896"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30"/>
              <p:cNvSpPr/>
              <p:nvPr/>
            </p:nvSpPr>
            <p:spPr>
              <a:xfrm>
                <a:off x="1752075" y="1113725"/>
                <a:ext cx="28900" cy="28900"/>
              </a:xfrm>
              <a:custGeom>
                <a:avLst/>
                <a:gdLst/>
                <a:ahLst/>
                <a:cxnLst/>
                <a:rect l="l" t="t" r="r" b="b"/>
                <a:pathLst>
                  <a:path w="1156" h="1156" extrusionOk="0">
                    <a:moveTo>
                      <a:pt x="578" y="1"/>
                    </a:moveTo>
                    <a:cubicBezTo>
                      <a:pt x="258" y="1"/>
                      <a:pt x="0" y="260"/>
                      <a:pt x="0" y="578"/>
                    </a:cubicBezTo>
                    <a:cubicBezTo>
                      <a:pt x="0" y="898"/>
                      <a:pt x="259" y="1156"/>
                      <a:pt x="578" y="1156"/>
                    </a:cubicBezTo>
                    <a:cubicBezTo>
                      <a:pt x="896" y="1156"/>
                      <a:pt x="1155" y="898"/>
                      <a:pt x="1155" y="578"/>
                    </a:cubicBezTo>
                    <a:cubicBezTo>
                      <a:pt x="1155" y="260"/>
                      <a:pt x="896"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30"/>
              <p:cNvSpPr/>
              <p:nvPr/>
            </p:nvSpPr>
            <p:spPr>
              <a:xfrm>
                <a:off x="1877550" y="1113725"/>
                <a:ext cx="28900" cy="28900"/>
              </a:xfrm>
              <a:custGeom>
                <a:avLst/>
                <a:gdLst/>
                <a:ahLst/>
                <a:cxnLst/>
                <a:rect l="l" t="t" r="r" b="b"/>
                <a:pathLst>
                  <a:path w="1156" h="1156" extrusionOk="0">
                    <a:moveTo>
                      <a:pt x="578" y="1"/>
                    </a:moveTo>
                    <a:cubicBezTo>
                      <a:pt x="260" y="1"/>
                      <a:pt x="1" y="260"/>
                      <a:pt x="1" y="578"/>
                    </a:cubicBezTo>
                    <a:cubicBezTo>
                      <a:pt x="1" y="898"/>
                      <a:pt x="260" y="1156"/>
                      <a:pt x="578" y="1156"/>
                    </a:cubicBezTo>
                    <a:cubicBezTo>
                      <a:pt x="897" y="1156"/>
                      <a:pt x="1156" y="898"/>
                      <a:pt x="1156" y="578"/>
                    </a:cubicBezTo>
                    <a:cubicBezTo>
                      <a:pt x="1156" y="260"/>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30"/>
              <p:cNvSpPr/>
              <p:nvPr/>
            </p:nvSpPr>
            <p:spPr>
              <a:xfrm>
                <a:off x="2003025" y="1113725"/>
                <a:ext cx="28900" cy="28900"/>
              </a:xfrm>
              <a:custGeom>
                <a:avLst/>
                <a:gdLst/>
                <a:ahLst/>
                <a:cxnLst/>
                <a:rect l="l" t="t" r="r" b="b"/>
                <a:pathLst>
                  <a:path w="1156" h="1156" extrusionOk="0">
                    <a:moveTo>
                      <a:pt x="578" y="1"/>
                    </a:moveTo>
                    <a:cubicBezTo>
                      <a:pt x="260" y="1"/>
                      <a:pt x="1" y="260"/>
                      <a:pt x="1" y="578"/>
                    </a:cubicBezTo>
                    <a:cubicBezTo>
                      <a:pt x="1" y="898"/>
                      <a:pt x="260" y="1156"/>
                      <a:pt x="578" y="1156"/>
                    </a:cubicBezTo>
                    <a:cubicBezTo>
                      <a:pt x="897" y="1156"/>
                      <a:pt x="1156" y="898"/>
                      <a:pt x="1156" y="578"/>
                    </a:cubicBezTo>
                    <a:cubicBezTo>
                      <a:pt x="1156" y="260"/>
                      <a:pt x="898"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30"/>
              <p:cNvSpPr/>
              <p:nvPr/>
            </p:nvSpPr>
            <p:spPr>
              <a:xfrm>
                <a:off x="2128525" y="1113725"/>
                <a:ext cx="28900" cy="28900"/>
              </a:xfrm>
              <a:custGeom>
                <a:avLst/>
                <a:gdLst/>
                <a:ahLst/>
                <a:cxnLst/>
                <a:rect l="l" t="t" r="r" b="b"/>
                <a:pathLst>
                  <a:path w="1156" h="1156" extrusionOk="0">
                    <a:moveTo>
                      <a:pt x="578" y="1"/>
                    </a:moveTo>
                    <a:cubicBezTo>
                      <a:pt x="259" y="1"/>
                      <a:pt x="0" y="260"/>
                      <a:pt x="0" y="578"/>
                    </a:cubicBezTo>
                    <a:cubicBezTo>
                      <a:pt x="0" y="898"/>
                      <a:pt x="259" y="1156"/>
                      <a:pt x="578" y="1156"/>
                    </a:cubicBezTo>
                    <a:cubicBezTo>
                      <a:pt x="897" y="1156"/>
                      <a:pt x="1155" y="898"/>
                      <a:pt x="1155" y="578"/>
                    </a:cubicBezTo>
                    <a:cubicBezTo>
                      <a:pt x="1155" y="260"/>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30"/>
              <p:cNvSpPr/>
              <p:nvPr/>
            </p:nvSpPr>
            <p:spPr>
              <a:xfrm>
                <a:off x="1375600" y="1225100"/>
                <a:ext cx="28925" cy="28925"/>
              </a:xfrm>
              <a:custGeom>
                <a:avLst/>
                <a:gdLst/>
                <a:ahLst/>
                <a:cxnLst/>
                <a:rect l="l" t="t" r="r" b="b"/>
                <a:pathLst>
                  <a:path w="1157" h="1157" extrusionOk="0">
                    <a:moveTo>
                      <a:pt x="578" y="1"/>
                    </a:moveTo>
                    <a:cubicBezTo>
                      <a:pt x="259" y="1"/>
                      <a:pt x="1" y="259"/>
                      <a:pt x="1" y="578"/>
                    </a:cubicBezTo>
                    <a:cubicBezTo>
                      <a:pt x="1" y="897"/>
                      <a:pt x="259" y="1156"/>
                      <a:pt x="578" y="1156"/>
                    </a:cubicBezTo>
                    <a:cubicBezTo>
                      <a:pt x="898" y="1156"/>
                      <a:pt x="1157" y="897"/>
                      <a:pt x="1157" y="578"/>
                    </a:cubicBezTo>
                    <a:cubicBezTo>
                      <a:pt x="1157" y="259"/>
                      <a:pt x="898"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30"/>
              <p:cNvSpPr/>
              <p:nvPr/>
            </p:nvSpPr>
            <p:spPr>
              <a:xfrm>
                <a:off x="1501100" y="1225100"/>
                <a:ext cx="28900" cy="28925"/>
              </a:xfrm>
              <a:custGeom>
                <a:avLst/>
                <a:gdLst/>
                <a:ahLst/>
                <a:cxnLst/>
                <a:rect l="l" t="t" r="r" b="b"/>
                <a:pathLst>
                  <a:path w="1156" h="1157" extrusionOk="0">
                    <a:moveTo>
                      <a:pt x="578" y="1"/>
                    </a:moveTo>
                    <a:cubicBezTo>
                      <a:pt x="259" y="1"/>
                      <a:pt x="1" y="259"/>
                      <a:pt x="1" y="578"/>
                    </a:cubicBezTo>
                    <a:cubicBezTo>
                      <a:pt x="1" y="897"/>
                      <a:pt x="259" y="1156"/>
                      <a:pt x="578" y="1156"/>
                    </a:cubicBezTo>
                    <a:cubicBezTo>
                      <a:pt x="897" y="1156"/>
                      <a:pt x="1156" y="897"/>
                      <a:pt x="1156" y="578"/>
                    </a:cubicBezTo>
                    <a:cubicBezTo>
                      <a:pt x="1156" y="259"/>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30"/>
              <p:cNvSpPr/>
              <p:nvPr/>
            </p:nvSpPr>
            <p:spPr>
              <a:xfrm>
                <a:off x="1626600" y="1225100"/>
                <a:ext cx="28900" cy="28925"/>
              </a:xfrm>
              <a:custGeom>
                <a:avLst/>
                <a:gdLst/>
                <a:ahLst/>
                <a:cxnLst/>
                <a:rect l="l" t="t" r="r" b="b"/>
                <a:pathLst>
                  <a:path w="1156" h="1157" extrusionOk="0">
                    <a:moveTo>
                      <a:pt x="578" y="1"/>
                    </a:moveTo>
                    <a:cubicBezTo>
                      <a:pt x="258" y="1"/>
                      <a:pt x="0" y="259"/>
                      <a:pt x="0" y="578"/>
                    </a:cubicBezTo>
                    <a:cubicBezTo>
                      <a:pt x="0" y="897"/>
                      <a:pt x="258" y="1156"/>
                      <a:pt x="578" y="1156"/>
                    </a:cubicBezTo>
                    <a:cubicBezTo>
                      <a:pt x="896" y="1156"/>
                      <a:pt x="1155" y="897"/>
                      <a:pt x="1155" y="578"/>
                    </a:cubicBezTo>
                    <a:cubicBezTo>
                      <a:pt x="1155" y="259"/>
                      <a:pt x="896"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30"/>
              <p:cNvSpPr/>
              <p:nvPr/>
            </p:nvSpPr>
            <p:spPr>
              <a:xfrm>
                <a:off x="1752075" y="1225100"/>
                <a:ext cx="28900" cy="28925"/>
              </a:xfrm>
              <a:custGeom>
                <a:avLst/>
                <a:gdLst/>
                <a:ahLst/>
                <a:cxnLst/>
                <a:rect l="l" t="t" r="r" b="b"/>
                <a:pathLst>
                  <a:path w="1156" h="1157" extrusionOk="0">
                    <a:moveTo>
                      <a:pt x="578" y="1"/>
                    </a:moveTo>
                    <a:cubicBezTo>
                      <a:pt x="258" y="1"/>
                      <a:pt x="0" y="259"/>
                      <a:pt x="0" y="578"/>
                    </a:cubicBezTo>
                    <a:cubicBezTo>
                      <a:pt x="0" y="897"/>
                      <a:pt x="259" y="1156"/>
                      <a:pt x="578" y="1156"/>
                    </a:cubicBezTo>
                    <a:cubicBezTo>
                      <a:pt x="896" y="1156"/>
                      <a:pt x="1155" y="897"/>
                      <a:pt x="1155" y="578"/>
                    </a:cubicBezTo>
                    <a:cubicBezTo>
                      <a:pt x="1155" y="259"/>
                      <a:pt x="896"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30"/>
              <p:cNvSpPr/>
              <p:nvPr/>
            </p:nvSpPr>
            <p:spPr>
              <a:xfrm>
                <a:off x="1877550" y="1225100"/>
                <a:ext cx="28900" cy="28925"/>
              </a:xfrm>
              <a:custGeom>
                <a:avLst/>
                <a:gdLst/>
                <a:ahLst/>
                <a:cxnLst/>
                <a:rect l="l" t="t" r="r" b="b"/>
                <a:pathLst>
                  <a:path w="1156" h="1157" extrusionOk="0">
                    <a:moveTo>
                      <a:pt x="578" y="1"/>
                    </a:moveTo>
                    <a:cubicBezTo>
                      <a:pt x="260" y="1"/>
                      <a:pt x="1" y="259"/>
                      <a:pt x="1" y="578"/>
                    </a:cubicBezTo>
                    <a:cubicBezTo>
                      <a:pt x="1" y="897"/>
                      <a:pt x="260" y="1156"/>
                      <a:pt x="578" y="1156"/>
                    </a:cubicBezTo>
                    <a:cubicBezTo>
                      <a:pt x="897" y="1156"/>
                      <a:pt x="1156" y="897"/>
                      <a:pt x="1156" y="578"/>
                    </a:cubicBezTo>
                    <a:cubicBezTo>
                      <a:pt x="1156" y="259"/>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30"/>
              <p:cNvSpPr/>
              <p:nvPr/>
            </p:nvSpPr>
            <p:spPr>
              <a:xfrm>
                <a:off x="2003025" y="1225100"/>
                <a:ext cx="28900" cy="28925"/>
              </a:xfrm>
              <a:custGeom>
                <a:avLst/>
                <a:gdLst/>
                <a:ahLst/>
                <a:cxnLst/>
                <a:rect l="l" t="t" r="r" b="b"/>
                <a:pathLst>
                  <a:path w="1156" h="1157" extrusionOk="0">
                    <a:moveTo>
                      <a:pt x="578" y="1"/>
                    </a:moveTo>
                    <a:cubicBezTo>
                      <a:pt x="260" y="1"/>
                      <a:pt x="1" y="259"/>
                      <a:pt x="1" y="578"/>
                    </a:cubicBezTo>
                    <a:cubicBezTo>
                      <a:pt x="1" y="897"/>
                      <a:pt x="260" y="1156"/>
                      <a:pt x="578" y="1156"/>
                    </a:cubicBezTo>
                    <a:cubicBezTo>
                      <a:pt x="897" y="1156"/>
                      <a:pt x="1156" y="897"/>
                      <a:pt x="1156" y="578"/>
                    </a:cubicBezTo>
                    <a:cubicBezTo>
                      <a:pt x="1156" y="259"/>
                      <a:pt x="898"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30"/>
              <p:cNvSpPr/>
              <p:nvPr/>
            </p:nvSpPr>
            <p:spPr>
              <a:xfrm>
                <a:off x="2128525" y="1225100"/>
                <a:ext cx="28900" cy="28925"/>
              </a:xfrm>
              <a:custGeom>
                <a:avLst/>
                <a:gdLst/>
                <a:ahLst/>
                <a:cxnLst/>
                <a:rect l="l" t="t" r="r" b="b"/>
                <a:pathLst>
                  <a:path w="1156" h="1157" extrusionOk="0">
                    <a:moveTo>
                      <a:pt x="578" y="1"/>
                    </a:moveTo>
                    <a:cubicBezTo>
                      <a:pt x="259" y="1"/>
                      <a:pt x="0" y="259"/>
                      <a:pt x="0" y="578"/>
                    </a:cubicBezTo>
                    <a:cubicBezTo>
                      <a:pt x="0" y="897"/>
                      <a:pt x="259" y="1156"/>
                      <a:pt x="578" y="1156"/>
                    </a:cubicBezTo>
                    <a:cubicBezTo>
                      <a:pt x="897" y="1156"/>
                      <a:pt x="1155" y="897"/>
                      <a:pt x="1155" y="578"/>
                    </a:cubicBezTo>
                    <a:cubicBezTo>
                      <a:pt x="1155" y="259"/>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30"/>
              <p:cNvSpPr/>
              <p:nvPr/>
            </p:nvSpPr>
            <p:spPr>
              <a:xfrm>
                <a:off x="1375600" y="1336450"/>
                <a:ext cx="28925" cy="28925"/>
              </a:xfrm>
              <a:custGeom>
                <a:avLst/>
                <a:gdLst/>
                <a:ahLst/>
                <a:cxnLst/>
                <a:rect l="l" t="t" r="r" b="b"/>
                <a:pathLst>
                  <a:path w="1157" h="1157" extrusionOk="0">
                    <a:moveTo>
                      <a:pt x="578" y="1"/>
                    </a:moveTo>
                    <a:cubicBezTo>
                      <a:pt x="259" y="1"/>
                      <a:pt x="1" y="260"/>
                      <a:pt x="1" y="579"/>
                    </a:cubicBezTo>
                    <a:cubicBezTo>
                      <a:pt x="1" y="898"/>
                      <a:pt x="259" y="1156"/>
                      <a:pt x="578" y="1156"/>
                    </a:cubicBezTo>
                    <a:cubicBezTo>
                      <a:pt x="898" y="1156"/>
                      <a:pt x="1157" y="898"/>
                      <a:pt x="1157" y="579"/>
                    </a:cubicBezTo>
                    <a:cubicBezTo>
                      <a:pt x="1157" y="260"/>
                      <a:pt x="898"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30"/>
              <p:cNvSpPr/>
              <p:nvPr/>
            </p:nvSpPr>
            <p:spPr>
              <a:xfrm>
                <a:off x="1501100" y="1336450"/>
                <a:ext cx="28900" cy="28925"/>
              </a:xfrm>
              <a:custGeom>
                <a:avLst/>
                <a:gdLst/>
                <a:ahLst/>
                <a:cxnLst/>
                <a:rect l="l" t="t" r="r" b="b"/>
                <a:pathLst>
                  <a:path w="1156" h="1157" extrusionOk="0">
                    <a:moveTo>
                      <a:pt x="578" y="1"/>
                    </a:moveTo>
                    <a:cubicBezTo>
                      <a:pt x="259" y="1"/>
                      <a:pt x="1" y="260"/>
                      <a:pt x="1" y="579"/>
                    </a:cubicBezTo>
                    <a:cubicBezTo>
                      <a:pt x="1" y="898"/>
                      <a:pt x="259" y="1156"/>
                      <a:pt x="578" y="1156"/>
                    </a:cubicBezTo>
                    <a:cubicBezTo>
                      <a:pt x="897" y="1156"/>
                      <a:pt x="1156" y="898"/>
                      <a:pt x="1156" y="579"/>
                    </a:cubicBezTo>
                    <a:cubicBezTo>
                      <a:pt x="1156" y="260"/>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30"/>
              <p:cNvSpPr/>
              <p:nvPr/>
            </p:nvSpPr>
            <p:spPr>
              <a:xfrm>
                <a:off x="1626600" y="1336450"/>
                <a:ext cx="28900" cy="28925"/>
              </a:xfrm>
              <a:custGeom>
                <a:avLst/>
                <a:gdLst/>
                <a:ahLst/>
                <a:cxnLst/>
                <a:rect l="l" t="t" r="r" b="b"/>
                <a:pathLst>
                  <a:path w="1156" h="1157" extrusionOk="0">
                    <a:moveTo>
                      <a:pt x="578" y="1"/>
                    </a:moveTo>
                    <a:cubicBezTo>
                      <a:pt x="258" y="1"/>
                      <a:pt x="0" y="260"/>
                      <a:pt x="0" y="579"/>
                    </a:cubicBezTo>
                    <a:cubicBezTo>
                      <a:pt x="0" y="898"/>
                      <a:pt x="258" y="1156"/>
                      <a:pt x="578" y="1156"/>
                    </a:cubicBezTo>
                    <a:cubicBezTo>
                      <a:pt x="896" y="1156"/>
                      <a:pt x="1155" y="898"/>
                      <a:pt x="1155" y="579"/>
                    </a:cubicBezTo>
                    <a:cubicBezTo>
                      <a:pt x="1155" y="260"/>
                      <a:pt x="896"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30"/>
              <p:cNvSpPr/>
              <p:nvPr/>
            </p:nvSpPr>
            <p:spPr>
              <a:xfrm>
                <a:off x="1752075" y="1336450"/>
                <a:ext cx="28900" cy="28925"/>
              </a:xfrm>
              <a:custGeom>
                <a:avLst/>
                <a:gdLst/>
                <a:ahLst/>
                <a:cxnLst/>
                <a:rect l="l" t="t" r="r" b="b"/>
                <a:pathLst>
                  <a:path w="1156" h="1157" extrusionOk="0">
                    <a:moveTo>
                      <a:pt x="578" y="1"/>
                    </a:moveTo>
                    <a:cubicBezTo>
                      <a:pt x="258" y="1"/>
                      <a:pt x="0" y="260"/>
                      <a:pt x="0" y="579"/>
                    </a:cubicBezTo>
                    <a:cubicBezTo>
                      <a:pt x="0" y="898"/>
                      <a:pt x="259" y="1156"/>
                      <a:pt x="578" y="1156"/>
                    </a:cubicBezTo>
                    <a:cubicBezTo>
                      <a:pt x="896" y="1156"/>
                      <a:pt x="1155" y="898"/>
                      <a:pt x="1155" y="579"/>
                    </a:cubicBezTo>
                    <a:cubicBezTo>
                      <a:pt x="1155" y="260"/>
                      <a:pt x="896"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30"/>
              <p:cNvSpPr/>
              <p:nvPr/>
            </p:nvSpPr>
            <p:spPr>
              <a:xfrm>
                <a:off x="1877550" y="1336450"/>
                <a:ext cx="28900" cy="28925"/>
              </a:xfrm>
              <a:custGeom>
                <a:avLst/>
                <a:gdLst/>
                <a:ahLst/>
                <a:cxnLst/>
                <a:rect l="l" t="t" r="r" b="b"/>
                <a:pathLst>
                  <a:path w="1156" h="1157" extrusionOk="0">
                    <a:moveTo>
                      <a:pt x="578" y="1"/>
                    </a:moveTo>
                    <a:cubicBezTo>
                      <a:pt x="260" y="1"/>
                      <a:pt x="1" y="260"/>
                      <a:pt x="1" y="579"/>
                    </a:cubicBezTo>
                    <a:cubicBezTo>
                      <a:pt x="1" y="898"/>
                      <a:pt x="260" y="1156"/>
                      <a:pt x="578" y="1156"/>
                    </a:cubicBezTo>
                    <a:cubicBezTo>
                      <a:pt x="897" y="1156"/>
                      <a:pt x="1156" y="898"/>
                      <a:pt x="1156" y="579"/>
                    </a:cubicBezTo>
                    <a:cubicBezTo>
                      <a:pt x="1156" y="260"/>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30"/>
              <p:cNvSpPr/>
              <p:nvPr/>
            </p:nvSpPr>
            <p:spPr>
              <a:xfrm>
                <a:off x="2003025" y="1336450"/>
                <a:ext cx="28900" cy="28925"/>
              </a:xfrm>
              <a:custGeom>
                <a:avLst/>
                <a:gdLst/>
                <a:ahLst/>
                <a:cxnLst/>
                <a:rect l="l" t="t" r="r" b="b"/>
                <a:pathLst>
                  <a:path w="1156" h="1157" extrusionOk="0">
                    <a:moveTo>
                      <a:pt x="578" y="1"/>
                    </a:moveTo>
                    <a:cubicBezTo>
                      <a:pt x="260" y="1"/>
                      <a:pt x="1" y="260"/>
                      <a:pt x="1" y="579"/>
                    </a:cubicBezTo>
                    <a:cubicBezTo>
                      <a:pt x="1" y="898"/>
                      <a:pt x="260" y="1156"/>
                      <a:pt x="578" y="1156"/>
                    </a:cubicBezTo>
                    <a:cubicBezTo>
                      <a:pt x="897" y="1156"/>
                      <a:pt x="1156" y="898"/>
                      <a:pt x="1156" y="579"/>
                    </a:cubicBezTo>
                    <a:cubicBezTo>
                      <a:pt x="1156" y="260"/>
                      <a:pt x="898"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30"/>
              <p:cNvSpPr/>
              <p:nvPr/>
            </p:nvSpPr>
            <p:spPr>
              <a:xfrm>
                <a:off x="2128525" y="1336450"/>
                <a:ext cx="28900" cy="28925"/>
              </a:xfrm>
              <a:custGeom>
                <a:avLst/>
                <a:gdLst/>
                <a:ahLst/>
                <a:cxnLst/>
                <a:rect l="l" t="t" r="r" b="b"/>
                <a:pathLst>
                  <a:path w="1156" h="1157" extrusionOk="0">
                    <a:moveTo>
                      <a:pt x="578" y="1"/>
                    </a:moveTo>
                    <a:cubicBezTo>
                      <a:pt x="259" y="1"/>
                      <a:pt x="0" y="260"/>
                      <a:pt x="0" y="579"/>
                    </a:cubicBezTo>
                    <a:cubicBezTo>
                      <a:pt x="0" y="898"/>
                      <a:pt x="259" y="1156"/>
                      <a:pt x="578" y="1156"/>
                    </a:cubicBezTo>
                    <a:cubicBezTo>
                      <a:pt x="897" y="1156"/>
                      <a:pt x="1155" y="898"/>
                      <a:pt x="1155" y="579"/>
                    </a:cubicBezTo>
                    <a:cubicBezTo>
                      <a:pt x="1155" y="260"/>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30"/>
              <p:cNvSpPr/>
              <p:nvPr/>
            </p:nvSpPr>
            <p:spPr>
              <a:xfrm>
                <a:off x="1375600" y="1447825"/>
                <a:ext cx="28925" cy="28925"/>
              </a:xfrm>
              <a:custGeom>
                <a:avLst/>
                <a:gdLst/>
                <a:ahLst/>
                <a:cxnLst/>
                <a:rect l="l" t="t" r="r" b="b"/>
                <a:pathLst>
                  <a:path w="1157" h="1157" extrusionOk="0">
                    <a:moveTo>
                      <a:pt x="578" y="1"/>
                    </a:moveTo>
                    <a:cubicBezTo>
                      <a:pt x="259" y="1"/>
                      <a:pt x="1" y="259"/>
                      <a:pt x="1" y="579"/>
                    </a:cubicBezTo>
                    <a:cubicBezTo>
                      <a:pt x="1" y="897"/>
                      <a:pt x="259" y="1156"/>
                      <a:pt x="578" y="1156"/>
                    </a:cubicBezTo>
                    <a:cubicBezTo>
                      <a:pt x="898" y="1156"/>
                      <a:pt x="1157" y="897"/>
                      <a:pt x="1157" y="579"/>
                    </a:cubicBezTo>
                    <a:cubicBezTo>
                      <a:pt x="1157" y="259"/>
                      <a:pt x="898"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30"/>
              <p:cNvSpPr/>
              <p:nvPr/>
            </p:nvSpPr>
            <p:spPr>
              <a:xfrm>
                <a:off x="1501100" y="1447825"/>
                <a:ext cx="28900" cy="28925"/>
              </a:xfrm>
              <a:custGeom>
                <a:avLst/>
                <a:gdLst/>
                <a:ahLst/>
                <a:cxnLst/>
                <a:rect l="l" t="t" r="r" b="b"/>
                <a:pathLst>
                  <a:path w="1156" h="1157" extrusionOk="0">
                    <a:moveTo>
                      <a:pt x="578" y="1"/>
                    </a:moveTo>
                    <a:cubicBezTo>
                      <a:pt x="259" y="1"/>
                      <a:pt x="1" y="259"/>
                      <a:pt x="1" y="579"/>
                    </a:cubicBezTo>
                    <a:cubicBezTo>
                      <a:pt x="1" y="897"/>
                      <a:pt x="259" y="1156"/>
                      <a:pt x="578" y="1156"/>
                    </a:cubicBezTo>
                    <a:cubicBezTo>
                      <a:pt x="897" y="1156"/>
                      <a:pt x="1156" y="897"/>
                      <a:pt x="1156" y="579"/>
                    </a:cubicBezTo>
                    <a:cubicBezTo>
                      <a:pt x="1156" y="259"/>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30"/>
              <p:cNvSpPr/>
              <p:nvPr/>
            </p:nvSpPr>
            <p:spPr>
              <a:xfrm>
                <a:off x="1626600" y="1447825"/>
                <a:ext cx="28900" cy="28925"/>
              </a:xfrm>
              <a:custGeom>
                <a:avLst/>
                <a:gdLst/>
                <a:ahLst/>
                <a:cxnLst/>
                <a:rect l="l" t="t" r="r" b="b"/>
                <a:pathLst>
                  <a:path w="1156" h="1157" extrusionOk="0">
                    <a:moveTo>
                      <a:pt x="578" y="1"/>
                    </a:moveTo>
                    <a:cubicBezTo>
                      <a:pt x="258" y="1"/>
                      <a:pt x="0" y="259"/>
                      <a:pt x="0" y="579"/>
                    </a:cubicBezTo>
                    <a:cubicBezTo>
                      <a:pt x="0" y="897"/>
                      <a:pt x="258" y="1156"/>
                      <a:pt x="578" y="1156"/>
                    </a:cubicBezTo>
                    <a:cubicBezTo>
                      <a:pt x="896" y="1156"/>
                      <a:pt x="1155" y="897"/>
                      <a:pt x="1155" y="579"/>
                    </a:cubicBezTo>
                    <a:cubicBezTo>
                      <a:pt x="1155" y="259"/>
                      <a:pt x="896"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30"/>
              <p:cNvSpPr/>
              <p:nvPr/>
            </p:nvSpPr>
            <p:spPr>
              <a:xfrm>
                <a:off x="1752075" y="1447825"/>
                <a:ext cx="28900" cy="28925"/>
              </a:xfrm>
              <a:custGeom>
                <a:avLst/>
                <a:gdLst/>
                <a:ahLst/>
                <a:cxnLst/>
                <a:rect l="l" t="t" r="r" b="b"/>
                <a:pathLst>
                  <a:path w="1156" h="1157" extrusionOk="0">
                    <a:moveTo>
                      <a:pt x="578" y="1"/>
                    </a:moveTo>
                    <a:cubicBezTo>
                      <a:pt x="258" y="1"/>
                      <a:pt x="0" y="259"/>
                      <a:pt x="0" y="579"/>
                    </a:cubicBezTo>
                    <a:cubicBezTo>
                      <a:pt x="0" y="897"/>
                      <a:pt x="259" y="1156"/>
                      <a:pt x="578" y="1156"/>
                    </a:cubicBezTo>
                    <a:cubicBezTo>
                      <a:pt x="896" y="1156"/>
                      <a:pt x="1155" y="897"/>
                      <a:pt x="1155" y="579"/>
                    </a:cubicBezTo>
                    <a:cubicBezTo>
                      <a:pt x="1155" y="259"/>
                      <a:pt x="896"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30"/>
              <p:cNvSpPr/>
              <p:nvPr/>
            </p:nvSpPr>
            <p:spPr>
              <a:xfrm>
                <a:off x="1877550" y="1447825"/>
                <a:ext cx="28900" cy="28925"/>
              </a:xfrm>
              <a:custGeom>
                <a:avLst/>
                <a:gdLst/>
                <a:ahLst/>
                <a:cxnLst/>
                <a:rect l="l" t="t" r="r" b="b"/>
                <a:pathLst>
                  <a:path w="1156" h="1157" extrusionOk="0">
                    <a:moveTo>
                      <a:pt x="578" y="1"/>
                    </a:moveTo>
                    <a:cubicBezTo>
                      <a:pt x="260" y="1"/>
                      <a:pt x="1" y="259"/>
                      <a:pt x="1" y="579"/>
                    </a:cubicBezTo>
                    <a:cubicBezTo>
                      <a:pt x="1" y="897"/>
                      <a:pt x="260" y="1156"/>
                      <a:pt x="578" y="1156"/>
                    </a:cubicBezTo>
                    <a:cubicBezTo>
                      <a:pt x="897" y="1156"/>
                      <a:pt x="1156" y="897"/>
                      <a:pt x="1156" y="579"/>
                    </a:cubicBezTo>
                    <a:cubicBezTo>
                      <a:pt x="1156" y="259"/>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30"/>
              <p:cNvSpPr/>
              <p:nvPr/>
            </p:nvSpPr>
            <p:spPr>
              <a:xfrm>
                <a:off x="2003025" y="1447825"/>
                <a:ext cx="28900" cy="28925"/>
              </a:xfrm>
              <a:custGeom>
                <a:avLst/>
                <a:gdLst/>
                <a:ahLst/>
                <a:cxnLst/>
                <a:rect l="l" t="t" r="r" b="b"/>
                <a:pathLst>
                  <a:path w="1156" h="1157" extrusionOk="0">
                    <a:moveTo>
                      <a:pt x="578" y="1"/>
                    </a:moveTo>
                    <a:cubicBezTo>
                      <a:pt x="260" y="1"/>
                      <a:pt x="1" y="259"/>
                      <a:pt x="1" y="579"/>
                    </a:cubicBezTo>
                    <a:cubicBezTo>
                      <a:pt x="1" y="897"/>
                      <a:pt x="260" y="1156"/>
                      <a:pt x="578" y="1156"/>
                    </a:cubicBezTo>
                    <a:cubicBezTo>
                      <a:pt x="897" y="1156"/>
                      <a:pt x="1156" y="897"/>
                      <a:pt x="1156" y="579"/>
                    </a:cubicBezTo>
                    <a:cubicBezTo>
                      <a:pt x="1156" y="259"/>
                      <a:pt x="898"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30"/>
              <p:cNvSpPr/>
              <p:nvPr/>
            </p:nvSpPr>
            <p:spPr>
              <a:xfrm>
                <a:off x="2128525" y="1447825"/>
                <a:ext cx="28900" cy="28925"/>
              </a:xfrm>
              <a:custGeom>
                <a:avLst/>
                <a:gdLst/>
                <a:ahLst/>
                <a:cxnLst/>
                <a:rect l="l" t="t" r="r" b="b"/>
                <a:pathLst>
                  <a:path w="1156" h="1157" extrusionOk="0">
                    <a:moveTo>
                      <a:pt x="578" y="1"/>
                    </a:moveTo>
                    <a:cubicBezTo>
                      <a:pt x="259" y="1"/>
                      <a:pt x="0" y="259"/>
                      <a:pt x="0" y="579"/>
                    </a:cubicBezTo>
                    <a:cubicBezTo>
                      <a:pt x="0" y="897"/>
                      <a:pt x="259" y="1156"/>
                      <a:pt x="578" y="1156"/>
                    </a:cubicBezTo>
                    <a:cubicBezTo>
                      <a:pt x="897" y="1156"/>
                      <a:pt x="1155" y="897"/>
                      <a:pt x="1155" y="579"/>
                    </a:cubicBezTo>
                    <a:cubicBezTo>
                      <a:pt x="1155" y="259"/>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30"/>
              <p:cNvSpPr/>
              <p:nvPr/>
            </p:nvSpPr>
            <p:spPr>
              <a:xfrm>
                <a:off x="1375600" y="1559200"/>
                <a:ext cx="28925" cy="28900"/>
              </a:xfrm>
              <a:custGeom>
                <a:avLst/>
                <a:gdLst/>
                <a:ahLst/>
                <a:cxnLst/>
                <a:rect l="l" t="t" r="r" b="b"/>
                <a:pathLst>
                  <a:path w="1157" h="1156" extrusionOk="0">
                    <a:moveTo>
                      <a:pt x="578" y="0"/>
                    </a:moveTo>
                    <a:cubicBezTo>
                      <a:pt x="259" y="0"/>
                      <a:pt x="1" y="259"/>
                      <a:pt x="1" y="578"/>
                    </a:cubicBezTo>
                    <a:cubicBezTo>
                      <a:pt x="1" y="897"/>
                      <a:pt x="259" y="1155"/>
                      <a:pt x="578" y="1155"/>
                    </a:cubicBezTo>
                    <a:cubicBezTo>
                      <a:pt x="898" y="1155"/>
                      <a:pt x="1157" y="897"/>
                      <a:pt x="1157" y="578"/>
                    </a:cubicBezTo>
                    <a:cubicBezTo>
                      <a:pt x="1157" y="259"/>
                      <a:pt x="898"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30"/>
              <p:cNvSpPr/>
              <p:nvPr/>
            </p:nvSpPr>
            <p:spPr>
              <a:xfrm>
                <a:off x="1501100" y="1559200"/>
                <a:ext cx="28900" cy="28900"/>
              </a:xfrm>
              <a:custGeom>
                <a:avLst/>
                <a:gdLst/>
                <a:ahLst/>
                <a:cxnLst/>
                <a:rect l="l" t="t" r="r" b="b"/>
                <a:pathLst>
                  <a:path w="1156" h="1156" extrusionOk="0">
                    <a:moveTo>
                      <a:pt x="578" y="0"/>
                    </a:moveTo>
                    <a:cubicBezTo>
                      <a:pt x="259" y="0"/>
                      <a:pt x="1" y="259"/>
                      <a:pt x="1" y="578"/>
                    </a:cubicBezTo>
                    <a:cubicBezTo>
                      <a:pt x="1" y="897"/>
                      <a:pt x="259" y="1155"/>
                      <a:pt x="578" y="1155"/>
                    </a:cubicBezTo>
                    <a:cubicBezTo>
                      <a:pt x="897" y="1155"/>
                      <a:pt x="1156" y="897"/>
                      <a:pt x="1156" y="578"/>
                    </a:cubicBezTo>
                    <a:cubicBezTo>
                      <a:pt x="1156" y="259"/>
                      <a:pt x="897"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30"/>
              <p:cNvSpPr/>
              <p:nvPr/>
            </p:nvSpPr>
            <p:spPr>
              <a:xfrm>
                <a:off x="1626600" y="1559200"/>
                <a:ext cx="28900" cy="28900"/>
              </a:xfrm>
              <a:custGeom>
                <a:avLst/>
                <a:gdLst/>
                <a:ahLst/>
                <a:cxnLst/>
                <a:rect l="l" t="t" r="r" b="b"/>
                <a:pathLst>
                  <a:path w="1156" h="1156" extrusionOk="0">
                    <a:moveTo>
                      <a:pt x="578" y="0"/>
                    </a:moveTo>
                    <a:cubicBezTo>
                      <a:pt x="258" y="0"/>
                      <a:pt x="0" y="259"/>
                      <a:pt x="0" y="578"/>
                    </a:cubicBezTo>
                    <a:cubicBezTo>
                      <a:pt x="0" y="897"/>
                      <a:pt x="258" y="1155"/>
                      <a:pt x="578" y="1155"/>
                    </a:cubicBezTo>
                    <a:cubicBezTo>
                      <a:pt x="896" y="1155"/>
                      <a:pt x="1155" y="897"/>
                      <a:pt x="1155" y="578"/>
                    </a:cubicBezTo>
                    <a:cubicBezTo>
                      <a:pt x="1155" y="259"/>
                      <a:pt x="896"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30"/>
              <p:cNvSpPr/>
              <p:nvPr/>
            </p:nvSpPr>
            <p:spPr>
              <a:xfrm>
                <a:off x="1752075" y="1559200"/>
                <a:ext cx="28900" cy="28900"/>
              </a:xfrm>
              <a:custGeom>
                <a:avLst/>
                <a:gdLst/>
                <a:ahLst/>
                <a:cxnLst/>
                <a:rect l="l" t="t" r="r" b="b"/>
                <a:pathLst>
                  <a:path w="1156" h="1156" extrusionOk="0">
                    <a:moveTo>
                      <a:pt x="578" y="0"/>
                    </a:moveTo>
                    <a:cubicBezTo>
                      <a:pt x="258" y="0"/>
                      <a:pt x="0" y="259"/>
                      <a:pt x="0" y="578"/>
                    </a:cubicBezTo>
                    <a:cubicBezTo>
                      <a:pt x="0" y="897"/>
                      <a:pt x="259" y="1155"/>
                      <a:pt x="578" y="1155"/>
                    </a:cubicBezTo>
                    <a:cubicBezTo>
                      <a:pt x="896" y="1155"/>
                      <a:pt x="1155" y="897"/>
                      <a:pt x="1155" y="578"/>
                    </a:cubicBezTo>
                    <a:cubicBezTo>
                      <a:pt x="1155" y="259"/>
                      <a:pt x="896"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30"/>
              <p:cNvSpPr/>
              <p:nvPr/>
            </p:nvSpPr>
            <p:spPr>
              <a:xfrm>
                <a:off x="1877550" y="1559200"/>
                <a:ext cx="28900" cy="28900"/>
              </a:xfrm>
              <a:custGeom>
                <a:avLst/>
                <a:gdLst/>
                <a:ahLst/>
                <a:cxnLst/>
                <a:rect l="l" t="t" r="r" b="b"/>
                <a:pathLst>
                  <a:path w="1156" h="1156" extrusionOk="0">
                    <a:moveTo>
                      <a:pt x="578" y="0"/>
                    </a:moveTo>
                    <a:cubicBezTo>
                      <a:pt x="260" y="0"/>
                      <a:pt x="1" y="259"/>
                      <a:pt x="1" y="578"/>
                    </a:cubicBezTo>
                    <a:cubicBezTo>
                      <a:pt x="1" y="897"/>
                      <a:pt x="260" y="1155"/>
                      <a:pt x="578" y="1155"/>
                    </a:cubicBezTo>
                    <a:cubicBezTo>
                      <a:pt x="897" y="1155"/>
                      <a:pt x="1156" y="897"/>
                      <a:pt x="1156" y="578"/>
                    </a:cubicBezTo>
                    <a:cubicBezTo>
                      <a:pt x="1156" y="259"/>
                      <a:pt x="897"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30"/>
              <p:cNvSpPr/>
              <p:nvPr/>
            </p:nvSpPr>
            <p:spPr>
              <a:xfrm>
                <a:off x="2003025" y="1559200"/>
                <a:ext cx="28900" cy="28900"/>
              </a:xfrm>
              <a:custGeom>
                <a:avLst/>
                <a:gdLst/>
                <a:ahLst/>
                <a:cxnLst/>
                <a:rect l="l" t="t" r="r" b="b"/>
                <a:pathLst>
                  <a:path w="1156" h="1156" extrusionOk="0">
                    <a:moveTo>
                      <a:pt x="578" y="0"/>
                    </a:moveTo>
                    <a:cubicBezTo>
                      <a:pt x="260" y="0"/>
                      <a:pt x="1" y="259"/>
                      <a:pt x="1" y="578"/>
                    </a:cubicBezTo>
                    <a:cubicBezTo>
                      <a:pt x="1" y="897"/>
                      <a:pt x="260" y="1155"/>
                      <a:pt x="578" y="1155"/>
                    </a:cubicBezTo>
                    <a:cubicBezTo>
                      <a:pt x="897" y="1155"/>
                      <a:pt x="1156" y="897"/>
                      <a:pt x="1156" y="578"/>
                    </a:cubicBezTo>
                    <a:cubicBezTo>
                      <a:pt x="1156" y="259"/>
                      <a:pt x="898"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30"/>
              <p:cNvSpPr/>
              <p:nvPr/>
            </p:nvSpPr>
            <p:spPr>
              <a:xfrm>
                <a:off x="2128525" y="1559200"/>
                <a:ext cx="28900" cy="28900"/>
              </a:xfrm>
              <a:custGeom>
                <a:avLst/>
                <a:gdLst/>
                <a:ahLst/>
                <a:cxnLst/>
                <a:rect l="l" t="t" r="r" b="b"/>
                <a:pathLst>
                  <a:path w="1156" h="1156" extrusionOk="0">
                    <a:moveTo>
                      <a:pt x="578" y="0"/>
                    </a:moveTo>
                    <a:cubicBezTo>
                      <a:pt x="259" y="0"/>
                      <a:pt x="0" y="259"/>
                      <a:pt x="0" y="578"/>
                    </a:cubicBezTo>
                    <a:cubicBezTo>
                      <a:pt x="0" y="897"/>
                      <a:pt x="259" y="1155"/>
                      <a:pt x="578" y="1155"/>
                    </a:cubicBezTo>
                    <a:cubicBezTo>
                      <a:pt x="897" y="1155"/>
                      <a:pt x="1155" y="897"/>
                      <a:pt x="1155" y="578"/>
                    </a:cubicBezTo>
                    <a:cubicBezTo>
                      <a:pt x="1155" y="259"/>
                      <a:pt x="897"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30"/>
              <p:cNvSpPr/>
              <p:nvPr/>
            </p:nvSpPr>
            <p:spPr>
              <a:xfrm>
                <a:off x="1375600" y="1670575"/>
                <a:ext cx="28925" cy="28900"/>
              </a:xfrm>
              <a:custGeom>
                <a:avLst/>
                <a:gdLst/>
                <a:ahLst/>
                <a:cxnLst/>
                <a:rect l="l" t="t" r="r" b="b"/>
                <a:pathLst>
                  <a:path w="1157" h="1156" extrusionOk="0">
                    <a:moveTo>
                      <a:pt x="578" y="0"/>
                    </a:moveTo>
                    <a:cubicBezTo>
                      <a:pt x="259" y="0"/>
                      <a:pt x="1" y="258"/>
                      <a:pt x="1" y="578"/>
                    </a:cubicBezTo>
                    <a:cubicBezTo>
                      <a:pt x="1" y="896"/>
                      <a:pt x="259" y="1155"/>
                      <a:pt x="578" y="1155"/>
                    </a:cubicBezTo>
                    <a:cubicBezTo>
                      <a:pt x="898" y="1155"/>
                      <a:pt x="1157" y="896"/>
                      <a:pt x="1157" y="578"/>
                    </a:cubicBezTo>
                    <a:cubicBezTo>
                      <a:pt x="1157" y="258"/>
                      <a:pt x="898"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30"/>
              <p:cNvSpPr/>
              <p:nvPr/>
            </p:nvSpPr>
            <p:spPr>
              <a:xfrm>
                <a:off x="1501100" y="1670575"/>
                <a:ext cx="28900" cy="28900"/>
              </a:xfrm>
              <a:custGeom>
                <a:avLst/>
                <a:gdLst/>
                <a:ahLst/>
                <a:cxnLst/>
                <a:rect l="l" t="t" r="r" b="b"/>
                <a:pathLst>
                  <a:path w="1156" h="1156" extrusionOk="0">
                    <a:moveTo>
                      <a:pt x="578" y="0"/>
                    </a:moveTo>
                    <a:cubicBezTo>
                      <a:pt x="259" y="0"/>
                      <a:pt x="1" y="258"/>
                      <a:pt x="1" y="578"/>
                    </a:cubicBezTo>
                    <a:cubicBezTo>
                      <a:pt x="1" y="896"/>
                      <a:pt x="259" y="1155"/>
                      <a:pt x="578" y="1155"/>
                    </a:cubicBezTo>
                    <a:cubicBezTo>
                      <a:pt x="897" y="1155"/>
                      <a:pt x="1156" y="896"/>
                      <a:pt x="1156" y="578"/>
                    </a:cubicBezTo>
                    <a:cubicBezTo>
                      <a:pt x="1156" y="258"/>
                      <a:pt x="897"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30"/>
              <p:cNvSpPr/>
              <p:nvPr/>
            </p:nvSpPr>
            <p:spPr>
              <a:xfrm>
                <a:off x="1626600" y="1670575"/>
                <a:ext cx="28900" cy="28900"/>
              </a:xfrm>
              <a:custGeom>
                <a:avLst/>
                <a:gdLst/>
                <a:ahLst/>
                <a:cxnLst/>
                <a:rect l="l" t="t" r="r" b="b"/>
                <a:pathLst>
                  <a:path w="1156" h="1156" extrusionOk="0">
                    <a:moveTo>
                      <a:pt x="578" y="0"/>
                    </a:moveTo>
                    <a:cubicBezTo>
                      <a:pt x="258" y="0"/>
                      <a:pt x="0" y="258"/>
                      <a:pt x="0" y="578"/>
                    </a:cubicBezTo>
                    <a:cubicBezTo>
                      <a:pt x="0" y="896"/>
                      <a:pt x="258" y="1155"/>
                      <a:pt x="578" y="1155"/>
                    </a:cubicBezTo>
                    <a:cubicBezTo>
                      <a:pt x="896" y="1155"/>
                      <a:pt x="1155" y="896"/>
                      <a:pt x="1155" y="578"/>
                    </a:cubicBezTo>
                    <a:cubicBezTo>
                      <a:pt x="1155" y="258"/>
                      <a:pt x="896"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30"/>
              <p:cNvSpPr/>
              <p:nvPr/>
            </p:nvSpPr>
            <p:spPr>
              <a:xfrm>
                <a:off x="1752075" y="1670575"/>
                <a:ext cx="28900" cy="28900"/>
              </a:xfrm>
              <a:custGeom>
                <a:avLst/>
                <a:gdLst/>
                <a:ahLst/>
                <a:cxnLst/>
                <a:rect l="l" t="t" r="r" b="b"/>
                <a:pathLst>
                  <a:path w="1156" h="1156" extrusionOk="0">
                    <a:moveTo>
                      <a:pt x="578" y="0"/>
                    </a:moveTo>
                    <a:cubicBezTo>
                      <a:pt x="258" y="0"/>
                      <a:pt x="0" y="258"/>
                      <a:pt x="0" y="578"/>
                    </a:cubicBezTo>
                    <a:cubicBezTo>
                      <a:pt x="0" y="896"/>
                      <a:pt x="259" y="1155"/>
                      <a:pt x="578" y="1155"/>
                    </a:cubicBezTo>
                    <a:cubicBezTo>
                      <a:pt x="896" y="1155"/>
                      <a:pt x="1155" y="896"/>
                      <a:pt x="1155" y="578"/>
                    </a:cubicBezTo>
                    <a:cubicBezTo>
                      <a:pt x="1155" y="258"/>
                      <a:pt x="896"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30"/>
              <p:cNvSpPr/>
              <p:nvPr/>
            </p:nvSpPr>
            <p:spPr>
              <a:xfrm>
                <a:off x="1877550" y="1670575"/>
                <a:ext cx="28900" cy="28900"/>
              </a:xfrm>
              <a:custGeom>
                <a:avLst/>
                <a:gdLst/>
                <a:ahLst/>
                <a:cxnLst/>
                <a:rect l="l" t="t" r="r" b="b"/>
                <a:pathLst>
                  <a:path w="1156" h="1156" extrusionOk="0">
                    <a:moveTo>
                      <a:pt x="578" y="0"/>
                    </a:moveTo>
                    <a:cubicBezTo>
                      <a:pt x="260" y="0"/>
                      <a:pt x="1" y="258"/>
                      <a:pt x="1" y="578"/>
                    </a:cubicBezTo>
                    <a:cubicBezTo>
                      <a:pt x="1" y="896"/>
                      <a:pt x="260" y="1155"/>
                      <a:pt x="578" y="1155"/>
                    </a:cubicBezTo>
                    <a:cubicBezTo>
                      <a:pt x="897" y="1155"/>
                      <a:pt x="1156" y="896"/>
                      <a:pt x="1156" y="578"/>
                    </a:cubicBezTo>
                    <a:cubicBezTo>
                      <a:pt x="1156" y="258"/>
                      <a:pt x="897"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30"/>
              <p:cNvSpPr/>
              <p:nvPr/>
            </p:nvSpPr>
            <p:spPr>
              <a:xfrm>
                <a:off x="2003025" y="1670575"/>
                <a:ext cx="28900" cy="28900"/>
              </a:xfrm>
              <a:custGeom>
                <a:avLst/>
                <a:gdLst/>
                <a:ahLst/>
                <a:cxnLst/>
                <a:rect l="l" t="t" r="r" b="b"/>
                <a:pathLst>
                  <a:path w="1156" h="1156" extrusionOk="0">
                    <a:moveTo>
                      <a:pt x="578" y="0"/>
                    </a:moveTo>
                    <a:cubicBezTo>
                      <a:pt x="260" y="0"/>
                      <a:pt x="1" y="258"/>
                      <a:pt x="1" y="578"/>
                    </a:cubicBezTo>
                    <a:cubicBezTo>
                      <a:pt x="1" y="896"/>
                      <a:pt x="260" y="1155"/>
                      <a:pt x="578" y="1155"/>
                    </a:cubicBezTo>
                    <a:cubicBezTo>
                      <a:pt x="897" y="1155"/>
                      <a:pt x="1156" y="896"/>
                      <a:pt x="1156" y="578"/>
                    </a:cubicBezTo>
                    <a:cubicBezTo>
                      <a:pt x="1156" y="258"/>
                      <a:pt x="898"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30"/>
              <p:cNvSpPr/>
              <p:nvPr/>
            </p:nvSpPr>
            <p:spPr>
              <a:xfrm>
                <a:off x="2128525" y="1670575"/>
                <a:ext cx="28900" cy="28900"/>
              </a:xfrm>
              <a:custGeom>
                <a:avLst/>
                <a:gdLst/>
                <a:ahLst/>
                <a:cxnLst/>
                <a:rect l="l" t="t" r="r" b="b"/>
                <a:pathLst>
                  <a:path w="1156" h="1156" extrusionOk="0">
                    <a:moveTo>
                      <a:pt x="578" y="0"/>
                    </a:moveTo>
                    <a:cubicBezTo>
                      <a:pt x="259" y="0"/>
                      <a:pt x="0" y="258"/>
                      <a:pt x="0" y="578"/>
                    </a:cubicBezTo>
                    <a:cubicBezTo>
                      <a:pt x="0" y="896"/>
                      <a:pt x="259" y="1155"/>
                      <a:pt x="578" y="1155"/>
                    </a:cubicBezTo>
                    <a:cubicBezTo>
                      <a:pt x="897" y="1155"/>
                      <a:pt x="1155" y="896"/>
                      <a:pt x="1155" y="578"/>
                    </a:cubicBezTo>
                    <a:cubicBezTo>
                      <a:pt x="1155" y="258"/>
                      <a:pt x="897"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30"/>
              <p:cNvSpPr/>
              <p:nvPr/>
            </p:nvSpPr>
            <p:spPr>
              <a:xfrm>
                <a:off x="1375600" y="1781925"/>
                <a:ext cx="28925" cy="28900"/>
              </a:xfrm>
              <a:custGeom>
                <a:avLst/>
                <a:gdLst/>
                <a:ahLst/>
                <a:cxnLst/>
                <a:rect l="l" t="t" r="r" b="b"/>
                <a:pathLst>
                  <a:path w="1157" h="1156" extrusionOk="0">
                    <a:moveTo>
                      <a:pt x="578" y="0"/>
                    </a:moveTo>
                    <a:cubicBezTo>
                      <a:pt x="259" y="0"/>
                      <a:pt x="1" y="259"/>
                      <a:pt x="1" y="578"/>
                    </a:cubicBezTo>
                    <a:cubicBezTo>
                      <a:pt x="1" y="897"/>
                      <a:pt x="259" y="1155"/>
                      <a:pt x="578" y="1155"/>
                    </a:cubicBezTo>
                    <a:cubicBezTo>
                      <a:pt x="898" y="1155"/>
                      <a:pt x="1157" y="897"/>
                      <a:pt x="1157" y="578"/>
                    </a:cubicBezTo>
                    <a:cubicBezTo>
                      <a:pt x="1157" y="259"/>
                      <a:pt x="898"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30"/>
              <p:cNvSpPr/>
              <p:nvPr/>
            </p:nvSpPr>
            <p:spPr>
              <a:xfrm>
                <a:off x="1501100" y="1781925"/>
                <a:ext cx="28900" cy="28900"/>
              </a:xfrm>
              <a:custGeom>
                <a:avLst/>
                <a:gdLst/>
                <a:ahLst/>
                <a:cxnLst/>
                <a:rect l="l" t="t" r="r" b="b"/>
                <a:pathLst>
                  <a:path w="1156" h="1156" extrusionOk="0">
                    <a:moveTo>
                      <a:pt x="578" y="0"/>
                    </a:moveTo>
                    <a:cubicBezTo>
                      <a:pt x="259" y="0"/>
                      <a:pt x="1" y="259"/>
                      <a:pt x="1" y="578"/>
                    </a:cubicBezTo>
                    <a:cubicBezTo>
                      <a:pt x="1" y="897"/>
                      <a:pt x="259" y="1155"/>
                      <a:pt x="578" y="1155"/>
                    </a:cubicBezTo>
                    <a:cubicBezTo>
                      <a:pt x="897" y="1155"/>
                      <a:pt x="1156" y="897"/>
                      <a:pt x="1156" y="578"/>
                    </a:cubicBezTo>
                    <a:cubicBezTo>
                      <a:pt x="1156" y="259"/>
                      <a:pt x="897"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30"/>
              <p:cNvSpPr/>
              <p:nvPr/>
            </p:nvSpPr>
            <p:spPr>
              <a:xfrm>
                <a:off x="1626600" y="1781925"/>
                <a:ext cx="28900" cy="28900"/>
              </a:xfrm>
              <a:custGeom>
                <a:avLst/>
                <a:gdLst/>
                <a:ahLst/>
                <a:cxnLst/>
                <a:rect l="l" t="t" r="r" b="b"/>
                <a:pathLst>
                  <a:path w="1156" h="1156" extrusionOk="0">
                    <a:moveTo>
                      <a:pt x="578" y="0"/>
                    </a:moveTo>
                    <a:cubicBezTo>
                      <a:pt x="258" y="0"/>
                      <a:pt x="0" y="259"/>
                      <a:pt x="0" y="578"/>
                    </a:cubicBezTo>
                    <a:cubicBezTo>
                      <a:pt x="0" y="897"/>
                      <a:pt x="258" y="1155"/>
                      <a:pt x="578" y="1155"/>
                    </a:cubicBezTo>
                    <a:cubicBezTo>
                      <a:pt x="896" y="1155"/>
                      <a:pt x="1155" y="897"/>
                      <a:pt x="1155" y="578"/>
                    </a:cubicBezTo>
                    <a:cubicBezTo>
                      <a:pt x="1155" y="259"/>
                      <a:pt x="896"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30"/>
              <p:cNvSpPr/>
              <p:nvPr/>
            </p:nvSpPr>
            <p:spPr>
              <a:xfrm>
                <a:off x="1752075" y="1781925"/>
                <a:ext cx="28900" cy="28900"/>
              </a:xfrm>
              <a:custGeom>
                <a:avLst/>
                <a:gdLst/>
                <a:ahLst/>
                <a:cxnLst/>
                <a:rect l="l" t="t" r="r" b="b"/>
                <a:pathLst>
                  <a:path w="1156" h="1156" extrusionOk="0">
                    <a:moveTo>
                      <a:pt x="578" y="0"/>
                    </a:moveTo>
                    <a:cubicBezTo>
                      <a:pt x="258" y="0"/>
                      <a:pt x="0" y="259"/>
                      <a:pt x="0" y="578"/>
                    </a:cubicBezTo>
                    <a:cubicBezTo>
                      <a:pt x="0" y="897"/>
                      <a:pt x="259" y="1155"/>
                      <a:pt x="578" y="1155"/>
                    </a:cubicBezTo>
                    <a:cubicBezTo>
                      <a:pt x="896" y="1155"/>
                      <a:pt x="1155" y="897"/>
                      <a:pt x="1155" y="578"/>
                    </a:cubicBezTo>
                    <a:cubicBezTo>
                      <a:pt x="1155" y="259"/>
                      <a:pt x="896"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30"/>
              <p:cNvSpPr/>
              <p:nvPr/>
            </p:nvSpPr>
            <p:spPr>
              <a:xfrm>
                <a:off x="1877550" y="1781925"/>
                <a:ext cx="28900" cy="28900"/>
              </a:xfrm>
              <a:custGeom>
                <a:avLst/>
                <a:gdLst/>
                <a:ahLst/>
                <a:cxnLst/>
                <a:rect l="l" t="t" r="r" b="b"/>
                <a:pathLst>
                  <a:path w="1156" h="1156" extrusionOk="0">
                    <a:moveTo>
                      <a:pt x="578" y="0"/>
                    </a:moveTo>
                    <a:cubicBezTo>
                      <a:pt x="260" y="0"/>
                      <a:pt x="1" y="259"/>
                      <a:pt x="1" y="578"/>
                    </a:cubicBezTo>
                    <a:cubicBezTo>
                      <a:pt x="1" y="897"/>
                      <a:pt x="260" y="1155"/>
                      <a:pt x="578" y="1155"/>
                    </a:cubicBezTo>
                    <a:cubicBezTo>
                      <a:pt x="897" y="1155"/>
                      <a:pt x="1156" y="897"/>
                      <a:pt x="1156" y="578"/>
                    </a:cubicBezTo>
                    <a:cubicBezTo>
                      <a:pt x="1156" y="259"/>
                      <a:pt x="897"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30"/>
              <p:cNvSpPr/>
              <p:nvPr/>
            </p:nvSpPr>
            <p:spPr>
              <a:xfrm>
                <a:off x="2003025" y="1781925"/>
                <a:ext cx="28900" cy="28900"/>
              </a:xfrm>
              <a:custGeom>
                <a:avLst/>
                <a:gdLst/>
                <a:ahLst/>
                <a:cxnLst/>
                <a:rect l="l" t="t" r="r" b="b"/>
                <a:pathLst>
                  <a:path w="1156" h="1156" extrusionOk="0">
                    <a:moveTo>
                      <a:pt x="578" y="0"/>
                    </a:moveTo>
                    <a:cubicBezTo>
                      <a:pt x="260" y="0"/>
                      <a:pt x="1" y="259"/>
                      <a:pt x="1" y="578"/>
                    </a:cubicBezTo>
                    <a:cubicBezTo>
                      <a:pt x="1" y="897"/>
                      <a:pt x="260" y="1155"/>
                      <a:pt x="578" y="1155"/>
                    </a:cubicBezTo>
                    <a:cubicBezTo>
                      <a:pt x="897" y="1155"/>
                      <a:pt x="1156" y="897"/>
                      <a:pt x="1156" y="578"/>
                    </a:cubicBezTo>
                    <a:cubicBezTo>
                      <a:pt x="1156" y="259"/>
                      <a:pt x="898"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30"/>
              <p:cNvSpPr/>
              <p:nvPr/>
            </p:nvSpPr>
            <p:spPr>
              <a:xfrm>
                <a:off x="2128525" y="1781925"/>
                <a:ext cx="28900" cy="28900"/>
              </a:xfrm>
              <a:custGeom>
                <a:avLst/>
                <a:gdLst/>
                <a:ahLst/>
                <a:cxnLst/>
                <a:rect l="l" t="t" r="r" b="b"/>
                <a:pathLst>
                  <a:path w="1156" h="1156" extrusionOk="0">
                    <a:moveTo>
                      <a:pt x="578" y="0"/>
                    </a:moveTo>
                    <a:cubicBezTo>
                      <a:pt x="259" y="0"/>
                      <a:pt x="0" y="259"/>
                      <a:pt x="0" y="578"/>
                    </a:cubicBezTo>
                    <a:cubicBezTo>
                      <a:pt x="0" y="897"/>
                      <a:pt x="259" y="1155"/>
                      <a:pt x="578" y="1155"/>
                    </a:cubicBezTo>
                    <a:cubicBezTo>
                      <a:pt x="897" y="1155"/>
                      <a:pt x="1155" y="897"/>
                      <a:pt x="1155" y="578"/>
                    </a:cubicBezTo>
                    <a:cubicBezTo>
                      <a:pt x="1155" y="259"/>
                      <a:pt x="897"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7"/>
        <p:cNvGrpSpPr/>
        <p:nvPr/>
      </p:nvGrpSpPr>
      <p:grpSpPr>
        <a:xfrm>
          <a:off x="0" y="0"/>
          <a:ext cx="0" cy="0"/>
          <a:chOff x="0" y="0"/>
          <a:chExt cx="0" cy="0"/>
        </a:xfrm>
      </p:grpSpPr>
      <p:sp>
        <p:nvSpPr>
          <p:cNvPr id="158" name="Google Shape;158;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2"/>
              </a:buClr>
              <a:buSzPts val="2800"/>
              <a:buNone/>
              <a:defRPr/>
            </a:lvl1pPr>
            <a:lvl2pPr lvl="1">
              <a:spcBef>
                <a:spcPts val="0"/>
              </a:spcBef>
              <a:spcAft>
                <a:spcPts val="0"/>
              </a:spcAft>
              <a:buClr>
                <a:schemeClr val="lt2"/>
              </a:buClr>
              <a:buSzPts val="2800"/>
              <a:buNone/>
              <a:defRPr>
                <a:solidFill>
                  <a:schemeClr val="lt2"/>
                </a:solidFill>
              </a:defRPr>
            </a:lvl2pPr>
            <a:lvl3pPr lvl="2">
              <a:spcBef>
                <a:spcPts val="0"/>
              </a:spcBef>
              <a:spcAft>
                <a:spcPts val="0"/>
              </a:spcAft>
              <a:buClr>
                <a:schemeClr val="lt2"/>
              </a:buClr>
              <a:buSzPts val="2800"/>
              <a:buNone/>
              <a:defRPr>
                <a:solidFill>
                  <a:schemeClr val="lt2"/>
                </a:solidFill>
              </a:defRPr>
            </a:lvl3pPr>
            <a:lvl4pPr lvl="3">
              <a:spcBef>
                <a:spcPts val="0"/>
              </a:spcBef>
              <a:spcAft>
                <a:spcPts val="0"/>
              </a:spcAft>
              <a:buClr>
                <a:schemeClr val="lt2"/>
              </a:buClr>
              <a:buSzPts val="2800"/>
              <a:buNone/>
              <a:defRPr>
                <a:solidFill>
                  <a:schemeClr val="lt2"/>
                </a:solidFill>
              </a:defRPr>
            </a:lvl4pPr>
            <a:lvl5pPr lvl="4">
              <a:spcBef>
                <a:spcPts val="0"/>
              </a:spcBef>
              <a:spcAft>
                <a:spcPts val="0"/>
              </a:spcAft>
              <a:buClr>
                <a:schemeClr val="lt2"/>
              </a:buClr>
              <a:buSzPts val="2800"/>
              <a:buNone/>
              <a:defRPr>
                <a:solidFill>
                  <a:schemeClr val="lt2"/>
                </a:solidFill>
              </a:defRPr>
            </a:lvl5pPr>
            <a:lvl6pPr lvl="5">
              <a:spcBef>
                <a:spcPts val="0"/>
              </a:spcBef>
              <a:spcAft>
                <a:spcPts val="0"/>
              </a:spcAft>
              <a:buClr>
                <a:schemeClr val="lt2"/>
              </a:buClr>
              <a:buSzPts val="2800"/>
              <a:buNone/>
              <a:defRPr>
                <a:solidFill>
                  <a:schemeClr val="lt2"/>
                </a:solidFill>
              </a:defRPr>
            </a:lvl6pPr>
            <a:lvl7pPr lvl="6">
              <a:spcBef>
                <a:spcPts val="0"/>
              </a:spcBef>
              <a:spcAft>
                <a:spcPts val="0"/>
              </a:spcAft>
              <a:buClr>
                <a:schemeClr val="lt2"/>
              </a:buClr>
              <a:buSzPts val="2800"/>
              <a:buNone/>
              <a:defRPr>
                <a:solidFill>
                  <a:schemeClr val="lt2"/>
                </a:solidFill>
              </a:defRPr>
            </a:lvl7pPr>
            <a:lvl8pPr lvl="7">
              <a:spcBef>
                <a:spcPts val="0"/>
              </a:spcBef>
              <a:spcAft>
                <a:spcPts val="0"/>
              </a:spcAft>
              <a:buClr>
                <a:schemeClr val="lt2"/>
              </a:buClr>
              <a:buSzPts val="2800"/>
              <a:buNone/>
              <a:defRPr>
                <a:solidFill>
                  <a:schemeClr val="lt2"/>
                </a:solidFill>
              </a:defRPr>
            </a:lvl8pPr>
            <a:lvl9pPr lvl="8">
              <a:spcBef>
                <a:spcPts val="0"/>
              </a:spcBef>
              <a:spcAft>
                <a:spcPts val="0"/>
              </a:spcAft>
              <a:buClr>
                <a:schemeClr val="lt2"/>
              </a:buClr>
              <a:buSzPts val="2800"/>
              <a:buNone/>
              <a:defRPr>
                <a:solidFill>
                  <a:schemeClr val="lt2"/>
                </a:solidFill>
              </a:defRPr>
            </a:lvl9pPr>
          </a:lstStyle>
          <a:p>
            <a:endParaRPr/>
          </a:p>
        </p:txBody>
      </p:sp>
      <p:sp>
        <p:nvSpPr>
          <p:cNvPr id="159" name="Google Shape;159;p4"/>
          <p:cNvSpPr txBox="1">
            <a:spLocks noGrp="1"/>
          </p:cNvSpPr>
          <p:nvPr>
            <p:ph type="body" idx="1"/>
          </p:nvPr>
        </p:nvSpPr>
        <p:spPr>
          <a:xfrm>
            <a:off x="720000" y="1203200"/>
            <a:ext cx="7704000" cy="33963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2"/>
              </a:buClr>
              <a:buSzPts val="1200"/>
              <a:buChar char="■"/>
              <a:defRPr sz="1400">
                <a:latin typeface="Montserrat"/>
                <a:ea typeface="Montserrat"/>
                <a:cs typeface="Montserrat"/>
                <a:sym typeface="Montserrat"/>
              </a:defRPr>
            </a:lvl1pPr>
            <a:lvl2pPr marL="914400" lvl="1" indent="-304800">
              <a:spcBef>
                <a:spcPts val="0"/>
              </a:spcBef>
              <a:spcAft>
                <a:spcPts val="0"/>
              </a:spcAft>
              <a:buClr>
                <a:srgbClr val="434343"/>
              </a:buClr>
              <a:buSzPts val="1200"/>
              <a:buFont typeface="Roboto Condensed Light"/>
              <a:buChar char="○"/>
              <a:defRPr/>
            </a:lvl2pPr>
            <a:lvl3pPr marL="1371600" lvl="2" indent="-304800">
              <a:spcBef>
                <a:spcPts val="0"/>
              </a:spcBef>
              <a:spcAft>
                <a:spcPts val="0"/>
              </a:spcAft>
              <a:buClr>
                <a:srgbClr val="434343"/>
              </a:buClr>
              <a:buSzPts val="1200"/>
              <a:buFont typeface="Roboto Condensed Light"/>
              <a:buChar char="■"/>
              <a:defRPr/>
            </a:lvl3pPr>
            <a:lvl4pPr marL="1828800" lvl="3" indent="-304800">
              <a:spcBef>
                <a:spcPts val="0"/>
              </a:spcBef>
              <a:spcAft>
                <a:spcPts val="0"/>
              </a:spcAft>
              <a:buClr>
                <a:srgbClr val="434343"/>
              </a:buClr>
              <a:buSzPts val="1200"/>
              <a:buFont typeface="Roboto Condensed Light"/>
              <a:buChar char="●"/>
              <a:defRPr/>
            </a:lvl4pPr>
            <a:lvl5pPr marL="2286000" lvl="4" indent="-304800">
              <a:spcBef>
                <a:spcPts val="0"/>
              </a:spcBef>
              <a:spcAft>
                <a:spcPts val="0"/>
              </a:spcAft>
              <a:buClr>
                <a:srgbClr val="434343"/>
              </a:buClr>
              <a:buSzPts val="1200"/>
              <a:buFont typeface="Roboto Condensed Light"/>
              <a:buChar char="○"/>
              <a:defRPr/>
            </a:lvl5pPr>
            <a:lvl6pPr marL="2743200" lvl="5" indent="-304800">
              <a:spcBef>
                <a:spcPts val="0"/>
              </a:spcBef>
              <a:spcAft>
                <a:spcPts val="0"/>
              </a:spcAft>
              <a:buClr>
                <a:srgbClr val="434343"/>
              </a:buClr>
              <a:buSzPts val="1200"/>
              <a:buFont typeface="Roboto Condensed Light"/>
              <a:buChar char="■"/>
              <a:defRPr/>
            </a:lvl6pPr>
            <a:lvl7pPr marL="3200400" lvl="6" indent="-304800">
              <a:spcBef>
                <a:spcPts val="0"/>
              </a:spcBef>
              <a:spcAft>
                <a:spcPts val="0"/>
              </a:spcAft>
              <a:buClr>
                <a:srgbClr val="434343"/>
              </a:buClr>
              <a:buSzPts val="1200"/>
              <a:buFont typeface="Roboto Condensed Light"/>
              <a:buChar char="●"/>
              <a:defRPr/>
            </a:lvl7pPr>
            <a:lvl8pPr marL="3657600" lvl="7" indent="-304800">
              <a:spcBef>
                <a:spcPts val="0"/>
              </a:spcBef>
              <a:spcAft>
                <a:spcPts val="0"/>
              </a:spcAft>
              <a:buClr>
                <a:srgbClr val="434343"/>
              </a:buClr>
              <a:buSzPts val="1200"/>
              <a:buFont typeface="Roboto Condensed Light"/>
              <a:buChar char="○"/>
              <a:defRPr/>
            </a:lvl8pPr>
            <a:lvl9pPr marL="4114800" lvl="8" indent="-304800">
              <a:spcBef>
                <a:spcPts val="0"/>
              </a:spcBef>
              <a:spcAft>
                <a:spcPts val="0"/>
              </a:spcAft>
              <a:buClr>
                <a:srgbClr val="434343"/>
              </a:buClr>
              <a:buSzPts val="1200"/>
              <a:buFont typeface="Roboto Condensed Light"/>
              <a:buChar char="■"/>
              <a:defRPr/>
            </a:lvl9pPr>
          </a:lstStyle>
          <a:p>
            <a:endParaRPr/>
          </a:p>
        </p:txBody>
      </p:sp>
      <p:grpSp>
        <p:nvGrpSpPr>
          <p:cNvPr id="160" name="Google Shape;160;p4"/>
          <p:cNvGrpSpPr/>
          <p:nvPr/>
        </p:nvGrpSpPr>
        <p:grpSpPr>
          <a:xfrm>
            <a:off x="-11" y="-6"/>
            <a:ext cx="9144013" cy="5143516"/>
            <a:chOff x="-11" y="-6"/>
            <a:chExt cx="9144013" cy="5143516"/>
          </a:xfrm>
        </p:grpSpPr>
        <p:grpSp>
          <p:nvGrpSpPr>
            <p:cNvPr id="161" name="Google Shape;161;p4"/>
            <p:cNvGrpSpPr/>
            <p:nvPr/>
          </p:nvGrpSpPr>
          <p:grpSpPr>
            <a:xfrm rot="5400000">
              <a:off x="8771543" y="4132750"/>
              <a:ext cx="373777" cy="371139"/>
              <a:chOff x="3387298" y="4772375"/>
              <a:chExt cx="373777" cy="371139"/>
            </a:xfrm>
          </p:grpSpPr>
          <p:sp>
            <p:nvSpPr>
              <p:cNvPr id="162" name="Google Shape;162;p4"/>
              <p:cNvSpPr/>
              <p:nvPr/>
            </p:nvSpPr>
            <p:spPr>
              <a:xfrm>
                <a:off x="3387298" y="4772375"/>
                <a:ext cx="6821" cy="371139"/>
              </a:xfrm>
              <a:custGeom>
                <a:avLst/>
                <a:gdLst/>
                <a:ahLst/>
                <a:cxnLst/>
                <a:rect l="l" t="t" r="r" b="b"/>
                <a:pathLst>
                  <a:path w="161" h="8760" extrusionOk="0">
                    <a:moveTo>
                      <a:pt x="1" y="1"/>
                    </a:moveTo>
                    <a:lnTo>
                      <a:pt x="1" y="8760"/>
                    </a:lnTo>
                    <a:lnTo>
                      <a:pt x="161" y="8760"/>
                    </a:lnTo>
                    <a:lnTo>
                      <a:pt x="16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3460723" y="4772375"/>
                <a:ext cx="6821" cy="371139"/>
              </a:xfrm>
              <a:custGeom>
                <a:avLst/>
                <a:gdLst/>
                <a:ahLst/>
                <a:cxnLst/>
                <a:rect l="l" t="t" r="r" b="b"/>
                <a:pathLst>
                  <a:path w="161" h="8760" extrusionOk="0">
                    <a:moveTo>
                      <a:pt x="0" y="1"/>
                    </a:moveTo>
                    <a:lnTo>
                      <a:pt x="0" y="8760"/>
                    </a:lnTo>
                    <a:lnTo>
                      <a:pt x="161" y="8760"/>
                    </a:lnTo>
                    <a:lnTo>
                      <a:pt x="16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3534063" y="4772375"/>
                <a:ext cx="6864" cy="371139"/>
              </a:xfrm>
              <a:custGeom>
                <a:avLst/>
                <a:gdLst/>
                <a:ahLst/>
                <a:cxnLst/>
                <a:rect l="l" t="t" r="r" b="b"/>
                <a:pathLst>
                  <a:path w="162" h="8760" extrusionOk="0">
                    <a:moveTo>
                      <a:pt x="1" y="1"/>
                    </a:moveTo>
                    <a:lnTo>
                      <a:pt x="1" y="8760"/>
                    </a:lnTo>
                    <a:lnTo>
                      <a:pt x="161" y="8760"/>
                    </a:lnTo>
                    <a:lnTo>
                      <a:pt x="16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4"/>
              <p:cNvSpPr/>
              <p:nvPr/>
            </p:nvSpPr>
            <p:spPr>
              <a:xfrm>
                <a:off x="3607446" y="4772375"/>
                <a:ext cx="6821" cy="371139"/>
              </a:xfrm>
              <a:custGeom>
                <a:avLst/>
                <a:gdLst/>
                <a:ahLst/>
                <a:cxnLst/>
                <a:rect l="l" t="t" r="r" b="b"/>
                <a:pathLst>
                  <a:path w="161" h="8760" extrusionOk="0">
                    <a:moveTo>
                      <a:pt x="1" y="1"/>
                    </a:moveTo>
                    <a:lnTo>
                      <a:pt x="1" y="8760"/>
                    </a:lnTo>
                    <a:lnTo>
                      <a:pt x="161" y="8760"/>
                    </a:lnTo>
                    <a:lnTo>
                      <a:pt x="16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4"/>
              <p:cNvSpPr/>
              <p:nvPr/>
            </p:nvSpPr>
            <p:spPr>
              <a:xfrm>
                <a:off x="3680871" y="4772375"/>
                <a:ext cx="6821" cy="371139"/>
              </a:xfrm>
              <a:custGeom>
                <a:avLst/>
                <a:gdLst/>
                <a:ahLst/>
                <a:cxnLst/>
                <a:rect l="l" t="t" r="r" b="b"/>
                <a:pathLst>
                  <a:path w="161" h="8760" extrusionOk="0">
                    <a:moveTo>
                      <a:pt x="0" y="1"/>
                    </a:moveTo>
                    <a:lnTo>
                      <a:pt x="0" y="8760"/>
                    </a:lnTo>
                    <a:lnTo>
                      <a:pt x="161" y="8760"/>
                    </a:lnTo>
                    <a:lnTo>
                      <a:pt x="16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3754211" y="4772375"/>
                <a:ext cx="6864" cy="371139"/>
              </a:xfrm>
              <a:custGeom>
                <a:avLst/>
                <a:gdLst/>
                <a:ahLst/>
                <a:cxnLst/>
                <a:rect l="l" t="t" r="r" b="b"/>
                <a:pathLst>
                  <a:path w="162" h="8760" extrusionOk="0">
                    <a:moveTo>
                      <a:pt x="1" y="1"/>
                    </a:moveTo>
                    <a:lnTo>
                      <a:pt x="1" y="8760"/>
                    </a:lnTo>
                    <a:lnTo>
                      <a:pt x="161" y="8760"/>
                    </a:lnTo>
                    <a:lnTo>
                      <a:pt x="16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4"/>
            <p:cNvGrpSpPr/>
            <p:nvPr/>
          </p:nvGrpSpPr>
          <p:grpSpPr>
            <a:xfrm>
              <a:off x="-11" y="-6"/>
              <a:ext cx="9144008" cy="5143516"/>
              <a:chOff x="-11" y="-6"/>
              <a:chExt cx="9144008" cy="5143516"/>
            </a:xfrm>
          </p:grpSpPr>
          <p:grpSp>
            <p:nvGrpSpPr>
              <p:cNvPr id="169" name="Google Shape;169;p4"/>
              <p:cNvGrpSpPr/>
              <p:nvPr/>
            </p:nvGrpSpPr>
            <p:grpSpPr>
              <a:xfrm rot="10800000">
                <a:off x="7374998" y="-6"/>
                <a:ext cx="1768999" cy="499146"/>
                <a:chOff x="1289425" y="372100"/>
                <a:chExt cx="1003175" cy="283075"/>
              </a:xfrm>
            </p:grpSpPr>
            <p:sp>
              <p:nvSpPr>
                <p:cNvPr id="170" name="Google Shape;170;p4"/>
                <p:cNvSpPr/>
                <p:nvPr/>
              </p:nvSpPr>
              <p:spPr>
                <a:xfrm>
                  <a:off x="1289425" y="372100"/>
                  <a:ext cx="16075" cy="16075"/>
                </a:xfrm>
                <a:custGeom>
                  <a:avLst/>
                  <a:gdLst/>
                  <a:ahLst/>
                  <a:cxnLst/>
                  <a:rect l="l" t="t" r="r" b="b"/>
                  <a:pathLst>
                    <a:path w="643" h="643" extrusionOk="0">
                      <a:moveTo>
                        <a:pt x="1" y="0"/>
                      </a:moveTo>
                      <a:lnTo>
                        <a:pt x="1" y="643"/>
                      </a:lnTo>
                      <a:lnTo>
                        <a:pt x="6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4"/>
                <p:cNvSpPr/>
                <p:nvPr/>
              </p:nvSpPr>
              <p:spPr>
                <a:xfrm>
                  <a:off x="1289425" y="372100"/>
                  <a:ext cx="71200" cy="71200"/>
                </a:xfrm>
                <a:custGeom>
                  <a:avLst/>
                  <a:gdLst/>
                  <a:ahLst/>
                  <a:cxnLst/>
                  <a:rect l="l" t="t" r="r" b="b"/>
                  <a:pathLst>
                    <a:path w="2848" h="2848" extrusionOk="0">
                      <a:moveTo>
                        <a:pt x="2060" y="0"/>
                      </a:moveTo>
                      <a:lnTo>
                        <a:pt x="1" y="2060"/>
                      </a:lnTo>
                      <a:lnTo>
                        <a:pt x="1" y="2847"/>
                      </a:lnTo>
                      <a:lnTo>
                        <a:pt x="2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1289425" y="372100"/>
                  <a:ext cx="126275" cy="126275"/>
                </a:xfrm>
                <a:custGeom>
                  <a:avLst/>
                  <a:gdLst/>
                  <a:ahLst/>
                  <a:cxnLst/>
                  <a:rect l="l" t="t" r="r" b="b"/>
                  <a:pathLst>
                    <a:path w="5051" h="5051" extrusionOk="0">
                      <a:moveTo>
                        <a:pt x="4263" y="0"/>
                      </a:moveTo>
                      <a:lnTo>
                        <a:pt x="1" y="4263"/>
                      </a:lnTo>
                      <a:lnTo>
                        <a:pt x="1" y="5051"/>
                      </a:lnTo>
                      <a:lnTo>
                        <a:pt x="50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1289425" y="372100"/>
                  <a:ext cx="181400" cy="181375"/>
                </a:xfrm>
                <a:custGeom>
                  <a:avLst/>
                  <a:gdLst/>
                  <a:ahLst/>
                  <a:cxnLst/>
                  <a:rect l="l" t="t" r="r" b="b"/>
                  <a:pathLst>
                    <a:path w="7256" h="7255" extrusionOk="0">
                      <a:moveTo>
                        <a:pt x="6468" y="0"/>
                      </a:moveTo>
                      <a:lnTo>
                        <a:pt x="1" y="6468"/>
                      </a:lnTo>
                      <a:lnTo>
                        <a:pt x="1" y="7255"/>
                      </a:lnTo>
                      <a:lnTo>
                        <a:pt x="7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1289425" y="372100"/>
                  <a:ext cx="236500" cy="236500"/>
                </a:xfrm>
                <a:custGeom>
                  <a:avLst/>
                  <a:gdLst/>
                  <a:ahLst/>
                  <a:cxnLst/>
                  <a:rect l="l" t="t" r="r" b="b"/>
                  <a:pathLst>
                    <a:path w="9460" h="9460" extrusionOk="0">
                      <a:moveTo>
                        <a:pt x="8672" y="0"/>
                      </a:moveTo>
                      <a:lnTo>
                        <a:pt x="1" y="8672"/>
                      </a:lnTo>
                      <a:lnTo>
                        <a:pt x="1" y="9459"/>
                      </a:lnTo>
                      <a:lnTo>
                        <a:pt x="94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4"/>
                <p:cNvSpPr/>
                <p:nvPr/>
              </p:nvSpPr>
              <p:spPr>
                <a:xfrm>
                  <a:off x="1289425" y="372100"/>
                  <a:ext cx="291600" cy="283075"/>
                </a:xfrm>
                <a:custGeom>
                  <a:avLst/>
                  <a:gdLst/>
                  <a:ahLst/>
                  <a:cxnLst/>
                  <a:rect l="l" t="t" r="r" b="b"/>
                  <a:pathLst>
                    <a:path w="11664" h="11323" extrusionOk="0">
                      <a:moveTo>
                        <a:pt x="10876" y="0"/>
                      </a:moveTo>
                      <a:lnTo>
                        <a:pt x="1" y="10877"/>
                      </a:lnTo>
                      <a:lnTo>
                        <a:pt x="1" y="11323"/>
                      </a:lnTo>
                      <a:lnTo>
                        <a:pt x="342" y="11323"/>
                      </a:lnTo>
                      <a:lnTo>
                        <a:pt x="116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4"/>
                <p:cNvSpPr/>
                <p:nvPr/>
              </p:nvSpPr>
              <p:spPr>
                <a:xfrm>
                  <a:off x="1333400" y="372100"/>
                  <a:ext cx="302725" cy="283075"/>
                </a:xfrm>
                <a:custGeom>
                  <a:avLst/>
                  <a:gdLst/>
                  <a:ahLst/>
                  <a:cxnLst/>
                  <a:rect l="l" t="t" r="r" b="b"/>
                  <a:pathLst>
                    <a:path w="12109" h="11323" extrusionOk="0">
                      <a:moveTo>
                        <a:pt x="11321" y="0"/>
                      </a:moveTo>
                      <a:lnTo>
                        <a:pt x="0" y="11323"/>
                      </a:lnTo>
                      <a:lnTo>
                        <a:pt x="787" y="11323"/>
                      </a:lnTo>
                      <a:lnTo>
                        <a:pt x="121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4"/>
                <p:cNvSpPr/>
                <p:nvPr/>
              </p:nvSpPr>
              <p:spPr>
                <a:xfrm>
                  <a:off x="1388475" y="372100"/>
                  <a:ext cx="302750" cy="283075"/>
                </a:xfrm>
                <a:custGeom>
                  <a:avLst/>
                  <a:gdLst/>
                  <a:ahLst/>
                  <a:cxnLst/>
                  <a:rect l="l" t="t" r="r" b="b"/>
                  <a:pathLst>
                    <a:path w="12110" h="11323" extrusionOk="0">
                      <a:moveTo>
                        <a:pt x="11322" y="0"/>
                      </a:moveTo>
                      <a:lnTo>
                        <a:pt x="0" y="11323"/>
                      </a:lnTo>
                      <a:lnTo>
                        <a:pt x="788" y="11323"/>
                      </a:lnTo>
                      <a:lnTo>
                        <a:pt x="121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4"/>
                <p:cNvSpPr/>
                <p:nvPr/>
              </p:nvSpPr>
              <p:spPr>
                <a:xfrm>
                  <a:off x="1443575" y="372100"/>
                  <a:ext cx="302775" cy="283075"/>
                </a:xfrm>
                <a:custGeom>
                  <a:avLst/>
                  <a:gdLst/>
                  <a:ahLst/>
                  <a:cxnLst/>
                  <a:rect l="l" t="t" r="r" b="b"/>
                  <a:pathLst>
                    <a:path w="12111" h="11323" extrusionOk="0">
                      <a:moveTo>
                        <a:pt x="11323" y="0"/>
                      </a:moveTo>
                      <a:lnTo>
                        <a:pt x="1" y="11323"/>
                      </a:lnTo>
                      <a:lnTo>
                        <a:pt x="788" y="11323"/>
                      </a:lnTo>
                      <a:lnTo>
                        <a:pt x="121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4"/>
                <p:cNvSpPr/>
                <p:nvPr/>
              </p:nvSpPr>
              <p:spPr>
                <a:xfrm>
                  <a:off x="1498700" y="372100"/>
                  <a:ext cx="302725" cy="283075"/>
                </a:xfrm>
                <a:custGeom>
                  <a:avLst/>
                  <a:gdLst/>
                  <a:ahLst/>
                  <a:cxnLst/>
                  <a:rect l="l" t="t" r="r" b="b"/>
                  <a:pathLst>
                    <a:path w="12109" h="11323" extrusionOk="0">
                      <a:moveTo>
                        <a:pt x="11321" y="0"/>
                      </a:moveTo>
                      <a:lnTo>
                        <a:pt x="0" y="11323"/>
                      </a:lnTo>
                      <a:lnTo>
                        <a:pt x="787" y="11323"/>
                      </a:lnTo>
                      <a:lnTo>
                        <a:pt x="121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4"/>
                <p:cNvSpPr/>
                <p:nvPr/>
              </p:nvSpPr>
              <p:spPr>
                <a:xfrm>
                  <a:off x="1553800" y="372100"/>
                  <a:ext cx="302725" cy="283075"/>
                </a:xfrm>
                <a:custGeom>
                  <a:avLst/>
                  <a:gdLst/>
                  <a:ahLst/>
                  <a:cxnLst/>
                  <a:rect l="l" t="t" r="r" b="b"/>
                  <a:pathLst>
                    <a:path w="12109" h="11323" extrusionOk="0">
                      <a:moveTo>
                        <a:pt x="11322" y="0"/>
                      </a:moveTo>
                      <a:lnTo>
                        <a:pt x="1" y="11323"/>
                      </a:lnTo>
                      <a:lnTo>
                        <a:pt x="788" y="11323"/>
                      </a:lnTo>
                      <a:lnTo>
                        <a:pt x="12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4"/>
                <p:cNvSpPr/>
                <p:nvPr/>
              </p:nvSpPr>
              <p:spPr>
                <a:xfrm>
                  <a:off x="1608875" y="372100"/>
                  <a:ext cx="302775" cy="283075"/>
                </a:xfrm>
                <a:custGeom>
                  <a:avLst/>
                  <a:gdLst/>
                  <a:ahLst/>
                  <a:cxnLst/>
                  <a:rect l="l" t="t" r="r" b="b"/>
                  <a:pathLst>
                    <a:path w="12111" h="11323" extrusionOk="0">
                      <a:moveTo>
                        <a:pt x="11323" y="0"/>
                      </a:moveTo>
                      <a:lnTo>
                        <a:pt x="1" y="11323"/>
                      </a:lnTo>
                      <a:lnTo>
                        <a:pt x="788" y="11323"/>
                      </a:lnTo>
                      <a:lnTo>
                        <a:pt x="121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4"/>
                <p:cNvSpPr/>
                <p:nvPr/>
              </p:nvSpPr>
              <p:spPr>
                <a:xfrm>
                  <a:off x="1664000" y="372100"/>
                  <a:ext cx="302725" cy="283075"/>
                </a:xfrm>
                <a:custGeom>
                  <a:avLst/>
                  <a:gdLst/>
                  <a:ahLst/>
                  <a:cxnLst/>
                  <a:rect l="l" t="t" r="r" b="b"/>
                  <a:pathLst>
                    <a:path w="12109" h="11323" extrusionOk="0">
                      <a:moveTo>
                        <a:pt x="11321" y="0"/>
                      </a:moveTo>
                      <a:lnTo>
                        <a:pt x="0" y="11323"/>
                      </a:lnTo>
                      <a:lnTo>
                        <a:pt x="788" y="11323"/>
                      </a:lnTo>
                      <a:lnTo>
                        <a:pt x="12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4"/>
                <p:cNvSpPr/>
                <p:nvPr/>
              </p:nvSpPr>
              <p:spPr>
                <a:xfrm>
                  <a:off x="1719100" y="372100"/>
                  <a:ext cx="302750" cy="283075"/>
                </a:xfrm>
                <a:custGeom>
                  <a:avLst/>
                  <a:gdLst/>
                  <a:ahLst/>
                  <a:cxnLst/>
                  <a:rect l="l" t="t" r="r" b="b"/>
                  <a:pathLst>
                    <a:path w="12110" h="11323" extrusionOk="0">
                      <a:moveTo>
                        <a:pt x="11322" y="0"/>
                      </a:moveTo>
                      <a:lnTo>
                        <a:pt x="1" y="11323"/>
                      </a:lnTo>
                      <a:lnTo>
                        <a:pt x="788" y="11323"/>
                      </a:lnTo>
                      <a:lnTo>
                        <a:pt x="12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4"/>
                <p:cNvSpPr/>
                <p:nvPr/>
              </p:nvSpPr>
              <p:spPr>
                <a:xfrm>
                  <a:off x="1774200" y="372100"/>
                  <a:ext cx="302750" cy="283075"/>
                </a:xfrm>
                <a:custGeom>
                  <a:avLst/>
                  <a:gdLst/>
                  <a:ahLst/>
                  <a:cxnLst/>
                  <a:rect l="l" t="t" r="r" b="b"/>
                  <a:pathLst>
                    <a:path w="12110" h="11323" extrusionOk="0">
                      <a:moveTo>
                        <a:pt x="11322" y="0"/>
                      </a:moveTo>
                      <a:lnTo>
                        <a:pt x="0" y="11323"/>
                      </a:lnTo>
                      <a:lnTo>
                        <a:pt x="787" y="11323"/>
                      </a:lnTo>
                      <a:lnTo>
                        <a:pt x="12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4"/>
                <p:cNvSpPr/>
                <p:nvPr/>
              </p:nvSpPr>
              <p:spPr>
                <a:xfrm>
                  <a:off x="1829300" y="372100"/>
                  <a:ext cx="302750" cy="283075"/>
                </a:xfrm>
                <a:custGeom>
                  <a:avLst/>
                  <a:gdLst/>
                  <a:ahLst/>
                  <a:cxnLst/>
                  <a:rect l="l" t="t" r="r" b="b"/>
                  <a:pathLst>
                    <a:path w="12110" h="11323" extrusionOk="0">
                      <a:moveTo>
                        <a:pt x="11323" y="0"/>
                      </a:moveTo>
                      <a:lnTo>
                        <a:pt x="1" y="11323"/>
                      </a:lnTo>
                      <a:lnTo>
                        <a:pt x="788" y="11323"/>
                      </a:lnTo>
                      <a:lnTo>
                        <a:pt x="121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4"/>
                <p:cNvSpPr/>
                <p:nvPr/>
              </p:nvSpPr>
              <p:spPr>
                <a:xfrm>
                  <a:off x="1884400" y="372100"/>
                  <a:ext cx="302750" cy="283075"/>
                </a:xfrm>
                <a:custGeom>
                  <a:avLst/>
                  <a:gdLst/>
                  <a:ahLst/>
                  <a:cxnLst/>
                  <a:rect l="l" t="t" r="r" b="b"/>
                  <a:pathLst>
                    <a:path w="12110" h="11323" extrusionOk="0">
                      <a:moveTo>
                        <a:pt x="11322" y="0"/>
                      </a:moveTo>
                      <a:lnTo>
                        <a:pt x="1" y="11323"/>
                      </a:lnTo>
                      <a:lnTo>
                        <a:pt x="788" y="11323"/>
                      </a:lnTo>
                      <a:lnTo>
                        <a:pt x="12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4"/>
                <p:cNvSpPr/>
                <p:nvPr/>
              </p:nvSpPr>
              <p:spPr>
                <a:xfrm>
                  <a:off x="1939500" y="372100"/>
                  <a:ext cx="302750" cy="283075"/>
                </a:xfrm>
                <a:custGeom>
                  <a:avLst/>
                  <a:gdLst/>
                  <a:ahLst/>
                  <a:cxnLst/>
                  <a:rect l="l" t="t" r="r" b="b"/>
                  <a:pathLst>
                    <a:path w="12110" h="11323" extrusionOk="0">
                      <a:moveTo>
                        <a:pt x="11322" y="0"/>
                      </a:moveTo>
                      <a:lnTo>
                        <a:pt x="0" y="11323"/>
                      </a:lnTo>
                      <a:lnTo>
                        <a:pt x="788" y="11323"/>
                      </a:lnTo>
                      <a:lnTo>
                        <a:pt x="121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4"/>
                <p:cNvSpPr/>
                <p:nvPr/>
              </p:nvSpPr>
              <p:spPr>
                <a:xfrm>
                  <a:off x="1994600" y="372100"/>
                  <a:ext cx="298000" cy="283075"/>
                </a:xfrm>
                <a:custGeom>
                  <a:avLst/>
                  <a:gdLst/>
                  <a:ahLst/>
                  <a:cxnLst/>
                  <a:rect l="l" t="t" r="r" b="b"/>
                  <a:pathLst>
                    <a:path w="11920" h="11323" extrusionOk="0">
                      <a:moveTo>
                        <a:pt x="11323" y="0"/>
                      </a:moveTo>
                      <a:lnTo>
                        <a:pt x="1" y="11323"/>
                      </a:lnTo>
                      <a:lnTo>
                        <a:pt x="788" y="11323"/>
                      </a:lnTo>
                      <a:lnTo>
                        <a:pt x="11920" y="191"/>
                      </a:lnTo>
                      <a:lnTo>
                        <a:pt x="119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4"/>
                <p:cNvSpPr/>
                <p:nvPr/>
              </p:nvSpPr>
              <p:spPr>
                <a:xfrm>
                  <a:off x="2049725" y="412275"/>
                  <a:ext cx="242875" cy="242900"/>
                </a:xfrm>
                <a:custGeom>
                  <a:avLst/>
                  <a:gdLst/>
                  <a:ahLst/>
                  <a:cxnLst/>
                  <a:rect l="l" t="t" r="r" b="b"/>
                  <a:pathLst>
                    <a:path w="9715" h="9716" extrusionOk="0">
                      <a:moveTo>
                        <a:pt x="9715" y="1"/>
                      </a:moveTo>
                      <a:lnTo>
                        <a:pt x="0" y="9716"/>
                      </a:lnTo>
                      <a:lnTo>
                        <a:pt x="787" y="9716"/>
                      </a:lnTo>
                      <a:lnTo>
                        <a:pt x="9715" y="788"/>
                      </a:lnTo>
                      <a:lnTo>
                        <a:pt x="97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4"/>
                <p:cNvSpPr/>
                <p:nvPr/>
              </p:nvSpPr>
              <p:spPr>
                <a:xfrm>
                  <a:off x="2104825" y="467400"/>
                  <a:ext cx="187775" cy="187775"/>
                </a:xfrm>
                <a:custGeom>
                  <a:avLst/>
                  <a:gdLst/>
                  <a:ahLst/>
                  <a:cxnLst/>
                  <a:rect l="l" t="t" r="r" b="b"/>
                  <a:pathLst>
                    <a:path w="7511" h="7511" extrusionOk="0">
                      <a:moveTo>
                        <a:pt x="7511" y="0"/>
                      </a:moveTo>
                      <a:lnTo>
                        <a:pt x="1" y="7511"/>
                      </a:lnTo>
                      <a:lnTo>
                        <a:pt x="788" y="7511"/>
                      </a:lnTo>
                      <a:lnTo>
                        <a:pt x="7511" y="787"/>
                      </a:lnTo>
                      <a:lnTo>
                        <a:pt x="75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4"/>
                <p:cNvSpPr/>
                <p:nvPr/>
              </p:nvSpPr>
              <p:spPr>
                <a:xfrm>
                  <a:off x="2159900" y="522475"/>
                  <a:ext cx="132700" cy="132700"/>
                </a:xfrm>
                <a:custGeom>
                  <a:avLst/>
                  <a:gdLst/>
                  <a:ahLst/>
                  <a:cxnLst/>
                  <a:rect l="l" t="t" r="r" b="b"/>
                  <a:pathLst>
                    <a:path w="5308" h="5308" extrusionOk="0">
                      <a:moveTo>
                        <a:pt x="5308" y="1"/>
                      </a:moveTo>
                      <a:lnTo>
                        <a:pt x="1" y="5308"/>
                      </a:lnTo>
                      <a:lnTo>
                        <a:pt x="788" y="5308"/>
                      </a:lnTo>
                      <a:lnTo>
                        <a:pt x="5308" y="788"/>
                      </a:lnTo>
                      <a:lnTo>
                        <a:pt x="53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4"/>
                <p:cNvSpPr/>
                <p:nvPr/>
              </p:nvSpPr>
              <p:spPr>
                <a:xfrm>
                  <a:off x="2215025" y="577575"/>
                  <a:ext cx="77575" cy="77600"/>
                </a:xfrm>
                <a:custGeom>
                  <a:avLst/>
                  <a:gdLst/>
                  <a:ahLst/>
                  <a:cxnLst/>
                  <a:rect l="l" t="t" r="r" b="b"/>
                  <a:pathLst>
                    <a:path w="3103" h="3104" extrusionOk="0">
                      <a:moveTo>
                        <a:pt x="3103" y="1"/>
                      </a:moveTo>
                      <a:lnTo>
                        <a:pt x="0" y="3104"/>
                      </a:lnTo>
                      <a:lnTo>
                        <a:pt x="788" y="3104"/>
                      </a:lnTo>
                      <a:lnTo>
                        <a:pt x="3103" y="788"/>
                      </a:lnTo>
                      <a:lnTo>
                        <a:pt x="31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4"/>
                <p:cNvSpPr/>
                <p:nvPr/>
              </p:nvSpPr>
              <p:spPr>
                <a:xfrm>
                  <a:off x="2270125" y="632700"/>
                  <a:ext cx="22475" cy="22475"/>
                </a:xfrm>
                <a:custGeom>
                  <a:avLst/>
                  <a:gdLst/>
                  <a:ahLst/>
                  <a:cxnLst/>
                  <a:rect l="l" t="t" r="r" b="b"/>
                  <a:pathLst>
                    <a:path w="899" h="899" extrusionOk="0">
                      <a:moveTo>
                        <a:pt x="899" y="0"/>
                      </a:moveTo>
                      <a:lnTo>
                        <a:pt x="1" y="899"/>
                      </a:lnTo>
                      <a:lnTo>
                        <a:pt x="788" y="899"/>
                      </a:lnTo>
                      <a:lnTo>
                        <a:pt x="899" y="788"/>
                      </a:lnTo>
                      <a:lnTo>
                        <a:pt x="8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4"/>
              <p:cNvGrpSpPr/>
              <p:nvPr/>
            </p:nvGrpSpPr>
            <p:grpSpPr>
              <a:xfrm rot="5400000">
                <a:off x="-519459" y="4202552"/>
                <a:ext cx="1460407" cy="421510"/>
                <a:chOff x="5509675" y="781075"/>
                <a:chExt cx="425725" cy="122875"/>
              </a:xfrm>
            </p:grpSpPr>
            <p:sp>
              <p:nvSpPr>
                <p:cNvPr id="195" name="Google Shape;195;p4"/>
                <p:cNvSpPr/>
                <p:nvPr/>
              </p:nvSpPr>
              <p:spPr>
                <a:xfrm>
                  <a:off x="5509675" y="781075"/>
                  <a:ext cx="44750" cy="44750"/>
                </a:xfrm>
                <a:custGeom>
                  <a:avLst/>
                  <a:gdLst/>
                  <a:ahLst/>
                  <a:cxnLst/>
                  <a:rect l="l" t="t" r="r" b="b"/>
                  <a:pathLst>
                    <a:path w="1790" h="1790" extrusionOk="0">
                      <a:moveTo>
                        <a:pt x="1003" y="0"/>
                      </a:moveTo>
                      <a:lnTo>
                        <a:pt x="1" y="1002"/>
                      </a:lnTo>
                      <a:lnTo>
                        <a:pt x="1" y="1789"/>
                      </a:lnTo>
                      <a:lnTo>
                        <a:pt x="17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4"/>
                <p:cNvSpPr/>
                <p:nvPr/>
              </p:nvSpPr>
              <p:spPr>
                <a:xfrm>
                  <a:off x="5509675" y="781075"/>
                  <a:ext cx="99875" cy="99850"/>
                </a:xfrm>
                <a:custGeom>
                  <a:avLst/>
                  <a:gdLst/>
                  <a:ahLst/>
                  <a:cxnLst/>
                  <a:rect l="l" t="t" r="r" b="b"/>
                  <a:pathLst>
                    <a:path w="3995" h="3994" extrusionOk="0">
                      <a:moveTo>
                        <a:pt x="3207" y="0"/>
                      </a:moveTo>
                      <a:lnTo>
                        <a:pt x="1" y="3207"/>
                      </a:lnTo>
                      <a:lnTo>
                        <a:pt x="1" y="3994"/>
                      </a:lnTo>
                      <a:lnTo>
                        <a:pt x="39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
                <p:cNvSpPr/>
                <p:nvPr/>
              </p:nvSpPr>
              <p:spPr>
                <a:xfrm>
                  <a:off x="5522075" y="781075"/>
                  <a:ext cx="142575" cy="122875"/>
                </a:xfrm>
                <a:custGeom>
                  <a:avLst/>
                  <a:gdLst/>
                  <a:ahLst/>
                  <a:cxnLst/>
                  <a:rect l="l" t="t" r="r" b="b"/>
                  <a:pathLst>
                    <a:path w="5703" h="4915" extrusionOk="0">
                      <a:moveTo>
                        <a:pt x="4915" y="0"/>
                      </a:moveTo>
                      <a:lnTo>
                        <a:pt x="1" y="4915"/>
                      </a:lnTo>
                      <a:lnTo>
                        <a:pt x="788" y="4915"/>
                      </a:lnTo>
                      <a:lnTo>
                        <a:pt x="57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4"/>
                <p:cNvSpPr/>
                <p:nvPr/>
              </p:nvSpPr>
              <p:spPr>
                <a:xfrm>
                  <a:off x="5577200" y="781075"/>
                  <a:ext cx="142525" cy="122875"/>
                </a:xfrm>
                <a:custGeom>
                  <a:avLst/>
                  <a:gdLst/>
                  <a:ahLst/>
                  <a:cxnLst/>
                  <a:rect l="l" t="t" r="r" b="b"/>
                  <a:pathLst>
                    <a:path w="5701" h="4915" extrusionOk="0">
                      <a:moveTo>
                        <a:pt x="4914" y="0"/>
                      </a:moveTo>
                      <a:lnTo>
                        <a:pt x="0" y="4915"/>
                      </a:lnTo>
                      <a:lnTo>
                        <a:pt x="788" y="4915"/>
                      </a:lnTo>
                      <a:lnTo>
                        <a:pt x="57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4"/>
                <p:cNvSpPr/>
                <p:nvPr/>
              </p:nvSpPr>
              <p:spPr>
                <a:xfrm>
                  <a:off x="5632275" y="781075"/>
                  <a:ext cx="142575" cy="122875"/>
                </a:xfrm>
                <a:custGeom>
                  <a:avLst/>
                  <a:gdLst/>
                  <a:ahLst/>
                  <a:cxnLst/>
                  <a:rect l="l" t="t" r="r" b="b"/>
                  <a:pathLst>
                    <a:path w="5703" h="4915" extrusionOk="0">
                      <a:moveTo>
                        <a:pt x="4915" y="0"/>
                      </a:moveTo>
                      <a:lnTo>
                        <a:pt x="1" y="4915"/>
                      </a:lnTo>
                      <a:lnTo>
                        <a:pt x="788" y="4915"/>
                      </a:lnTo>
                      <a:lnTo>
                        <a:pt x="57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4"/>
                <p:cNvSpPr/>
                <p:nvPr/>
              </p:nvSpPr>
              <p:spPr>
                <a:xfrm>
                  <a:off x="5687400" y="781075"/>
                  <a:ext cx="142550" cy="122875"/>
                </a:xfrm>
                <a:custGeom>
                  <a:avLst/>
                  <a:gdLst/>
                  <a:ahLst/>
                  <a:cxnLst/>
                  <a:rect l="l" t="t" r="r" b="b"/>
                  <a:pathLst>
                    <a:path w="5702" h="4915" extrusionOk="0">
                      <a:moveTo>
                        <a:pt x="4915" y="0"/>
                      </a:moveTo>
                      <a:lnTo>
                        <a:pt x="0" y="4915"/>
                      </a:lnTo>
                      <a:lnTo>
                        <a:pt x="787" y="4915"/>
                      </a:lnTo>
                      <a:lnTo>
                        <a:pt x="57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4"/>
                <p:cNvSpPr/>
                <p:nvPr/>
              </p:nvSpPr>
              <p:spPr>
                <a:xfrm>
                  <a:off x="5742500" y="781075"/>
                  <a:ext cx="142575" cy="122875"/>
                </a:xfrm>
                <a:custGeom>
                  <a:avLst/>
                  <a:gdLst/>
                  <a:ahLst/>
                  <a:cxnLst/>
                  <a:rect l="l" t="t" r="r" b="b"/>
                  <a:pathLst>
                    <a:path w="5703" h="4915" extrusionOk="0">
                      <a:moveTo>
                        <a:pt x="4915" y="0"/>
                      </a:moveTo>
                      <a:lnTo>
                        <a:pt x="1" y="4915"/>
                      </a:lnTo>
                      <a:lnTo>
                        <a:pt x="788" y="4915"/>
                      </a:lnTo>
                      <a:lnTo>
                        <a:pt x="57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4"/>
                <p:cNvSpPr/>
                <p:nvPr/>
              </p:nvSpPr>
              <p:spPr>
                <a:xfrm>
                  <a:off x="5797575" y="781075"/>
                  <a:ext cx="137825" cy="122875"/>
                </a:xfrm>
                <a:custGeom>
                  <a:avLst/>
                  <a:gdLst/>
                  <a:ahLst/>
                  <a:cxnLst/>
                  <a:rect l="l" t="t" r="r" b="b"/>
                  <a:pathLst>
                    <a:path w="5513" h="4915" extrusionOk="0">
                      <a:moveTo>
                        <a:pt x="4915" y="0"/>
                      </a:moveTo>
                      <a:lnTo>
                        <a:pt x="1" y="4915"/>
                      </a:lnTo>
                      <a:lnTo>
                        <a:pt x="788" y="4915"/>
                      </a:lnTo>
                      <a:lnTo>
                        <a:pt x="5512" y="190"/>
                      </a:lnTo>
                      <a:lnTo>
                        <a:pt x="55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4"/>
                <p:cNvSpPr/>
                <p:nvPr/>
              </p:nvSpPr>
              <p:spPr>
                <a:xfrm>
                  <a:off x="5852700" y="821250"/>
                  <a:ext cx="82700" cy="82700"/>
                </a:xfrm>
                <a:custGeom>
                  <a:avLst/>
                  <a:gdLst/>
                  <a:ahLst/>
                  <a:cxnLst/>
                  <a:rect l="l" t="t" r="r" b="b"/>
                  <a:pathLst>
                    <a:path w="3308" h="3308" extrusionOk="0">
                      <a:moveTo>
                        <a:pt x="3307" y="1"/>
                      </a:moveTo>
                      <a:lnTo>
                        <a:pt x="0" y="3308"/>
                      </a:lnTo>
                      <a:lnTo>
                        <a:pt x="788" y="3308"/>
                      </a:lnTo>
                      <a:lnTo>
                        <a:pt x="3307" y="788"/>
                      </a:lnTo>
                      <a:lnTo>
                        <a:pt x="33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4"/>
                <p:cNvSpPr/>
                <p:nvPr/>
              </p:nvSpPr>
              <p:spPr>
                <a:xfrm>
                  <a:off x="5907800" y="876350"/>
                  <a:ext cx="27600" cy="27600"/>
                </a:xfrm>
                <a:custGeom>
                  <a:avLst/>
                  <a:gdLst/>
                  <a:ahLst/>
                  <a:cxnLst/>
                  <a:rect l="l" t="t" r="r" b="b"/>
                  <a:pathLst>
                    <a:path w="1104" h="1104" extrusionOk="0">
                      <a:moveTo>
                        <a:pt x="1103" y="1"/>
                      </a:moveTo>
                      <a:lnTo>
                        <a:pt x="1" y="1104"/>
                      </a:lnTo>
                      <a:lnTo>
                        <a:pt x="788" y="1104"/>
                      </a:lnTo>
                      <a:lnTo>
                        <a:pt x="1103" y="787"/>
                      </a:lnTo>
                      <a:lnTo>
                        <a:pt x="11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 name="Google Shape;205;p4"/>
              <p:cNvGrpSpPr/>
              <p:nvPr/>
            </p:nvGrpSpPr>
            <p:grpSpPr>
              <a:xfrm rot="5400000">
                <a:off x="917" y="353937"/>
                <a:ext cx="373777" cy="371139"/>
                <a:chOff x="3387298" y="4772375"/>
                <a:chExt cx="373777" cy="371139"/>
              </a:xfrm>
            </p:grpSpPr>
            <p:sp>
              <p:nvSpPr>
                <p:cNvPr id="206" name="Google Shape;206;p4"/>
                <p:cNvSpPr/>
                <p:nvPr/>
              </p:nvSpPr>
              <p:spPr>
                <a:xfrm>
                  <a:off x="3387298" y="4772375"/>
                  <a:ext cx="6821" cy="371139"/>
                </a:xfrm>
                <a:custGeom>
                  <a:avLst/>
                  <a:gdLst/>
                  <a:ahLst/>
                  <a:cxnLst/>
                  <a:rect l="l" t="t" r="r" b="b"/>
                  <a:pathLst>
                    <a:path w="161" h="8760" extrusionOk="0">
                      <a:moveTo>
                        <a:pt x="1" y="1"/>
                      </a:moveTo>
                      <a:lnTo>
                        <a:pt x="1" y="8760"/>
                      </a:lnTo>
                      <a:lnTo>
                        <a:pt x="161" y="8760"/>
                      </a:lnTo>
                      <a:lnTo>
                        <a:pt x="16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4"/>
                <p:cNvSpPr/>
                <p:nvPr/>
              </p:nvSpPr>
              <p:spPr>
                <a:xfrm>
                  <a:off x="3460723" y="4772375"/>
                  <a:ext cx="6821" cy="371139"/>
                </a:xfrm>
                <a:custGeom>
                  <a:avLst/>
                  <a:gdLst/>
                  <a:ahLst/>
                  <a:cxnLst/>
                  <a:rect l="l" t="t" r="r" b="b"/>
                  <a:pathLst>
                    <a:path w="161" h="8760" extrusionOk="0">
                      <a:moveTo>
                        <a:pt x="0" y="1"/>
                      </a:moveTo>
                      <a:lnTo>
                        <a:pt x="0" y="8760"/>
                      </a:lnTo>
                      <a:lnTo>
                        <a:pt x="161" y="8760"/>
                      </a:lnTo>
                      <a:lnTo>
                        <a:pt x="16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4"/>
                <p:cNvSpPr/>
                <p:nvPr/>
              </p:nvSpPr>
              <p:spPr>
                <a:xfrm>
                  <a:off x="3534063" y="4772375"/>
                  <a:ext cx="6864" cy="371139"/>
                </a:xfrm>
                <a:custGeom>
                  <a:avLst/>
                  <a:gdLst/>
                  <a:ahLst/>
                  <a:cxnLst/>
                  <a:rect l="l" t="t" r="r" b="b"/>
                  <a:pathLst>
                    <a:path w="162" h="8760" extrusionOk="0">
                      <a:moveTo>
                        <a:pt x="1" y="1"/>
                      </a:moveTo>
                      <a:lnTo>
                        <a:pt x="1" y="8760"/>
                      </a:lnTo>
                      <a:lnTo>
                        <a:pt x="161" y="8760"/>
                      </a:lnTo>
                      <a:lnTo>
                        <a:pt x="16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4"/>
                <p:cNvSpPr/>
                <p:nvPr/>
              </p:nvSpPr>
              <p:spPr>
                <a:xfrm>
                  <a:off x="3607446" y="4772375"/>
                  <a:ext cx="6821" cy="371139"/>
                </a:xfrm>
                <a:custGeom>
                  <a:avLst/>
                  <a:gdLst/>
                  <a:ahLst/>
                  <a:cxnLst/>
                  <a:rect l="l" t="t" r="r" b="b"/>
                  <a:pathLst>
                    <a:path w="161" h="8760" extrusionOk="0">
                      <a:moveTo>
                        <a:pt x="1" y="1"/>
                      </a:moveTo>
                      <a:lnTo>
                        <a:pt x="1" y="8760"/>
                      </a:lnTo>
                      <a:lnTo>
                        <a:pt x="161" y="8760"/>
                      </a:lnTo>
                      <a:lnTo>
                        <a:pt x="16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4"/>
                <p:cNvSpPr/>
                <p:nvPr/>
              </p:nvSpPr>
              <p:spPr>
                <a:xfrm>
                  <a:off x="3680871" y="4772375"/>
                  <a:ext cx="6821" cy="371139"/>
                </a:xfrm>
                <a:custGeom>
                  <a:avLst/>
                  <a:gdLst/>
                  <a:ahLst/>
                  <a:cxnLst/>
                  <a:rect l="l" t="t" r="r" b="b"/>
                  <a:pathLst>
                    <a:path w="161" h="8760" extrusionOk="0">
                      <a:moveTo>
                        <a:pt x="0" y="1"/>
                      </a:moveTo>
                      <a:lnTo>
                        <a:pt x="0" y="8760"/>
                      </a:lnTo>
                      <a:lnTo>
                        <a:pt x="161" y="8760"/>
                      </a:lnTo>
                      <a:lnTo>
                        <a:pt x="16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4"/>
                <p:cNvSpPr/>
                <p:nvPr/>
              </p:nvSpPr>
              <p:spPr>
                <a:xfrm>
                  <a:off x="3754211" y="4772375"/>
                  <a:ext cx="6864" cy="371139"/>
                </a:xfrm>
                <a:custGeom>
                  <a:avLst/>
                  <a:gdLst/>
                  <a:ahLst/>
                  <a:cxnLst/>
                  <a:rect l="l" t="t" r="r" b="b"/>
                  <a:pathLst>
                    <a:path w="162" h="8760" extrusionOk="0">
                      <a:moveTo>
                        <a:pt x="1" y="1"/>
                      </a:moveTo>
                      <a:lnTo>
                        <a:pt x="1" y="8760"/>
                      </a:lnTo>
                      <a:lnTo>
                        <a:pt x="161" y="8760"/>
                      </a:lnTo>
                      <a:lnTo>
                        <a:pt x="16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12" name="Google Shape;212;p4"/>
          <p:cNvGrpSpPr/>
          <p:nvPr/>
        </p:nvGrpSpPr>
        <p:grpSpPr>
          <a:xfrm>
            <a:off x="5114225" y="218018"/>
            <a:ext cx="4055050" cy="4925482"/>
            <a:chOff x="5114225" y="218018"/>
            <a:chExt cx="4055050" cy="4925482"/>
          </a:xfrm>
        </p:grpSpPr>
        <p:sp>
          <p:nvSpPr>
            <p:cNvPr id="213" name="Google Shape;213;p4"/>
            <p:cNvSpPr/>
            <p:nvPr/>
          </p:nvSpPr>
          <p:spPr>
            <a:xfrm rot="10800000">
              <a:off x="5678307" y="4862397"/>
              <a:ext cx="3490968" cy="281103"/>
            </a:xfrm>
            <a:custGeom>
              <a:avLst/>
              <a:gdLst/>
              <a:ahLst/>
              <a:cxnLst/>
              <a:rect l="l" t="t" r="r" b="b"/>
              <a:pathLst>
                <a:path w="78754" h="4981" extrusionOk="0">
                  <a:moveTo>
                    <a:pt x="1" y="0"/>
                  </a:moveTo>
                  <a:lnTo>
                    <a:pt x="1" y="4980"/>
                  </a:lnTo>
                  <a:lnTo>
                    <a:pt x="78754" y="4980"/>
                  </a:lnTo>
                  <a:lnTo>
                    <a:pt x="787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4"/>
            <p:cNvSpPr/>
            <p:nvPr/>
          </p:nvSpPr>
          <p:spPr>
            <a:xfrm rot="10800000">
              <a:off x="5114225" y="4862397"/>
              <a:ext cx="564076" cy="281103"/>
            </a:xfrm>
            <a:custGeom>
              <a:avLst/>
              <a:gdLst/>
              <a:ahLst/>
              <a:cxnLst/>
              <a:rect l="l" t="t" r="r" b="b"/>
              <a:pathLst>
                <a:path w="78754" h="4981" extrusionOk="0">
                  <a:moveTo>
                    <a:pt x="1" y="0"/>
                  </a:moveTo>
                  <a:lnTo>
                    <a:pt x="1" y="4980"/>
                  </a:lnTo>
                  <a:lnTo>
                    <a:pt x="78754" y="4980"/>
                  </a:lnTo>
                  <a:lnTo>
                    <a:pt x="787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5" name="Google Shape;215;p4"/>
            <p:cNvGrpSpPr/>
            <p:nvPr/>
          </p:nvGrpSpPr>
          <p:grpSpPr>
            <a:xfrm rot="10800000">
              <a:off x="6261705" y="218018"/>
              <a:ext cx="749152" cy="63126"/>
              <a:chOff x="2133750" y="758150"/>
              <a:chExt cx="216800" cy="18275"/>
            </a:xfrm>
          </p:grpSpPr>
          <p:sp>
            <p:nvSpPr>
              <p:cNvPr id="216" name="Google Shape;216;p4"/>
              <p:cNvSpPr/>
              <p:nvPr/>
            </p:nvSpPr>
            <p:spPr>
              <a:xfrm>
                <a:off x="2133750" y="758150"/>
                <a:ext cx="18275" cy="18275"/>
              </a:xfrm>
              <a:custGeom>
                <a:avLst/>
                <a:gdLst/>
                <a:ahLst/>
                <a:cxnLst/>
                <a:rect l="l" t="t" r="r" b="b"/>
                <a:pathLst>
                  <a:path w="731" h="731" extrusionOk="0">
                    <a:moveTo>
                      <a:pt x="1" y="1"/>
                    </a:moveTo>
                    <a:lnTo>
                      <a:pt x="1" y="730"/>
                    </a:lnTo>
                    <a:lnTo>
                      <a:pt x="730" y="730"/>
                    </a:lnTo>
                    <a:lnTo>
                      <a:pt x="7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4"/>
              <p:cNvSpPr/>
              <p:nvPr/>
            </p:nvSpPr>
            <p:spPr>
              <a:xfrm>
                <a:off x="2183400" y="758150"/>
                <a:ext cx="18225" cy="18275"/>
              </a:xfrm>
              <a:custGeom>
                <a:avLst/>
                <a:gdLst/>
                <a:ahLst/>
                <a:cxnLst/>
                <a:rect l="l" t="t" r="r" b="b"/>
                <a:pathLst>
                  <a:path w="729" h="731" extrusionOk="0">
                    <a:moveTo>
                      <a:pt x="0" y="1"/>
                    </a:moveTo>
                    <a:lnTo>
                      <a:pt x="0" y="730"/>
                    </a:lnTo>
                    <a:lnTo>
                      <a:pt x="729" y="730"/>
                    </a:lnTo>
                    <a:lnTo>
                      <a:pt x="7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4"/>
              <p:cNvSpPr/>
              <p:nvPr/>
            </p:nvSpPr>
            <p:spPr>
              <a:xfrm>
                <a:off x="2233025" y="758150"/>
                <a:ext cx="18250" cy="18275"/>
              </a:xfrm>
              <a:custGeom>
                <a:avLst/>
                <a:gdLst/>
                <a:ahLst/>
                <a:cxnLst/>
                <a:rect l="l" t="t" r="r" b="b"/>
                <a:pathLst>
                  <a:path w="730" h="731" extrusionOk="0">
                    <a:moveTo>
                      <a:pt x="1" y="1"/>
                    </a:moveTo>
                    <a:lnTo>
                      <a:pt x="1" y="730"/>
                    </a:lnTo>
                    <a:lnTo>
                      <a:pt x="729" y="730"/>
                    </a:lnTo>
                    <a:lnTo>
                      <a:pt x="7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4"/>
              <p:cNvSpPr/>
              <p:nvPr/>
            </p:nvSpPr>
            <p:spPr>
              <a:xfrm>
                <a:off x="2282650" y="758150"/>
                <a:ext cx="18250" cy="18275"/>
              </a:xfrm>
              <a:custGeom>
                <a:avLst/>
                <a:gdLst/>
                <a:ahLst/>
                <a:cxnLst/>
                <a:rect l="l" t="t" r="r" b="b"/>
                <a:pathLst>
                  <a:path w="730" h="731" extrusionOk="0">
                    <a:moveTo>
                      <a:pt x="0" y="1"/>
                    </a:moveTo>
                    <a:lnTo>
                      <a:pt x="0" y="730"/>
                    </a:lnTo>
                    <a:lnTo>
                      <a:pt x="730" y="730"/>
                    </a:lnTo>
                    <a:lnTo>
                      <a:pt x="7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4"/>
              <p:cNvSpPr/>
              <p:nvPr/>
            </p:nvSpPr>
            <p:spPr>
              <a:xfrm>
                <a:off x="2332275" y="758150"/>
                <a:ext cx="18275" cy="18275"/>
              </a:xfrm>
              <a:custGeom>
                <a:avLst/>
                <a:gdLst/>
                <a:ahLst/>
                <a:cxnLst/>
                <a:rect l="l" t="t" r="r" b="b"/>
                <a:pathLst>
                  <a:path w="731" h="731" extrusionOk="0">
                    <a:moveTo>
                      <a:pt x="1" y="1"/>
                    </a:moveTo>
                    <a:lnTo>
                      <a:pt x="1" y="730"/>
                    </a:lnTo>
                    <a:lnTo>
                      <a:pt x="730" y="730"/>
                    </a:lnTo>
                    <a:lnTo>
                      <a:pt x="7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3"/>
        <p:cNvGrpSpPr/>
        <p:nvPr/>
      </p:nvGrpSpPr>
      <p:grpSpPr>
        <a:xfrm>
          <a:off x="0" y="0"/>
          <a:ext cx="0" cy="0"/>
          <a:chOff x="0" y="0"/>
          <a:chExt cx="0" cy="0"/>
        </a:xfrm>
      </p:grpSpPr>
      <p:sp>
        <p:nvSpPr>
          <p:cNvPr id="344" name="Google Shape;344;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2"/>
              </a:buClr>
              <a:buSzPts val="2800"/>
              <a:buNone/>
              <a:defRPr/>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a:endParaRPr/>
          </a:p>
        </p:txBody>
      </p:sp>
      <p:grpSp>
        <p:nvGrpSpPr>
          <p:cNvPr id="345" name="Google Shape;345;p6"/>
          <p:cNvGrpSpPr/>
          <p:nvPr/>
        </p:nvGrpSpPr>
        <p:grpSpPr>
          <a:xfrm>
            <a:off x="0" y="7"/>
            <a:ext cx="9155480" cy="5143554"/>
            <a:chOff x="0" y="7"/>
            <a:chExt cx="9155480" cy="5143554"/>
          </a:xfrm>
        </p:grpSpPr>
        <p:sp>
          <p:nvSpPr>
            <p:cNvPr id="346" name="Google Shape;346;p6"/>
            <p:cNvSpPr/>
            <p:nvPr/>
          </p:nvSpPr>
          <p:spPr>
            <a:xfrm rot="5400000">
              <a:off x="8247489" y="2899397"/>
              <a:ext cx="1589209" cy="226772"/>
            </a:xfrm>
            <a:custGeom>
              <a:avLst/>
              <a:gdLst/>
              <a:ahLst/>
              <a:cxnLst/>
              <a:rect l="l" t="t" r="r" b="b"/>
              <a:pathLst>
                <a:path w="30659" h="4981" extrusionOk="0">
                  <a:moveTo>
                    <a:pt x="1" y="0"/>
                  </a:moveTo>
                  <a:lnTo>
                    <a:pt x="1" y="4980"/>
                  </a:lnTo>
                  <a:lnTo>
                    <a:pt x="30659" y="4980"/>
                  </a:lnTo>
                  <a:lnTo>
                    <a:pt x="306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6"/>
            <p:cNvSpPr/>
            <p:nvPr/>
          </p:nvSpPr>
          <p:spPr>
            <a:xfrm rot="10800000">
              <a:off x="1250887" y="7"/>
              <a:ext cx="1479842" cy="358896"/>
            </a:xfrm>
            <a:custGeom>
              <a:avLst/>
              <a:gdLst/>
              <a:ahLst/>
              <a:cxnLst/>
              <a:rect l="l" t="t" r="r" b="b"/>
              <a:pathLst>
                <a:path w="47591" h="11428" extrusionOk="0">
                  <a:moveTo>
                    <a:pt x="0" y="1"/>
                  </a:moveTo>
                  <a:lnTo>
                    <a:pt x="0" y="11428"/>
                  </a:lnTo>
                  <a:lnTo>
                    <a:pt x="47590" y="11428"/>
                  </a:lnTo>
                  <a:lnTo>
                    <a:pt x="475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8" name="Google Shape;348;p6"/>
            <p:cNvCxnSpPr/>
            <p:nvPr/>
          </p:nvCxnSpPr>
          <p:spPr>
            <a:xfrm rot="10800000">
              <a:off x="1250879" y="179454"/>
              <a:ext cx="803400" cy="0"/>
            </a:xfrm>
            <a:prstGeom prst="straightConnector1">
              <a:avLst/>
            </a:prstGeom>
            <a:noFill/>
            <a:ln w="19050" cap="flat" cmpd="sng">
              <a:solidFill>
                <a:schemeClr val="lt1"/>
              </a:solidFill>
              <a:prstDash val="solid"/>
              <a:round/>
              <a:headEnd type="none" w="med" len="med"/>
              <a:tailEnd type="none" w="med" len="med"/>
            </a:ln>
          </p:spPr>
        </p:cxnSp>
        <p:grpSp>
          <p:nvGrpSpPr>
            <p:cNvPr id="349" name="Google Shape;349;p6"/>
            <p:cNvGrpSpPr/>
            <p:nvPr/>
          </p:nvGrpSpPr>
          <p:grpSpPr>
            <a:xfrm rot="10800000">
              <a:off x="7657678" y="143378"/>
              <a:ext cx="749152" cy="63126"/>
              <a:chOff x="2133750" y="758150"/>
              <a:chExt cx="216800" cy="18275"/>
            </a:xfrm>
          </p:grpSpPr>
          <p:sp>
            <p:nvSpPr>
              <p:cNvPr id="350" name="Google Shape;350;p6"/>
              <p:cNvSpPr/>
              <p:nvPr/>
            </p:nvSpPr>
            <p:spPr>
              <a:xfrm>
                <a:off x="2133750" y="758150"/>
                <a:ext cx="18275" cy="18275"/>
              </a:xfrm>
              <a:custGeom>
                <a:avLst/>
                <a:gdLst/>
                <a:ahLst/>
                <a:cxnLst/>
                <a:rect l="l" t="t" r="r" b="b"/>
                <a:pathLst>
                  <a:path w="731" h="731" extrusionOk="0">
                    <a:moveTo>
                      <a:pt x="1" y="1"/>
                    </a:moveTo>
                    <a:lnTo>
                      <a:pt x="1" y="730"/>
                    </a:lnTo>
                    <a:lnTo>
                      <a:pt x="730" y="730"/>
                    </a:lnTo>
                    <a:lnTo>
                      <a:pt x="7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6"/>
              <p:cNvSpPr/>
              <p:nvPr/>
            </p:nvSpPr>
            <p:spPr>
              <a:xfrm>
                <a:off x="2183400" y="758150"/>
                <a:ext cx="18225" cy="18275"/>
              </a:xfrm>
              <a:custGeom>
                <a:avLst/>
                <a:gdLst/>
                <a:ahLst/>
                <a:cxnLst/>
                <a:rect l="l" t="t" r="r" b="b"/>
                <a:pathLst>
                  <a:path w="729" h="731" extrusionOk="0">
                    <a:moveTo>
                      <a:pt x="0" y="1"/>
                    </a:moveTo>
                    <a:lnTo>
                      <a:pt x="0" y="730"/>
                    </a:lnTo>
                    <a:lnTo>
                      <a:pt x="729" y="730"/>
                    </a:lnTo>
                    <a:lnTo>
                      <a:pt x="7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6"/>
              <p:cNvSpPr/>
              <p:nvPr/>
            </p:nvSpPr>
            <p:spPr>
              <a:xfrm>
                <a:off x="2233025" y="758150"/>
                <a:ext cx="18250" cy="18275"/>
              </a:xfrm>
              <a:custGeom>
                <a:avLst/>
                <a:gdLst/>
                <a:ahLst/>
                <a:cxnLst/>
                <a:rect l="l" t="t" r="r" b="b"/>
                <a:pathLst>
                  <a:path w="730" h="731" extrusionOk="0">
                    <a:moveTo>
                      <a:pt x="1" y="1"/>
                    </a:moveTo>
                    <a:lnTo>
                      <a:pt x="1" y="730"/>
                    </a:lnTo>
                    <a:lnTo>
                      <a:pt x="729" y="730"/>
                    </a:lnTo>
                    <a:lnTo>
                      <a:pt x="7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6"/>
              <p:cNvSpPr/>
              <p:nvPr/>
            </p:nvSpPr>
            <p:spPr>
              <a:xfrm>
                <a:off x="2282650" y="758150"/>
                <a:ext cx="18250" cy="18275"/>
              </a:xfrm>
              <a:custGeom>
                <a:avLst/>
                <a:gdLst/>
                <a:ahLst/>
                <a:cxnLst/>
                <a:rect l="l" t="t" r="r" b="b"/>
                <a:pathLst>
                  <a:path w="730" h="731" extrusionOk="0">
                    <a:moveTo>
                      <a:pt x="0" y="1"/>
                    </a:moveTo>
                    <a:lnTo>
                      <a:pt x="0" y="730"/>
                    </a:lnTo>
                    <a:lnTo>
                      <a:pt x="730" y="730"/>
                    </a:lnTo>
                    <a:lnTo>
                      <a:pt x="7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6"/>
              <p:cNvSpPr/>
              <p:nvPr/>
            </p:nvSpPr>
            <p:spPr>
              <a:xfrm>
                <a:off x="2332275" y="758150"/>
                <a:ext cx="18275" cy="18275"/>
              </a:xfrm>
              <a:custGeom>
                <a:avLst/>
                <a:gdLst/>
                <a:ahLst/>
                <a:cxnLst/>
                <a:rect l="l" t="t" r="r" b="b"/>
                <a:pathLst>
                  <a:path w="731" h="731" extrusionOk="0">
                    <a:moveTo>
                      <a:pt x="1" y="1"/>
                    </a:moveTo>
                    <a:lnTo>
                      <a:pt x="1" y="730"/>
                    </a:lnTo>
                    <a:lnTo>
                      <a:pt x="730" y="730"/>
                    </a:lnTo>
                    <a:lnTo>
                      <a:pt x="7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5" name="Google Shape;355;p6"/>
            <p:cNvSpPr/>
            <p:nvPr/>
          </p:nvSpPr>
          <p:spPr>
            <a:xfrm rot="5400000">
              <a:off x="236235" y="4662744"/>
              <a:ext cx="244582" cy="717052"/>
            </a:xfrm>
            <a:custGeom>
              <a:avLst/>
              <a:gdLst/>
              <a:ahLst/>
              <a:cxnLst/>
              <a:rect l="l" t="t" r="r" b="b"/>
              <a:pathLst>
                <a:path w="30659" h="4981" extrusionOk="0">
                  <a:moveTo>
                    <a:pt x="1" y="0"/>
                  </a:moveTo>
                  <a:lnTo>
                    <a:pt x="1" y="4980"/>
                  </a:lnTo>
                  <a:lnTo>
                    <a:pt x="30659" y="4980"/>
                  </a:lnTo>
                  <a:lnTo>
                    <a:pt x="306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6" name="Google Shape;356;p6"/>
          <p:cNvGrpSpPr/>
          <p:nvPr/>
        </p:nvGrpSpPr>
        <p:grpSpPr>
          <a:xfrm>
            <a:off x="-21027" y="12"/>
            <a:ext cx="9165033" cy="5997785"/>
            <a:chOff x="-21027" y="12"/>
            <a:chExt cx="9165033" cy="5997785"/>
          </a:xfrm>
        </p:grpSpPr>
        <p:grpSp>
          <p:nvGrpSpPr>
            <p:cNvPr id="357" name="Google Shape;357;p6"/>
            <p:cNvGrpSpPr/>
            <p:nvPr/>
          </p:nvGrpSpPr>
          <p:grpSpPr>
            <a:xfrm rot="10800000">
              <a:off x="-21027" y="12"/>
              <a:ext cx="1271926" cy="358882"/>
              <a:chOff x="1289425" y="372100"/>
              <a:chExt cx="1003175" cy="283075"/>
            </a:xfrm>
          </p:grpSpPr>
          <p:sp>
            <p:nvSpPr>
              <p:cNvPr id="358" name="Google Shape;358;p6"/>
              <p:cNvSpPr/>
              <p:nvPr/>
            </p:nvSpPr>
            <p:spPr>
              <a:xfrm>
                <a:off x="1289425" y="372100"/>
                <a:ext cx="16075" cy="16075"/>
              </a:xfrm>
              <a:custGeom>
                <a:avLst/>
                <a:gdLst/>
                <a:ahLst/>
                <a:cxnLst/>
                <a:rect l="l" t="t" r="r" b="b"/>
                <a:pathLst>
                  <a:path w="643" h="643" extrusionOk="0">
                    <a:moveTo>
                      <a:pt x="1" y="0"/>
                    </a:moveTo>
                    <a:lnTo>
                      <a:pt x="1" y="643"/>
                    </a:lnTo>
                    <a:lnTo>
                      <a:pt x="6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6"/>
              <p:cNvSpPr/>
              <p:nvPr/>
            </p:nvSpPr>
            <p:spPr>
              <a:xfrm>
                <a:off x="1289425" y="372100"/>
                <a:ext cx="71200" cy="71200"/>
              </a:xfrm>
              <a:custGeom>
                <a:avLst/>
                <a:gdLst/>
                <a:ahLst/>
                <a:cxnLst/>
                <a:rect l="l" t="t" r="r" b="b"/>
                <a:pathLst>
                  <a:path w="2848" h="2848" extrusionOk="0">
                    <a:moveTo>
                      <a:pt x="2060" y="0"/>
                    </a:moveTo>
                    <a:lnTo>
                      <a:pt x="1" y="2060"/>
                    </a:lnTo>
                    <a:lnTo>
                      <a:pt x="1" y="2847"/>
                    </a:lnTo>
                    <a:lnTo>
                      <a:pt x="2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6"/>
              <p:cNvSpPr/>
              <p:nvPr/>
            </p:nvSpPr>
            <p:spPr>
              <a:xfrm>
                <a:off x="1289425" y="372100"/>
                <a:ext cx="126275" cy="126275"/>
              </a:xfrm>
              <a:custGeom>
                <a:avLst/>
                <a:gdLst/>
                <a:ahLst/>
                <a:cxnLst/>
                <a:rect l="l" t="t" r="r" b="b"/>
                <a:pathLst>
                  <a:path w="5051" h="5051" extrusionOk="0">
                    <a:moveTo>
                      <a:pt x="4263" y="0"/>
                    </a:moveTo>
                    <a:lnTo>
                      <a:pt x="1" y="4263"/>
                    </a:lnTo>
                    <a:lnTo>
                      <a:pt x="1" y="5051"/>
                    </a:lnTo>
                    <a:lnTo>
                      <a:pt x="50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6"/>
              <p:cNvSpPr/>
              <p:nvPr/>
            </p:nvSpPr>
            <p:spPr>
              <a:xfrm>
                <a:off x="1289425" y="372100"/>
                <a:ext cx="181400" cy="181375"/>
              </a:xfrm>
              <a:custGeom>
                <a:avLst/>
                <a:gdLst/>
                <a:ahLst/>
                <a:cxnLst/>
                <a:rect l="l" t="t" r="r" b="b"/>
                <a:pathLst>
                  <a:path w="7256" h="7255" extrusionOk="0">
                    <a:moveTo>
                      <a:pt x="6468" y="0"/>
                    </a:moveTo>
                    <a:lnTo>
                      <a:pt x="1" y="6468"/>
                    </a:lnTo>
                    <a:lnTo>
                      <a:pt x="1" y="7255"/>
                    </a:lnTo>
                    <a:lnTo>
                      <a:pt x="7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6"/>
              <p:cNvSpPr/>
              <p:nvPr/>
            </p:nvSpPr>
            <p:spPr>
              <a:xfrm>
                <a:off x="1289425" y="372100"/>
                <a:ext cx="236500" cy="236500"/>
              </a:xfrm>
              <a:custGeom>
                <a:avLst/>
                <a:gdLst/>
                <a:ahLst/>
                <a:cxnLst/>
                <a:rect l="l" t="t" r="r" b="b"/>
                <a:pathLst>
                  <a:path w="9460" h="9460" extrusionOk="0">
                    <a:moveTo>
                      <a:pt x="8672" y="0"/>
                    </a:moveTo>
                    <a:lnTo>
                      <a:pt x="1" y="8672"/>
                    </a:lnTo>
                    <a:lnTo>
                      <a:pt x="1" y="9459"/>
                    </a:lnTo>
                    <a:lnTo>
                      <a:pt x="94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6"/>
              <p:cNvSpPr/>
              <p:nvPr/>
            </p:nvSpPr>
            <p:spPr>
              <a:xfrm>
                <a:off x="1289425" y="372100"/>
                <a:ext cx="291600" cy="283075"/>
              </a:xfrm>
              <a:custGeom>
                <a:avLst/>
                <a:gdLst/>
                <a:ahLst/>
                <a:cxnLst/>
                <a:rect l="l" t="t" r="r" b="b"/>
                <a:pathLst>
                  <a:path w="11664" h="11323" extrusionOk="0">
                    <a:moveTo>
                      <a:pt x="10876" y="0"/>
                    </a:moveTo>
                    <a:lnTo>
                      <a:pt x="1" y="10877"/>
                    </a:lnTo>
                    <a:lnTo>
                      <a:pt x="1" y="11323"/>
                    </a:lnTo>
                    <a:lnTo>
                      <a:pt x="342" y="11323"/>
                    </a:lnTo>
                    <a:lnTo>
                      <a:pt x="116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6"/>
              <p:cNvSpPr/>
              <p:nvPr/>
            </p:nvSpPr>
            <p:spPr>
              <a:xfrm>
                <a:off x="1333400" y="372100"/>
                <a:ext cx="302725" cy="283075"/>
              </a:xfrm>
              <a:custGeom>
                <a:avLst/>
                <a:gdLst/>
                <a:ahLst/>
                <a:cxnLst/>
                <a:rect l="l" t="t" r="r" b="b"/>
                <a:pathLst>
                  <a:path w="12109" h="11323" extrusionOk="0">
                    <a:moveTo>
                      <a:pt x="11321" y="0"/>
                    </a:moveTo>
                    <a:lnTo>
                      <a:pt x="0" y="11323"/>
                    </a:lnTo>
                    <a:lnTo>
                      <a:pt x="787" y="11323"/>
                    </a:lnTo>
                    <a:lnTo>
                      <a:pt x="121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6"/>
              <p:cNvSpPr/>
              <p:nvPr/>
            </p:nvSpPr>
            <p:spPr>
              <a:xfrm>
                <a:off x="1388475" y="372100"/>
                <a:ext cx="302750" cy="283075"/>
              </a:xfrm>
              <a:custGeom>
                <a:avLst/>
                <a:gdLst/>
                <a:ahLst/>
                <a:cxnLst/>
                <a:rect l="l" t="t" r="r" b="b"/>
                <a:pathLst>
                  <a:path w="12110" h="11323" extrusionOk="0">
                    <a:moveTo>
                      <a:pt x="11322" y="0"/>
                    </a:moveTo>
                    <a:lnTo>
                      <a:pt x="0" y="11323"/>
                    </a:lnTo>
                    <a:lnTo>
                      <a:pt x="788" y="11323"/>
                    </a:lnTo>
                    <a:lnTo>
                      <a:pt x="121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6"/>
              <p:cNvSpPr/>
              <p:nvPr/>
            </p:nvSpPr>
            <p:spPr>
              <a:xfrm>
                <a:off x="1443575" y="372100"/>
                <a:ext cx="302775" cy="283075"/>
              </a:xfrm>
              <a:custGeom>
                <a:avLst/>
                <a:gdLst/>
                <a:ahLst/>
                <a:cxnLst/>
                <a:rect l="l" t="t" r="r" b="b"/>
                <a:pathLst>
                  <a:path w="12111" h="11323" extrusionOk="0">
                    <a:moveTo>
                      <a:pt x="11323" y="0"/>
                    </a:moveTo>
                    <a:lnTo>
                      <a:pt x="1" y="11323"/>
                    </a:lnTo>
                    <a:lnTo>
                      <a:pt x="788" y="11323"/>
                    </a:lnTo>
                    <a:lnTo>
                      <a:pt x="121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6"/>
              <p:cNvSpPr/>
              <p:nvPr/>
            </p:nvSpPr>
            <p:spPr>
              <a:xfrm>
                <a:off x="1498700" y="372100"/>
                <a:ext cx="302725" cy="283075"/>
              </a:xfrm>
              <a:custGeom>
                <a:avLst/>
                <a:gdLst/>
                <a:ahLst/>
                <a:cxnLst/>
                <a:rect l="l" t="t" r="r" b="b"/>
                <a:pathLst>
                  <a:path w="12109" h="11323" extrusionOk="0">
                    <a:moveTo>
                      <a:pt x="11321" y="0"/>
                    </a:moveTo>
                    <a:lnTo>
                      <a:pt x="0" y="11323"/>
                    </a:lnTo>
                    <a:lnTo>
                      <a:pt x="787" y="11323"/>
                    </a:lnTo>
                    <a:lnTo>
                      <a:pt x="121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6"/>
              <p:cNvSpPr/>
              <p:nvPr/>
            </p:nvSpPr>
            <p:spPr>
              <a:xfrm>
                <a:off x="1553800" y="372100"/>
                <a:ext cx="302725" cy="283075"/>
              </a:xfrm>
              <a:custGeom>
                <a:avLst/>
                <a:gdLst/>
                <a:ahLst/>
                <a:cxnLst/>
                <a:rect l="l" t="t" r="r" b="b"/>
                <a:pathLst>
                  <a:path w="12109" h="11323" extrusionOk="0">
                    <a:moveTo>
                      <a:pt x="11322" y="0"/>
                    </a:moveTo>
                    <a:lnTo>
                      <a:pt x="1" y="11323"/>
                    </a:lnTo>
                    <a:lnTo>
                      <a:pt x="788" y="11323"/>
                    </a:lnTo>
                    <a:lnTo>
                      <a:pt x="12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6"/>
              <p:cNvSpPr/>
              <p:nvPr/>
            </p:nvSpPr>
            <p:spPr>
              <a:xfrm>
                <a:off x="1608875" y="372100"/>
                <a:ext cx="302775" cy="283075"/>
              </a:xfrm>
              <a:custGeom>
                <a:avLst/>
                <a:gdLst/>
                <a:ahLst/>
                <a:cxnLst/>
                <a:rect l="l" t="t" r="r" b="b"/>
                <a:pathLst>
                  <a:path w="12111" h="11323" extrusionOk="0">
                    <a:moveTo>
                      <a:pt x="11323" y="0"/>
                    </a:moveTo>
                    <a:lnTo>
                      <a:pt x="1" y="11323"/>
                    </a:lnTo>
                    <a:lnTo>
                      <a:pt x="788" y="11323"/>
                    </a:lnTo>
                    <a:lnTo>
                      <a:pt x="121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6"/>
              <p:cNvSpPr/>
              <p:nvPr/>
            </p:nvSpPr>
            <p:spPr>
              <a:xfrm>
                <a:off x="1664000" y="372100"/>
                <a:ext cx="302725" cy="283075"/>
              </a:xfrm>
              <a:custGeom>
                <a:avLst/>
                <a:gdLst/>
                <a:ahLst/>
                <a:cxnLst/>
                <a:rect l="l" t="t" r="r" b="b"/>
                <a:pathLst>
                  <a:path w="12109" h="11323" extrusionOk="0">
                    <a:moveTo>
                      <a:pt x="11321" y="0"/>
                    </a:moveTo>
                    <a:lnTo>
                      <a:pt x="0" y="11323"/>
                    </a:lnTo>
                    <a:lnTo>
                      <a:pt x="788" y="11323"/>
                    </a:lnTo>
                    <a:lnTo>
                      <a:pt x="12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6"/>
              <p:cNvSpPr/>
              <p:nvPr/>
            </p:nvSpPr>
            <p:spPr>
              <a:xfrm>
                <a:off x="1719100" y="372100"/>
                <a:ext cx="302750" cy="283075"/>
              </a:xfrm>
              <a:custGeom>
                <a:avLst/>
                <a:gdLst/>
                <a:ahLst/>
                <a:cxnLst/>
                <a:rect l="l" t="t" r="r" b="b"/>
                <a:pathLst>
                  <a:path w="12110" h="11323" extrusionOk="0">
                    <a:moveTo>
                      <a:pt x="11322" y="0"/>
                    </a:moveTo>
                    <a:lnTo>
                      <a:pt x="1" y="11323"/>
                    </a:lnTo>
                    <a:lnTo>
                      <a:pt x="788" y="11323"/>
                    </a:lnTo>
                    <a:lnTo>
                      <a:pt x="12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6"/>
              <p:cNvSpPr/>
              <p:nvPr/>
            </p:nvSpPr>
            <p:spPr>
              <a:xfrm>
                <a:off x="1774200" y="372100"/>
                <a:ext cx="302750" cy="283075"/>
              </a:xfrm>
              <a:custGeom>
                <a:avLst/>
                <a:gdLst/>
                <a:ahLst/>
                <a:cxnLst/>
                <a:rect l="l" t="t" r="r" b="b"/>
                <a:pathLst>
                  <a:path w="12110" h="11323" extrusionOk="0">
                    <a:moveTo>
                      <a:pt x="11322" y="0"/>
                    </a:moveTo>
                    <a:lnTo>
                      <a:pt x="0" y="11323"/>
                    </a:lnTo>
                    <a:lnTo>
                      <a:pt x="787" y="11323"/>
                    </a:lnTo>
                    <a:lnTo>
                      <a:pt x="12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6"/>
              <p:cNvSpPr/>
              <p:nvPr/>
            </p:nvSpPr>
            <p:spPr>
              <a:xfrm>
                <a:off x="1829300" y="372100"/>
                <a:ext cx="302750" cy="283075"/>
              </a:xfrm>
              <a:custGeom>
                <a:avLst/>
                <a:gdLst/>
                <a:ahLst/>
                <a:cxnLst/>
                <a:rect l="l" t="t" r="r" b="b"/>
                <a:pathLst>
                  <a:path w="12110" h="11323" extrusionOk="0">
                    <a:moveTo>
                      <a:pt x="11323" y="0"/>
                    </a:moveTo>
                    <a:lnTo>
                      <a:pt x="1" y="11323"/>
                    </a:lnTo>
                    <a:lnTo>
                      <a:pt x="788" y="11323"/>
                    </a:lnTo>
                    <a:lnTo>
                      <a:pt x="121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6"/>
              <p:cNvSpPr/>
              <p:nvPr/>
            </p:nvSpPr>
            <p:spPr>
              <a:xfrm>
                <a:off x="1884400" y="372100"/>
                <a:ext cx="302750" cy="283075"/>
              </a:xfrm>
              <a:custGeom>
                <a:avLst/>
                <a:gdLst/>
                <a:ahLst/>
                <a:cxnLst/>
                <a:rect l="l" t="t" r="r" b="b"/>
                <a:pathLst>
                  <a:path w="12110" h="11323" extrusionOk="0">
                    <a:moveTo>
                      <a:pt x="11322" y="0"/>
                    </a:moveTo>
                    <a:lnTo>
                      <a:pt x="1" y="11323"/>
                    </a:lnTo>
                    <a:lnTo>
                      <a:pt x="788" y="11323"/>
                    </a:lnTo>
                    <a:lnTo>
                      <a:pt x="12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6"/>
              <p:cNvSpPr/>
              <p:nvPr/>
            </p:nvSpPr>
            <p:spPr>
              <a:xfrm>
                <a:off x="1939500" y="372100"/>
                <a:ext cx="302750" cy="283075"/>
              </a:xfrm>
              <a:custGeom>
                <a:avLst/>
                <a:gdLst/>
                <a:ahLst/>
                <a:cxnLst/>
                <a:rect l="l" t="t" r="r" b="b"/>
                <a:pathLst>
                  <a:path w="12110" h="11323" extrusionOk="0">
                    <a:moveTo>
                      <a:pt x="11322" y="0"/>
                    </a:moveTo>
                    <a:lnTo>
                      <a:pt x="0" y="11323"/>
                    </a:lnTo>
                    <a:lnTo>
                      <a:pt x="788" y="11323"/>
                    </a:lnTo>
                    <a:lnTo>
                      <a:pt x="121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6"/>
              <p:cNvSpPr/>
              <p:nvPr/>
            </p:nvSpPr>
            <p:spPr>
              <a:xfrm>
                <a:off x="1994600" y="372100"/>
                <a:ext cx="298000" cy="283075"/>
              </a:xfrm>
              <a:custGeom>
                <a:avLst/>
                <a:gdLst/>
                <a:ahLst/>
                <a:cxnLst/>
                <a:rect l="l" t="t" r="r" b="b"/>
                <a:pathLst>
                  <a:path w="11920" h="11323" extrusionOk="0">
                    <a:moveTo>
                      <a:pt x="11323" y="0"/>
                    </a:moveTo>
                    <a:lnTo>
                      <a:pt x="1" y="11323"/>
                    </a:lnTo>
                    <a:lnTo>
                      <a:pt x="788" y="11323"/>
                    </a:lnTo>
                    <a:lnTo>
                      <a:pt x="11920" y="191"/>
                    </a:lnTo>
                    <a:lnTo>
                      <a:pt x="119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6"/>
              <p:cNvSpPr/>
              <p:nvPr/>
            </p:nvSpPr>
            <p:spPr>
              <a:xfrm>
                <a:off x="2049725" y="412275"/>
                <a:ext cx="242875" cy="242900"/>
              </a:xfrm>
              <a:custGeom>
                <a:avLst/>
                <a:gdLst/>
                <a:ahLst/>
                <a:cxnLst/>
                <a:rect l="l" t="t" r="r" b="b"/>
                <a:pathLst>
                  <a:path w="9715" h="9716" extrusionOk="0">
                    <a:moveTo>
                      <a:pt x="9715" y="1"/>
                    </a:moveTo>
                    <a:lnTo>
                      <a:pt x="0" y="9716"/>
                    </a:lnTo>
                    <a:lnTo>
                      <a:pt x="787" y="9716"/>
                    </a:lnTo>
                    <a:lnTo>
                      <a:pt x="9715" y="788"/>
                    </a:lnTo>
                    <a:lnTo>
                      <a:pt x="97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6"/>
              <p:cNvSpPr/>
              <p:nvPr/>
            </p:nvSpPr>
            <p:spPr>
              <a:xfrm>
                <a:off x="2104825" y="467400"/>
                <a:ext cx="187775" cy="187775"/>
              </a:xfrm>
              <a:custGeom>
                <a:avLst/>
                <a:gdLst/>
                <a:ahLst/>
                <a:cxnLst/>
                <a:rect l="l" t="t" r="r" b="b"/>
                <a:pathLst>
                  <a:path w="7511" h="7511" extrusionOk="0">
                    <a:moveTo>
                      <a:pt x="7511" y="0"/>
                    </a:moveTo>
                    <a:lnTo>
                      <a:pt x="1" y="7511"/>
                    </a:lnTo>
                    <a:lnTo>
                      <a:pt x="788" y="7511"/>
                    </a:lnTo>
                    <a:lnTo>
                      <a:pt x="7511" y="787"/>
                    </a:lnTo>
                    <a:lnTo>
                      <a:pt x="75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6"/>
              <p:cNvSpPr/>
              <p:nvPr/>
            </p:nvSpPr>
            <p:spPr>
              <a:xfrm>
                <a:off x="2159900" y="522475"/>
                <a:ext cx="132700" cy="132700"/>
              </a:xfrm>
              <a:custGeom>
                <a:avLst/>
                <a:gdLst/>
                <a:ahLst/>
                <a:cxnLst/>
                <a:rect l="l" t="t" r="r" b="b"/>
                <a:pathLst>
                  <a:path w="5308" h="5308" extrusionOk="0">
                    <a:moveTo>
                      <a:pt x="5308" y="1"/>
                    </a:moveTo>
                    <a:lnTo>
                      <a:pt x="1" y="5308"/>
                    </a:lnTo>
                    <a:lnTo>
                      <a:pt x="788" y="5308"/>
                    </a:lnTo>
                    <a:lnTo>
                      <a:pt x="5308" y="788"/>
                    </a:lnTo>
                    <a:lnTo>
                      <a:pt x="53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6"/>
              <p:cNvSpPr/>
              <p:nvPr/>
            </p:nvSpPr>
            <p:spPr>
              <a:xfrm>
                <a:off x="2215025" y="577575"/>
                <a:ext cx="77575" cy="77600"/>
              </a:xfrm>
              <a:custGeom>
                <a:avLst/>
                <a:gdLst/>
                <a:ahLst/>
                <a:cxnLst/>
                <a:rect l="l" t="t" r="r" b="b"/>
                <a:pathLst>
                  <a:path w="3103" h="3104" extrusionOk="0">
                    <a:moveTo>
                      <a:pt x="3103" y="1"/>
                    </a:moveTo>
                    <a:lnTo>
                      <a:pt x="0" y="3104"/>
                    </a:lnTo>
                    <a:lnTo>
                      <a:pt x="788" y="3104"/>
                    </a:lnTo>
                    <a:lnTo>
                      <a:pt x="3103" y="788"/>
                    </a:lnTo>
                    <a:lnTo>
                      <a:pt x="31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6"/>
              <p:cNvSpPr/>
              <p:nvPr/>
            </p:nvSpPr>
            <p:spPr>
              <a:xfrm>
                <a:off x="2270125" y="632700"/>
                <a:ext cx="22475" cy="22475"/>
              </a:xfrm>
              <a:custGeom>
                <a:avLst/>
                <a:gdLst/>
                <a:ahLst/>
                <a:cxnLst/>
                <a:rect l="l" t="t" r="r" b="b"/>
                <a:pathLst>
                  <a:path w="899" h="899" extrusionOk="0">
                    <a:moveTo>
                      <a:pt x="899" y="0"/>
                    </a:moveTo>
                    <a:lnTo>
                      <a:pt x="1" y="899"/>
                    </a:lnTo>
                    <a:lnTo>
                      <a:pt x="788" y="899"/>
                    </a:lnTo>
                    <a:lnTo>
                      <a:pt x="899" y="788"/>
                    </a:lnTo>
                    <a:lnTo>
                      <a:pt x="8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6"/>
            <p:cNvGrpSpPr/>
            <p:nvPr/>
          </p:nvGrpSpPr>
          <p:grpSpPr>
            <a:xfrm rot="10800000">
              <a:off x="1010951" y="4898223"/>
              <a:ext cx="1063360" cy="1099573"/>
              <a:chOff x="1375600" y="1002375"/>
              <a:chExt cx="781825" cy="808450"/>
            </a:xfrm>
          </p:grpSpPr>
          <p:sp>
            <p:nvSpPr>
              <p:cNvPr id="383" name="Google Shape;383;p6"/>
              <p:cNvSpPr/>
              <p:nvPr/>
            </p:nvSpPr>
            <p:spPr>
              <a:xfrm>
                <a:off x="1375600" y="1002375"/>
                <a:ext cx="28925" cy="28900"/>
              </a:xfrm>
              <a:custGeom>
                <a:avLst/>
                <a:gdLst/>
                <a:ahLst/>
                <a:cxnLst/>
                <a:rect l="l" t="t" r="r" b="b"/>
                <a:pathLst>
                  <a:path w="1157" h="1156" extrusionOk="0">
                    <a:moveTo>
                      <a:pt x="578" y="1"/>
                    </a:moveTo>
                    <a:cubicBezTo>
                      <a:pt x="259" y="1"/>
                      <a:pt x="1" y="259"/>
                      <a:pt x="1" y="578"/>
                    </a:cubicBezTo>
                    <a:cubicBezTo>
                      <a:pt x="1" y="897"/>
                      <a:pt x="259" y="1156"/>
                      <a:pt x="578" y="1156"/>
                    </a:cubicBezTo>
                    <a:cubicBezTo>
                      <a:pt x="898" y="1156"/>
                      <a:pt x="1157" y="897"/>
                      <a:pt x="1157" y="578"/>
                    </a:cubicBezTo>
                    <a:cubicBezTo>
                      <a:pt x="1157" y="259"/>
                      <a:pt x="898"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6"/>
              <p:cNvSpPr/>
              <p:nvPr/>
            </p:nvSpPr>
            <p:spPr>
              <a:xfrm>
                <a:off x="1501100" y="1002375"/>
                <a:ext cx="28900" cy="28900"/>
              </a:xfrm>
              <a:custGeom>
                <a:avLst/>
                <a:gdLst/>
                <a:ahLst/>
                <a:cxnLst/>
                <a:rect l="l" t="t" r="r" b="b"/>
                <a:pathLst>
                  <a:path w="1156" h="1156" extrusionOk="0">
                    <a:moveTo>
                      <a:pt x="578" y="1"/>
                    </a:moveTo>
                    <a:cubicBezTo>
                      <a:pt x="259" y="1"/>
                      <a:pt x="1" y="259"/>
                      <a:pt x="1" y="578"/>
                    </a:cubicBezTo>
                    <a:cubicBezTo>
                      <a:pt x="1" y="897"/>
                      <a:pt x="259" y="1156"/>
                      <a:pt x="578" y="1156"/>
                    </a:cubicBezTo>
                    <a:cubicBezTo>
                      <a:pt x="897" y="1156"/>
                      <a:pt x="1156" y="897"/>
                      <a:pt x="1156" y="578"/>
                    </a:cubicBezTo>
                    <a:cubicBezTo>
                      <a:pt x="1156" y="259"/>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6"/>
              <p:cNvSpPr/>
              <p:nvPr/>
            </p:nvSpPr>
            <p:spPr>
              <a:xfrm>
                <a:off x="1626600" y="1002375"/>
                <a:ext cx="28900" cy="28900"/>
              </a:xfrm>
              <a:custGeom>
                <a:avLst/>
                <a:gdLst/>
                <a:ahLst/>
                <a:cxnLst/>
                <a:rect l="l" t="t" r="r" b="b"/>
                <a:pathLst>
                  <a:path w="1156" h="1156" extrusionOk="0">
                    <a:moveTo>
                      <a:pt x="578" y="1"/>
                    </a:moveTo>
                    <a:cubicBezTo>
                      <a:pt x="258" y="1"/>
                      <a:pt x="0" y="259"/>
                      <a:pt x="0" y="578"/>
                    </a:cubicBezTo>
                    <a:cubicBezTo>
                      <a:pt x="0" y="897"/>
                      <a:pt x="258" y="1156"/>
                      <a:pt x="578" y="1156"/>
                    </a:cubicBezTo>
                    <a:cubicBezTo>
                      <a:pt x="896" y="1156"/>
                      <a:pt x="1155" y="897"/>
                      <a:pt x="1155" y="578"/>
                    </a:cubicBezTo>
                    <a:cubicBezTo>
                      <a:pt x="1155" y="259"/>
                      <a:pt x="896"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6"/>
              <p:cNvSpPr/>
              <p:nvPr/>
            </p:nvSpPr>
            <p:spPr>
              <a:xfrm>
                <a:off x="1752075" y="1002375"/>
                <a:ext cx="28900" cy="28900"/>
              </a:xfrm>
              <a:custGeom>
                <a:avLst/>
                <a:gdLst/>
                <a:ahLst/>
                <a:cxnLst/>
                <a:rect l="l" t="t" r="r" b="b"/>
                <a:pathLst>
                  <a:path w="1156" h="1156" extrusionOk="0">
                    <a:moveTo>
                      <a:pt x="578" y="1"/>
                    </a:moveTo>
                    <a:cubicBezTo>
                      <a:pt x="258" y="1"/>
                      <a:pt x="0" y="259"/>
                      <a:pt x="0" y="578"/>
                    </a:cubicBezTo>
                    <a:cubicBezTo>
                      <a:pt x="0" y="897"/>
                      <a:pt x="259" y="1156"/>
                      <a:pt x="578" y="1156"/>
                    </a:cubicBezTo>
                    <a:cubicBezTo>
                      <a:pt x="896" y="1156"/>
                      <a:pt x="1155" y="897"/>
                      <a:pt x="1155" y="578"/>
                    </a:cubicBezTo>
                    <a:cubicBezTo>
                      <a:pt x="1155" y="259"/>
                      <a:pt x="896"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6"/>
              <p:cNvSpPr/>
              <p:nvPr/>
            </p:nvSpPr>
            <p:spPr>
              <a:xfrm>
                <a:off x="1877550" y="1002375"/>
                <a:ext cx="28900" cy="28900"/>
              </a:xfrm>
              <a:custGeom>
                <a:avLst/>
                <a:gdLst/>
                <a:ahLst/>
                <a:cxnLst/>
                <a:rect l="l" t="t" r="r" b="b"/>
                <a:pathLst>
                  <a:path w="1156" h="1156" extrusionOk="0">
                    <a:moveTo>
                      <a:pt x="578" y="1"/>
                    </a:moveTo>
                    <a:cubicBezTo>
                      <a:pt x="260" y="1"/>
                      <a:pt x="1" y="259"/>
                      <a:pt x="1" y="578"/>
                    </a:cubicBezTo>
                    <a:cubicBezTo>
                      <a:pt x="1" y="897"/>
                      <a:pt x="260" y="1156"/>
                      <a:pt x="578" y="1156"/>
                    </a:cubicBezTo>
                    <a:cubicBezTo>
                      <a:pt x="897" y="1156"/>
                      <a:pt x="1156" y="897"/>
                      <a:pt x="1156" y="578"/>
                    </a:cubicBezTo>
                    <a:cubicBezTo>
                      <a:pt x="1156" y="259"/>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6"/>
              <p:cNvSpPr/>
              <p:nvPr/>
            </p:nvSpPr>
            <p:spPr>
              <a:xfrm>
                <a:off x="2003025" y="1002375"/>
                <a:ext cx="28900" cy="28900"/>
              </a:xfrm>
              <a:custGeom>
                <a:avLst/>
                <a:gdLst/>
                <a:ahLst/>
                <a:cxnLst/>
                <a:rect l="l" t="t" r="r" b="b"/>
                <a:pathLst>
                  <a:path w="1156" h="1156" extrusionOk="0">
                    <a:moveTo>
                      <a:pt x="578" y="1"/>
                    </a:moveTo>
                    <a:cubicBezTo>
                      <a:pt x="260" y="1"/>
                      <a:pt x="1" y="259"/>
                      <a:pt x="1" y="578"/>
                    </a:cubicBezTo>
                    <a:cubicBezTo>
                      <a:pt x="1" y="897"/>
                      <a:pt x="260" y="1156"/>
                      <a:pt x="578" y="1156"/>
                    </a:cubicBezTo>
                    <a:cubicBezTo>
                      <a:pt x="897" y="1156"/>
                      <a:pt x="1156" y="897"/>
                      <a:pt x="1156" y="578"/>
                    </a:cubicBezTo>
                    <a:cubicBezTo>
                      <a:pt x="1156" y="259"/>
                      <a:pt x="898"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6"/>
              <p:cNvSpPr/>
              <p:nvPr/>
            </p:nvSpPr>
            <p:spPr>
              <a:xfrm>
                <a:off x="2128525" y="1002375"/>
                <a:ext cx="28900" cy="28900"/>
              </a:xfrm>
              <a:custGeom>
                <a:avLst/>
                <a:gdLst/>
                <a:ahLst/>
                <a:cxnLst/>
                <a:rect l="l" t="t" r="r" b="b"/>
                <a:pathLst>
                  <a:path w="1156" h="1156" extrusionOk="0">
                    <a:moveTo>
                      <a:pt x="578" y="1"/>
                    </a:moveTo>
                    <a:cubicBezTo>
                      <a:pt x="259" y="1"/>
                      <a:pt x="0" y="259"/>
                      <a:pt x="0" y="578"/>
                    </a:cubicBezTo>
                    <a:cubicBezTo>
                      <a:pt x="0" y="897"/>
                      <a:pt x="259" y="1156"/>
                      <a:pt x="578" y="1156"/>
                    </a:cubicBezTo>
                    <a:cubicBezTo>
                      <a:pt x="897" y="1156"/>
                      <a:pt x="1155" y="897"/>
                      <a:pt x="1155" y="578"/>
                    </a:cubicBezTo>
                    <a:cubicBezTo>
                      <a:pt x="1155" y="259"/>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6"/>
              <p:cNvSpPr/>
              <p:nvPr/>
            </p:nvSpPr>
            <p:spPr>
              <a:xfrm>
                <a:off x="1375600" y="1113725"/>
                <a:ext cx="28925" cy="28900"/>
              </a:xfrm>
              <a:custGeom>
                <a:avLst/>
                <a:gdLst/>
                <a:ahLst/>
                <a:cxnLst/>
                <a:rect l="l" t="t" r="r" b="b"/>
                <a:pathLst>
                  <a:path w="1157" h="1156" extrusionOk="0">
                    <a:moveTo>
                      <a:pt x="578" y="1"/>
                    </a:moveTo>
                    <a:cubicBezTo>
                      <a:pt x="259" y="1"/>
                      <a:pt x="1" y="260"/>
                      <a:pt x="1" y="578"/>
                    </a:cubicBezTo>
                    <a:cubicBezTo>
                      <a:pt x="1" y="898"/>
                      <a:pt x="259" y="1156"/>
                      <a:pt x="578" y="1156"/>
                    </a:cubicBezTo>
                    <a:cubicBezTo>
                      <a:pt x="898" y="1156"/>
                      <a:pt x="1157" y="898"/>
                      <a:pt x="1157" y="578"/>
                    </a:cubicBezTo>
                    <a:cubicBezTo>
                      <a:pt x="1157" y="260"/>
                      <a:pt x="898"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6"/>
              <p:cNvSpPr/>
              <p:nvPr/>
            </p:nvSpPr>
            <p:spPr>
              <a:xfrm>
                <a:off x="1501100" y="1113725"/>
                <a:ext cx="28900" cy="28900"/>
              </a:xfrm>
              <a:custGeom>
                <a:avLst/>
                <a:gdLst/>
                <a:ahLst/>
                <a:cxnLst/>
                <a:rect l="l" t="t" r="r" b="b"/>
                <a:pathLst>
                  <a:path w="1156" h="1156" extrusionOk="0">
                    <a:moveTo>
                      <a:pt x="578" y="1"/>
                    </a:moveTo>
                    <a:cubicBezTo>
                      <a:pt x="259" y="1"/>
                      <a:pt x="1" y="260"/>
                      <a:pt x="1" y="578"/>
                    </a:cubicBezTo>
                    <a:cubicBezTo>
                      <a:pt x="1" y="898"/>
                      <a:pt x="259" y="1156"/>
                      <a:pt x="578" y="1156"/>
                    </a:cubicBezTo>
                    <a:cubicBezTo>
                      <a:pt x="897" y="1156"/>
                      <a:pt x="1156" y="898"/>
                      <a:pt x="1156" y="578"/>
                    </a:cubicBezTo>
                    <a:cubicBezTo>
                      <a:pt x="1156" y="260"/>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6"/>
              <p:cNvSpPr/>
              <p:nvPr/>
            </p:nvSpPr>
            <p:spPr>
              <a:xfrm>
                <a:off x="1626600" y="1113725"/>
                <a:ext cx="28900" cy="28900"/>
              </a:xfrm>
              <a:custGeom>
                <a:avLst/>
                <a:gdLst/>
                <a:ahLst/>
                <a:cxnLst/>
                <a:rect l="l" t="t" r="r" b="b"/>
                <a:pathLst>
                  <a:path w="1156" h="1156" extrusionOk="0">
                    <a:moveTo>
                      <a:pt x="578" y="1"/>
                    </a:moveTo>
                    <a:cubicBezTo>
                      <a:pt x="258" y="1"/>
                      <a:pt x="0" y="260"/>
                      <a:pt x="0" y="578"/>
                    </a:cubicBezTo>
                    <a:cubicBezTo>
                      <a:pt x="0" y="898"/>
                      <a:pt x="258" y="1156"/>
                      <a:pt x="578" y="1156"/>
                    </a:cubicBezTo>
                    <a:cubicBezTo>
                      <a:pt x="896" y="1156"/>
                      <a:pt x="1155" y="898"/>
                      <a:pt x="1155" y="578"/>
                    </a:cubicBezTo>
                    <a:cubicBezTo>
                      <a:pt x="1155" y="260"/>
                      <a:pt x="896"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6"/>
              <p:cNvSpPr/>
              <p:nvPr/>
            </p:nvSpPr>
            <p:spPr>
              <a:xfrm>
                <a:off x="1752075" y="1113725"/>
                <a:ext cx="28900" cy="28900"/>
              </a:xfrm>
              <a:custGeom>
                <a:avLst/>
                <a:gdLst/>
                <a:ahLst/>
                <a:cxnLst/>
                <a:rect l="l" t="t" r="r" b="b"/>
                <a:pathLst>
                  <a:path w="1156" h="1156" extrusionOk="0">
                    <a:moveTo>
                      <a:pt x="578" y="1"/>
                    </a:moveTo>
                    <a:cubicBezTo>
                      <a:pt x="258" y="1"/>
                      <a:pt x="0" y="260"/>
                      <a:pt x="0" y="578"/>
                    </a:cubicBezTo>
                    <a:cubicBezTo>
                      <a:pt x="0" y="898"/>
                      <a:pt x="259" y="1156"/>
                      <a:pt x="578" y="1156"/>
                    </a:cubicBezTo>
                    <a:cubicBezTo>
                      <a:pt x="896" y="1156"/>
                      <a:pt x="1155" y="898"/>
                      <a:pt x="1155" y="578"/>
                    </a:cubicBezTo>
                    <a:cubicBezTo>
                      <a:pt x="1155" y="260"/>
                      <a:pt x="896"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6"/>
              <p:cNvSpPr/>
              <p:nvPr/>
            </p:nvSpPr>
            <p:spPr>
              <a:xfrm>
                <a:off x="1877550" y="1113725"/>
                <a:ext cx="28900" cy="28900"/>
              </a:xfrm>
              <a:custGeom>
                <a:avLst/>
                <a:gdLst/>
                <a:ahLst/>
                <a:cxnLst/>
                <a:rect l="l" t="t" r="r" b="b"/>
                <a:pathLst>
                  <a:path w="1156" h="1156" extrusionOk="0">
                    <a:moveTo>
                      <a:pt x="578" y="1"/>
                    </a:moveTo>
                    <a:cubicBezTo>
                      <a:pt x="260" y="1"/>
                      <a:pt x="1" y="260"/>
                      <a:pt x="1" y="578"/>
                    </a:cubicBezTo>
                    <a:cubicBezTo>
                      <a:pt x="1" y="898"/>
                      <a:pt x="260" y="1156"/>
                      <a:pt x="578" y="1156"/>
                    </a:cubicBezTo>
                    <a:cubicBezTo>
                      <a:pt x="897" y="1156"/>
                      <a:pt x="1156" y="898"/>
                      <a:pt x="1156" y="578"/>
                    </a:cubicBezTo>
                    <a:cubicBezTo>
                      <a:pt x="1156" y="260"/>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6"/>
              <p:cNvSpPr/>
              <p:nvPr/>
            </p:nvSpPr>
            <p:spPr>
              <a:xfrm>
                <a:off x="2003025" y="1113725"/>
                <a:ext cx="28900" cy="28900"/>
              </a:xfrm>
              <a:custGeom>
                <a:avLst/>
                <a:gdLst/>
                <a:ahLst/>
                <a:cxnLst/>
                <a:rect l="l" t="t" r="r" b="b"/>
                <a:pathLst>
                  <a:path w="1156" h="1156" extrusionOk="0">
                    <a:moveTo>
                      <a:pt x="578" y="1"/>
                    </a:moveTo>
                    <a:cubicBezTo>
                      <a:pt x="260" y="1"/>
                      <a:pt x="1" y="260"/>
                      <a:pt x="1" y="578"/>
                    </a:cubicBezTo>
                    <a:cubicBezTo>
                      <a:pt x="1" y="898"/>
                      <a:pt x="260" y="1156"/>
                      <a:pt x="578" y="1156"/>
                    </a:cubicBezTo>
                    <a:cubicBezTo>
                      <a:pt x="897" y="1156"/>
                      <a:pt x="1156" y="898"/>
                      <a:pt x="1156" y="578"/>
                    </a:cubicBezTo>
                    <a:cubicBezTo>
                      <a:pt x="1156" y="260"/>
                      <a:pt x="898"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6"/>
              <p:cNvSpPr/>
              <p:nvPr/>
            </p:nvSpPr>
            <p:spPr>
              <a:xfrm>
                <a:off x="2128525" y="1113725"/>
                <a:ext cx="28900" cy="28900"/>
              </a:xfrm>
              <a:custGeom>
                <a:avLst/>
                <a:gdLst/>
                <a:ahLst/>
                <a:cxnLst/>
                <a:rect l="l" t="t" r="r" b="b"/>
                <a:pathLst>
                  <a:path w="1156" h="1156" extrusionOk="0">
                    <a:moveTo>
                      <a:pt x="578" y="1"/>
                    </a:moveTo>
                    <a:cubicBezTo>
                      <a:pt x="259" y="1"/>
                      <a:pt x="0" y="260"/>
                      <a:pt x="0" y="578"/>
                    </a:cubicBezTo>
                    <a:cubicBezTo>
                      <a:pt x="0" y="898"/>
                      <a:pt x="259" y="1156"/>
                      <a:pt x="578" y="1156"/>
                    </a:cubicBezTo>
                    <a:cubicBezTo>
                      <a:pt x="897" y="1156"/>
                      <a:pt x="1155" y="898"/>
                      <a:pt x="1155" y="578"/>
                    </a:cubicBezTo>
                    <a:cubicBezTo>
                      <a:pt x="1155" y="260"/>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6"/>
              <p:cNvSpPr/>
              <p:nvPr/>
            </p:nvSpPr>
            <p:spPr>
              <a:xfrm>
                <a:off x="1375600" y="1225100"/>
                <a:ext cx="28925" cy="28925"/>
              </a:xfrm>
              <a:custGeom>
                <a:avLst/>
                <a:gdLst/>
                <a:ahLst/>
                <a:cxnLst/>
                <a:rect l="l" t="t" r="r" b="b"/>
                <a:pathLst>
                  <a:path w="1157" h="1157" extrusionOk="0">
                    <a:moveTo>
                      <a:pt x="578" y="1"/>
                    </a:moveTo>
                    <a:cubicBezTo>
                      <a:pt x="259" y="1"/>
                      <a:pt x="1" y="259"/>
                      <a:pt x="1" y="578"/>
                    </a:cubicBezTo>
                    <a:cubicBezTo>
                      <a:pt x="1" y="897"/>
                      <a:pt x="259" y="1156"/>
                      <a:pt x="578" y="1156"/>
                    </a:cubicBezTo>
                    <a:cubicBezTo>
                      <a:pt x="898" y="1156"/>
                      <a:pt x="1157" y="897"/>
                      <a:pt x="1157" y="578"/>
                    </a:cubicBezTo>
                    <a:cubicBezTo>
                      <a:pt x="1157" y="259"/>
                      <a:pt x="898"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6"/>
              <p:cNvSpPr/>
              <p:nvPr/>
            </p:nvSpPr>
            <p:spPr>
              <a:xfrm>
                <a:off x="1501100" y="1225100"/>
                <a:ext cx="28900" cy="28925"/>
              </a:xfrm>
              <a:custGeom>
                <a:avLst/>
                <a:gdLst/>
                <a:ahLst/>
                <a:cxnLst/>
                <a:rect l="l" t="t" r="r" b="b"/>
                <a:pathLst>
                  <a:path w="1156" h="1157" extrusionOk="0">
                    <a:moveTo>
                      <a:pt x="578" y="1"/>
                    </a:moveTo>
                    <a:cubicBezTo>
                      <a:pt x="259" y="1"/>
                      <a:pt x="1" y="259"/>
                      <a:pt x="1" y="578"/>
                    </a:cubicBezTo>
                    <a:cubicBezTo>
                      <a:pt x="1" y="897"/>
                      <a:pt x="259" y="1156"/>
                      <a:pt x="578" y="1156"/>
                    </a:cubicBezTo>
                    <a:cubicBezTo>
                      <a:pt x="897" y="1156"/>
                      <a:pt x="1156" y="897"/>
                      <a:pt x="1156" y="578"/>
                    </a:cubicBezTo>
                    <a:cubicBezTo>
                      <a:pt x="1156" y="259"/>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6"/>
              <p:cNvSpPr/>
              <p:nvPr/>
            </p:nvSpPr>
            <p:spPr>
              <a:xfrm>
                <a:off x="1626600" y="1225100"/>
                <a:ext cx="28900" cy="28925"/>
              </a:xfrm>
              <a:custGeom>
                <a:avLst/>
                <a:gdLst/>
                <a:ahLst/>
                <a:cxnLst/>
                <a:rect l="l" t="t" r="r" b="b"/>
                <a:pathLst>
                  <a:path w="1156" h="1157" extrusionOk="0">
                    <a:moveTo>
                      <a:pt x="578" y="1"/>
                    </a:moveTo>
                    <a:cubicBezTo>
                      <a:pt x="258" y="1"/>
                      <a:pt x="0" y="259"/>
                      <a:pt x="0" y="578"/>
                    </a:cubicBezTo>
                    <a:cubicBezTo>
                      <a:pt x="0" y="897"/>
                      <a:pt x="258" y="1156"/>
                      <a:pt x="578" y="1156"/>
                    </a:cubicBezTo>
                    <a:cubicBezTo>
                      <a:pt x="896" y="1156"/>
                      <a:pt x="1155" y="897"/>
                      <a:pt x="1155" y="578"/>
                    </a:cubicBezTo>
                    <a:cubicBezTo>
                      <a:pt x="1155" y="259"/>
                      <a:pt x="896"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6"/>
              <p:cNvSpPr/>
              <p:nvPr/>
            </p:nvSpPr>
            <p:spPr>
              <a:xfrm>
                <a:off x="1752075" y="1225100"/>
                <a:ext cx="28900" cy="28925"/>
              </a:xfrm>
              <a:custGeom>
                <a:avLst/>
                <a:gdLst/>
                <a:ahLst/>
                <a:cxnLst/>
                <a:rect l="l" t="t" r="r" b="b"/>
                <a:pathLst>
                  <a:path w="1156" h="1157" extrusionOk="0">
                    <a:moveTo>
                      <a:pt x="578" y="1"/>
                    </a:moveTo>
                    <a:cubicBezTo>
                      <a:pt x="258" y="1"/>
                      <a:pt x="0" y="259"/>
                      <a:pt x="0" y="578"/>
                    </a:cubicBezTo>
                    <a:cubicBezTo>
                      <a:pt x="0" y="897"/>
                      <a:pt x="259" y="1156"/>
                      <a:pt x="578" y="1156"/>
                    </a:cubicBezTo>
                    <a:cubicBezTo>
                      <a:pt x="896" y="1156"/>
                      <a:pt x="1155" y="897"/>
                      <a:pt x="1155" y="578"/>
                    </a:cubicBezTo>
                    <a:cubicBezTo>
                      <a:pt x="1155" y="259"/>
                      <a:pt x="896"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6"/>
              <p:cNvSpPr/>
              <p:nvPr/>
            </p:nvSpPr>
            <p:spPr>
              <a:xfrm>
                <a:off x="1877550" y="1225100"/>
                <a:ext cx="28900" cy="28925"/>
              </a:xfrm>
              <a:custGeom>
                <a:avLst/>
                <a:gdLst/>
                <a:ahLst/>
                <a:cxnLst/>
                <a:rect l="l" t="t" r="r" b="b"/>
                <a:pathLst>
                  <a:path w="1156" h="1157" extrusionOk="0">
                    <a:moveTo>
                      <a:pt x="578" y="1"/>
                    </a:moveTo>
                    <a:cubicBezTo>
                      <a:pt x="260" y="1"/>
                      <a:pt x="1" y="259"/>
                      <a:pt x="1" y="578"/>
                    </a:cubicBezTo>
                    <a:cubicBezTo>
                      <a:pt x="1" y="897"/>
                      <a:pt x="260" y="1156"/>
                      <a:pt x="578" y="1156"/>
                    </a:cubicBezTo>
                    <a:cubicBezTo>
                      <a:pt x="897" y="1156"/>
                      <a:pt x="1156" y="897"/>
                      <a:pt x="1156" y="578"/>
                    </a:cubicBezTo>
                    <a:cubicBezTo>
                      <a:pt x="1156" y="259"/>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6"/>
              <p:cNvSpPr/>
              <p:nvPr/>
            </p:nvSpPr>
            <p:spPr>
              <a:xfrm>
                <a:off x="2003025" y="1225100"/>
                <a:ext cx="28900" cy="28925"/>
              </a:xfrm>
              <a:custGeom>
                <a:avLst/>
                <a:gdLst/>
                <a:ahLst/>
                <a:cxnLst/>
                <a:rect l="l" t="t" r="r" b="b"/>
                <a:pathLst>
                  <a:path w="1156" h="1157" extrusionOk="0">
                    <a:moveTo>
                      <a:pt x="578" y="1"/>
                    </a:moveTo>
                    <a:cubicBezTo>
                      <a:pt x="260" y="1"/>
                      <a:pt x="1" y="259"/>
                      <a:pt x="1" y="578"/>
                    </a:cubicBezTo>
                    <a:cubicBezTo>
                      <a:pt x="1" y="897"/>
                      <a:pt x="260" y="1156"/>
                      <a:pt x="578" y="1156"/>
                    </a:cubicBezTo>
                    <a:cubicBezTo>
                      <a:pt x="897" y="1156"/>
                      <a:pt x="1156" y="897"/>
                      <a:pt x="1156" y="578"/>
                    </a:cubicBezTo>
                    <a:cubicBezTo>
                      <a:pt x="1156" y="259"/>
                      <a:pt x="898"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6"/>
              <p:cNvSpPr/>
              <p:nvPr/>
            </p:nvSpPr>
            <p:spPr>
              <a:xfrm>
                <a:off x="2128525" y="1225100"/>
                <a:ext cx="28900" cy="28925"/>
              </a:xfrm>
              <a:custGeom>
                <a:avLst/>
                <a:gdLst/>
                <a:ahLst/>
                <a:cxnLst/>
                <a:rect l="l" t="t" r="r" b="b"/>
                <a:pathLst>
                  <a:path w="1156" h="1157" extrusionOk="0">
                    <a:moveTo>
                      <a:pt x="578" y="1"/>
                    </a:moveTo>
                    <a:cubicBezTo>
                      <a:pt x="259" y="1"/>
                      <a:pt x="0" y="259"/>
                      <a:pt x="0" y="578"/>
                    </a:cubicBezTo>
                    <a:cubicBezTo>
                      <a:pt x="0" y="897"/>
                      <a:pt x="259" y="1156"/>
                      <a:pt x="578" y="1156"/>
                    </a:cubicBezTo>
                    <a:cubicBezTo>
                      <a:pt x="897" y="1156"/>
                      <a:pt x="1155" y="897"/>
                      <a:pt x="1155" y="578"/>
                    </a:cubicBezTo>
                    <a:cubicBezTo>
                      <a:pt x="1155" y="259"/>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6"/>
              <p:cNvSpPr/>
              <p:nvPr/>
            </p:nvSpPr>
            <p:spPr>
              <a:xfrm>
                <a:off x="1375600" y="1336450"/>
                <a:ext cx="28925" cy="28925"/>
              </a:xfrm>
              <a:custGeom>
                <a:avLst/>
                <a:gdLst/>
                <a:ahLst/>
                <a:cxnLst/>
                <a:rect l="l" t="t" r="r" b="b"/>
                <a:pathLst>
                  <a:path w="1157" h="1157" extrusionOk="0">
                    <a:moveTo>
                      <a:pt x="578" y="1"/>
                    </a:moveTo>
                    <a:cubicBezTo>
                      <a:pt x="259" y="1"/>
                      <a:pt x="1" y="260"/>
                      <a:pt x="1" y="579"/>
                    </a:cubicBezTo>
                    <a:cubicBezTo>
                      <a:pt x="1" y="898"/>
                      <a:pt x="259" y="1156"/>
                      <a:pt x="578" y="1156"/>
                    </a:cubicBezTo>
                    <a:cubicBezTo>
                      <a:pt x="898" y="1156"/>
                      <a:pt x="1157" y="898"/>
                      <a:pt x="1157" y="579"/>
                    </a:cubicBezTo>
                    <a:cubicBezTo>
                      <a:pt x="1157" y="260"/>
                      <a:pt x="898"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6"/>
              <p:cNvSpPr/>
              <p:nvPr/>
            </p:nvSpPr>
            <p:spPr>
              <a:xfrm>
                <a:off x="1501100" y="1336450"/>
                <a:ext cx="28900" cy="28925"/>
              </a:xfrm>
              <a:custGeom>
                <a:avLst/>
                <a:gdLst/>
                <a:ahLst/>
                <a:cxnLst/>
                <a:rect l="l" t="t" r="r" b="b"/>
                <a:pathLst>
                  <a:path w="1156" h="1157" extrusionOk="0">
                    <a:moveTo>
                      <a:pt x="578" y="1"/>
                    </a:moveTo>
                    <a:cubicBezTo>
                      <a:pt x="259" y="1"/>
                      <a:pt x="1" y="260"/>
                      <a:pt x="1" y="579"/>
                    </a:cubicBezTo>
                    <a:cubicBezTo>
                      <a:pt x="1" y="898"/>
                      <a:pt x="259" y="1156"/>
                      <a:pt x="578" y="1156"/>
                    </a:cubicBezTo>
                    <a:cubicBezTo>
                      <a:pt x="897" y="1156"/>
                      <a:pt x="1156" y="898"/>
                      <a:pt x="1156" y="579"/>
                    </a:cubicBezTo>
                    <a:cubicBezTo>
                      <a:pt x="1156" y="260"/>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6"/>
              <p:cNvSpPr/>
              <p:nvPr/>
            </p:nvSpPr>
            <p:spPr>
              <a:xfrm>
                <a:off x="1626600" y="1336450"/>
                <a:ext cx="28900" cy="28925"/>
              </a:xfrm>
              <a:custGeom>
                <a:avLst/>
                <a:gdLst/>
                <a:ahLst/>
                <a:cxnLst/>
                <a:rect l="l" t="t" r="r" b="b"/>
                <a:pathLst>
                  <a:path w="1156" h="1157" extrusionOk="0">
                    <a:moveTo>
                      <a:pt x="578" y="1"/>
                    </a:moveTo>
                    <a:cubicBezTo>
                      <a:pt x="258" y="1"/>
                      <a:pt x="0" y="260"/>
                      <a:pt x="0" y="579"/>
                    </a:cubicBezTo>
                    <a:cubicBezTo>
                      <a:pt x="0" y="898"/>
                      <a:pt x="258" y="1156"/>
                      <a:pt x="578" y="1156"/>
                    </a:cubicBezTo>
                    <a:cubicBezTo>
                      <a:pt x="896" y="1156"/>
                      <a:pt x="1155" y="898"/>
                      <a:pt x="1155" y="579"/>
                    </a:cubicBezTo>
                    <a:cubicBezTo>
                      <a:pt x="1155" y="260"/>
                      <a:pt x="896"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6"/>
              <p:cNvSpPr/>
              <p:nvPr/>
            </p:nvSpPr>
            <p:spPr>
              <a:xfrm>
                <a:off x="1752075" y="1336450"/>
                <a:ext cx="28900" cy="28925"/>
              </a:xfrm>
              <a:custGeom>
                <a:avLst/>
                <a:gdLst/>
                <a:ahLst/>
                <a:cxnLst/>
                <a:rect l="l" t="t" r="r" b="b"/>
                <a:pathLst>
                  <a:path w="1156" h="1157" extrusionOk="0">
                    <a:moveTo>
                      <a:pt x="578" y="1"/>
                    </a:moveTo>
                    <a:cubicBezTo>
                      <a:pt x="258" y="1"/>
                      <a:pt x="0" y="260"/>
                      <a:pt x="0" y="579"/>
                    </a:cubicBezTo>
                    <a:cubicBezTo>
                      <a:pt x="0" y="898"/>
                      <a:pt x="259" y="1156"/>
                      <a:pt x="578" y="1156"/>
                    </a:cubicBezTo>
                    <a:cubicBezTo>
                      <a:pt x="896" y="1156"/>
                      <a:pt x="1155" y="898"/>
                      <a:pt x="1155" y="579"/>
                    </a:cubicBezTo>
                    <a:cubicBezTo>
                      <a:pt x="1155" y="260"/>
                      <a:pt x="896"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6"/>
              <p:cNvSpPr/>
              <p:nvPr/>
            </p:nvSpPr>
            <p:spPr>
              <a:xfrm>
                <a:off x="1877550" y="1336450"/>
                <a:ext cx="28900" cy="28925"/>
              </a:xfrm>
              <a:custGeom>
                <a:avLst/>
                <a:gdLst/>
                <a:ahLst/>
                <a:cxnLst/>
                <a:rect l="l" t="t" r="r" b="b"/>
                <a:pathLst>
                  <a:path w="1156" h="1157" extrusionOk="0">
                    <a:moveTo>
                      <a:pt x="578" y="1"/>
                    </a:moveTo>
                    <a:cubicBezTo>
                      <a:pt x="260" y="1"/>
                      <a:pt x="1" y="260"/>
                      <a:pt x="1" y="579"/>
                    </a:cubicBezTo>
                    <a:cubicBezTo>
                      <a:pt x="1" y="898"/>
                      <a:pt x="260" y="1156"/>
                      <a:pt x="578" y="1156"/>
                    </a:cubicBezTo>
                    <a:cubicBezTo>
                      <a:pt x="897" y="1156"/>
                      <a:pt x="1156" y="898"/>
                      <a:pt x="1156" y="579"/>
                    </a:cubicBezTo>
                    <a:cubicBezTo>
                      <a:pt x="1156" y="260"/>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6"/>
              <p:cNvSpPr/>
              <p:nvPr/>
            </p:nvSpPr>
            <p:spPr>
              <a:xfrm>
                <a:off x="2003025" y="1336450"/>
                <a:ext cx="28900" cy="28925"/>
              </a:xfrm>
              <a:custGeom>
                <a:avLst/>
                <a:gdLst/>
                <a:ahLst/>
                <a:cxnLst/>
                <a:rect l="l" t="t" r="r" b="b"/>
                <a:pathLst>
                  <a:path w="1156" h="1157" extrusionOk="0">
                    <a:moveTo>
                      <a:pt x="578" y="1"/>
                    </a:moveTo>
                    <a:cubicBezTo>
                      <a:pt x="260" y="1"/>
                      <a:pt x="1" y="260"/>
                      <a:pt x="1" y="579"/>
                    </a:cubicBezTo>
                    <a:cubicBezTo>
                      <a:pt x="1" y="898"/>
                      <a:pt x="260" y="1156"/>
                      <a:pt x="578" y="1156"/>
                    </a:cubicBezTo>
                    <a:cubicBezTo>
                      <a:pt x="897" y="1156"/>
                      <a:pt x="1156" y="898"/>
                      <a:pt x="1156" y="579"/>
                    </a:cubicBezTo>
                    <a:cubicBezTo>
                      <a:pt x="1156" y="260"/>
                      <a:pt x="898"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6"/>
              <p:cNvSpPr/>
              <p:nvPr/>
            </p:nvSpPr>
            <p:spPr>
              <a:xfrm>
                <a:off x="2128525" y="1336450"/>
                <a:ext cx="28900" cy="28925"/>
              </a:xfrm>
              <a:custGeom>
                <a:avLst/>
                <a:gdLst/>
                <a:ahLst/>
                <a:cxnLst/>
                <a:rect l="l" t="t" r="r" b="b"/>
                <a:pathLst>
                  <a:path w="1156" h="1157" extrusionOk="0">
                    <a:moveTo>
                      <a:pt x="578" y="1"/>
                    </a:moveTo>
                    <a:cubicBezTo>
                      <a:pt x="259" y="1"/>
                      <a:pt x="0" y="260"/>
                      <a:pt x="0" y="579"/>
                    </a:cubicBezTo>
                    <a:cubicBezTo>
                      <a:pt x="0" y="898"/>
                      <a:pt x="259" y="1156"/>
                      <a:pt x="578" y="1156"/>
                    </a:cubicBezTo>
                    <a:cubicBezTo>
                      <a:pt x="897" y="1156"/>
                      <a:pt x="1155" y="898"/>
                      <a:pt x="1155" y="579"/>
                    </a:cubicBezTo>
                    <a:cubicBezTo>
                      <a:pt x="1155" y="260"/>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6"/>
              <p:cNvSpPr/>
              <p:nvPr/>
            </p:nvSpPr>
            <p:spPr>
              <a:xfrm>
                <a:off x="1375600" y="1447825"/>
                <a:ext cx="28925" cy="28925"/>
              </a:xfrm>
              <a:custGeom>
                <a:avLst/>
                <a:gdLst/>
                <a:ahLst/>
                <a:cxnLst/>
                <a:rect l="l" t="t" r="r" b="b"/>
                <a:pathLst>
                  <a:path w="1157" h="1157" extrusionOk="0">
                    <a:moveTo>
                      <a:pt x="578" y="1"/>
                    </a:moveTo>
                    <a:cubicBezTo>
                      <a:pt x="259" y="1"/>
                      <a:pt x="1" y="259"/>
                      <a:pt x="1" y="579"/>
                    </a:cubicBezTo>
                    <a:cubicBezTo>
                      <a:pt x="1" y="897"/>
                      <a:pt x="259" y="1156"/>
                      <a:pt x="578" y="1156"/>
                    </a:cubicBezTo>
                    <a:cubicBezTo>
                      <a:pt x="898" y="1156"/>
                      <a:pt x="1157" y="897"/>
                      <a:pt x="1157" y="579"/>
                    </a:cubicBezTo>
                    <a:cubicBezTo>
                      <a:pt x="1157" y="259"/>
                      <a:pt x="898"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6"/>
              <p:cNvSpPr/>
              <p:nvPr/>
            </p:nvSpPr>
            <p:spPr>
              <a:xfrm>
                <a:off x="1501100" y="1447825"/>
                <a:ext cx="28900" cy="28925"/>
              </a:xfrm>
              <a:custGeom>
                <a:avLst/>
                <a:gdLst/>
                <a:ahLst/>
                <a:cxnLst/>
                <a:rect l="l" t="t" r="r" b="b"/>
                <a:pathLst>
                  <a:path w="1156" h="1157" extrusionOk="0">
                    <a:moveTo>
                      <a:pt x="578" y="1"/>
                    </a:moveTo>
                    <a:cubicBezTo>
                      <a:pt x="259" y="1"/>
                      <a:pt x="1" y="259"/>
                      <a:pt x="1" y="579"/>
                    </a:cubicBezTo>
                    <a:cubicBezTo>
                      <a:pt x="1" y="897"/>
                      <a:pt x="259" y="1156"/>
                      <a:pt x="578" y="1156"/>
                    </a:cubicBezTo>
                    <a:cubicBezTo>
                      <a:pt x="897" y="1156"/>
                      <a:pt x="1156" y="897"/>
                      <a:pt x="1156" y="579"/>
                    </a:cubicBezTo>
                    <a:cubicBezTo>
                      <a:pt x="1156" y="259"/>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6"/>
              <p:cNvSpPr/>
              <p:nvPr/>
            </p:nvSpPr>
            <p:spPr>
              <a:xfrm>
                <a:off x="1626600" y="1447825"/>
                <a:ext cx="28900" cy="28925"/>
              </a:xfrm>
              <a:custGeom>
                <a:avLst/>
                <a:gdLst/>
                <a:ahLst/>
                <a:cxnLst/>
                <a:rect l="l" t="t" r="r" b="b"/>
                <a:pathLst>
                  <a:path w="1156" h="1157" extrusionOk="0">
                    <a:moveTo>
                      <a:pt x="578" y="1"/>
                    </a:moveTo>
                    <a:cubicBezTo>
                      <a:pt x="258" y="1"/>
                      <a:pt x="0" y="259"/>
                      <a:pt x="0" y="579"/>
                    </a:cubicBezTo>
                    <a:cubicBezTo>
                      <a:pt x="0" y="897"/>
                      <a:pt x="258" y="1156"/>
                      <a:pt x="578" y="1156"/>
                    </a:cubicBezTo>
                    <a:cubicBezTo>
                      <a:pt x="896" y="1156"/>
                      <a:pt x="1155" y="897"/>
                      <a:pt x="1155" y="579"/>
                    </a:cubicBezTo>
                    <a:cubicBezTo>
                      <a:pt x="1155" y="259"/>
                      <a:pt x="896"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6"/>
              <p:cNvSpPr/>
              <p:nvPr/>
            </p:nvSpPr>
            <p:spPr>
              <a:xfrm>
                <a:off x="1752075" y="1447825"/>
                <a:ext cx="28900" cy="28925"/>
              </a:xfrm>
              <a:custGeom>
                <a:avLst/>
                <a:gdLst/>
                <a:ahLst/>
                <a:cxnLst/>
                <a:rect l="l" t="t" r="r" b="b"/>
                <a:pathLst>
                  <a:path w="1156" h="1157" extrusionOk="0">
                    <a:moveTo>
                      <a:pt x="578" y="1"/>
                    </a:moveTo>
                    <a:cubicBezTo>
                      <a:pt x="258" y="1"/>
                      <a:pt x="0" y="259"/>
                      <a:pt x="0" y="579"/>
                    </a:cubicBezTo>
                    <a:cubicBezTo>
                      <a:pt x="0" y="897"/>
                      <a:pt x="259" y="1156"/>
                      <a:pt x="578" y="1156"/>
                    </a:cubicBezTo>
                    <a:cubicBezTo>
                      <a:pt x="896" y="1156"/>
                      <a:pt x="1155" y="897"/>
                      <a:pt x="1155" y="579"/>
                    </a:cubicBezTo>
                    <a:cubicBezTo>
                      <a:pt x="1155" y="259"/>
                      <a:pt x="896"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6"/>
              <p:cNvSpPr/>
              <p:nvPr/>
            </p:nvSpPr>
            <p:spPr>
              <a:xfrm>
                <a:off x="1877550" y="1447825"/>
                <a:ext cx="28900" cy="28925"/>
              </a:xfrm>
              <a:custGeom>
                <a:avLst/>
                <a:gdLst/>
                <a:ahLst/>
                <a:cxnLst/>
                <a:rect l="l" t="t" r="r" b="b"/>
                <a:pathLst>
                  <a:path w="1156" h="1157" extrusionOk="0">
                    <a:moveTo>
                      <a:pt x="578" y="1"/>
                    </a:moveTo>
                    <a:cubicBezTo>
                      <a:pt x="260" y="1"/>
                      <a:pt x="1" y="259"/>
                      <a:pt x="1" y="579"/>
                    </a:cubicBezTo>
                    <a:cubicBezTo>
                      <a:pt x="1" y="897"/>
                      <a:pt x="260" y="1156"/>
                      <a:pt x="578" y="1156"/>
                    </a:cubicBezTo>
                    <a:cubicBezTo>
                      <a:pt x="897" y="1156"/>
                      <a:pt x="1156" y="897"/>
                      <a:pt x="1156" y="579"/>
                    </a:cubicBezTo>
                    <a:cubicBezTo>
                      <a:pt x="1156" y="259"/>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6"/>
              <p:cNvSpPr/>
              <p:nvPr/>
            </p:nvSpPr>
            <p:spPr>
              <a:xfrm>
                <a:off x="2003025" y="1447825"/>
                <a:ext cx="28900" cy="28925"/>
              </a:xfrm>
              <a:custGeom>
                <a:avLst/>
                <a:gdLst/>
                <a:ahLst/>
                <a:cxnLst/>
                <a:rect l="l" t="t" r="r" b="b"/>
                <a:pathLst>
                  <a:path w="1156" h="1157" extrusionOk="0">
                    <a:moveTo>
                      <a:pt x="578" y="1"/>
                    </a:moveTo>
                    <a:cubicBezTo>
                      <a:pt x="260" y="1"/>
                      <a:pt x="1" y="259"/>
                      <a:pt x="1" y="579"/>
                    </a:cubicBezTo>
                    <a:cubicBezTo>
                      <a:pt x="1" y="897"/>
                      <a:pt x="260" y="1156"/>
                      <a:pt x="578" y="1156"/>
                    </a:cubicBezTo>
                    <a:cubicBezTo>
                      <a:pt x="897" y="1156"/>
                      <a:pt x="1156" y="897"/>
                      <a:pt x="1156" y="579"/>
                    </a:cubicBezTo>
                    <a:cubicBezTo>
                      <a:pt x="1156" y="259"/>
                      <a:pt x="898"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6"/>
              <p:cNvSpPr/>
              <p:nvPr/>
            </p:nvSpPr>
            <p:spPr>
              <a:xfrm>
                <a:off x="2128525" y="1447825"/>
                <a:ext cx="28900" cy="28925"/>
              </a:xfrm>
              <a:custGeom>
                <a:avLst/>
                <a:gdLst/>
                <a:ahLst/>
                <a:cxnLst/>
                <a:rect l="l" t="t" r="r" b="b"/>
                <a:pathLst>
                  <a:path w="1156" h="1157" extrusionOk="0">
                    <a:moveTo>
                      <a:pt x="578" y="1"/>
                    </a:moveTo>
                    <a:cubicBezTo>
                      <a:pt x="259" y="1"/>
                      <a:pt x="0" y="259"/>
                      <a:pt x="0" y="579"/>
                    </a:cubicBezTo>
                    <a:cubicBezTo>
                      <a:pt x="0" y="897"/>
                      <a:pt x="259" y="1156"/>
                      <a:pt x="578" y="1156"/>
                    </a:cubicBezTo>
                    <a:cubicBezTo>
                      <a:pt x="897" y="1156"/>
                      <a:pt x="1155" y="897"/>
                      <a:pt x="1155" y="579"/>
                    </a:cubicBezTo>
                    <a:cubicBezTo>
                      <a:pt x="1155" y="259"/>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6"/>
              <p:cNvSpPr/>
              <p:nvPr/>
            </p:nvSpPr>
            <p:spPr>
              <a:xfrm>
                <a:off x="1375600" y="1559200"/>
                <a:ext cx="28925" cy="28900"/>
              </a:xfrm>
              <a:custGeom>
                <a:avLst/>
                <a:gdLst/>
                <a:ahLst/>
                <a:cxnLst/>
                <a:rect l="l" t="t" r="r" b="b"/>
                <a:pathLst>
                  <a:path w="1157" h="1156" extrusionOk="0">
                    <a:moveTo>
                      <a:pt x="578" y="0"/>
                    </a:moveTo>
                    <a:cubicBezTo>
                      <a:pt x="259" y="0"/>
                      <a:pt x="1" y="259"/>
                      <a:pt x="1" y="578"/>
                    </a:cubicBezTo>
                    <a:cubicBezTo>
                      <a:pt x="1" y="897"/>
                      <a:pt x="259" y="1155"/>
                      <a:pt x="578" y="1155"/>
                    </a:cubicBezTo>
                    <a:cubicBezTo>
                      <a:pt x="898" y="1155"/>
                      <a:pt x="1157" y="897"/>
                      <a:pt x="1157" y="578"/>
                    </a:cubicBezTo>
                    <a:cubicBezTo>
                      <a:pt x="1157" y="259"/>
                      <a:pt x="898"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6"/>
              <p:cNvSpPr/>
              <p:nvPr/>
            </p:nvSpPr>
            <p:spPr>
              <a:xfrm>
                <a:off x="1501100" y="1559200"/>
                <a:ext cx="28900" cy="28900"/>
              </a:xfrm>
              <a:custGeom>
                <a:avLst/>
                <a:gdLst/>
                <a:ahLst/>
                <a:cxnLst/>
                <a:rect l="l" t="t" r="r" b="b"/>
                <a:pathLst>
                  <a:path w="1156" h="1156" extrusionOk="0">
                    <a:moveTo>
                      <a:pt x="578" y="0"/>
                    </a:moveTo>
                    <a:cubicBezTo>
                      <a:pt x="259" y="0"/>
                      <a:pt x="1" y="259"/>
                      <a:pt x="1" y="578"/>
                    </a:cubicBezTo>
                    <a:cubicBezTo>
                      <a:pt x="1" y="897"/>
                      <a:pt x="259" y="1155"/>
                      <a:pt x="578" y="1155"/>
                    </a:cubicBezTo>
                    <a:cubicBezTo>
                      <a:pt x="897" y="1155"/>
                      <a:pt x="1156" y="897"/>
                      <a:pt x="1156" y="578"/>
                    </a:cubicBezTo>
                    <a:cubicBezTo>
                      <a:pt x="1156" y="259"/>
                      <a:pt x="897"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6"/>
              <p:cNvSpPr/>
              <p:nvPr/>
            </p:nvSpPr>
            <p:spPr>
              <a:xfrm>
                <a:off x="1626600" y="1559200"/>
                <a:ext cx="28900" cy="28900"/>
              </a:xfrm>
              <a:custGeom>
                <a:avLst/>
                <a:gdLst/>
                <a:ahLst/>
                <a:cxnLst/>
                <a:rect l="l" t="t" r="r" b="b"/>
                <a:pathLst>
                  <a:path w="1156" h="1156" extrusionOk="0">
                    <a:moveTo>
                      <a:pt x="578" y="0"/>
                    </a:moveTo>
                    <a:cubicBezTo>
                      <a:pt x="258" y="0"/>
                      <a:pt x="0" y="259"/>
                      <a:pt x="0" y="578"/>
                    </a:cubicBezTo>
                    <a:cubicBezTo>
                      <a:pt x="0" y="897"/>
                      <a:pt x="258" y="1155"/>
                      <a:pt x="578" y="1155"/>
                    </a:cubicBezTo>
                    <a:cubicBezTo>
                      <a:pt x="896" y="1155"/>
                      <a:pt x="1155" y="897"/>
                      <a:pt x="1155" y="578"/>
                    </a:cubicBezTo>
                    <a:cubicBezTo>
                      <a:pt x="1155" y="259"/>
                      <a:pt x="896"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6"/>
              <p:cNvSpPr/>
              <p:nvPr/>
            </p:nvSpPr>
            <p:spPr>
              <a:xfrm>
                <a:off x="1752075" y="1559200"/>
                <a:ext cx="28900" cy="28900"/>
              </a:xfrm>
              <a:custGeom>
                <a:avLst/>
                <a:gdLst/>
                <a:ahLst/>
                <a:cxnLst/>
                <a:rect l="l" t="t" r="r" b="b"/>
                <a:pathLst>
                  <a:path w="1156" h="1156" extrusionOk="0">
                    <a:moveTo>
                      <a:pt x="578" y="0"/>
                    </a:moveTo>
                    <a:cubicBezTo>
                      <a:pt x="258" y="0"/>
                      <a:pt x="0" y="259"/>
                      <a:pt x="0" y="578"/>
                    </a:cubicBezTo>
                    <a:cubicBezTo>
                      <a:pt x="0" y="897"/>
                      <a:pt x="259" y="1155"/>
                      <a:pt x="578" y="1155"/>
                    </a:cubicBezTo>
                    <a:cubicBezTo>
                      <a:pt x="896" y="1155"/>
                      <a:pt x="1155" y="897"/>
                      <a:pt x="1155" y="578"/>
                    </a:cubicBezTo>
                    <a:cubicBezTo>
                      <a:pt x="1155" y="259"/>
                      <a:pt x="896"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6"/>
              <p:cNvSpPr/>
              <p:nvPr/>
            </p:nvSpPr>
            <p:spPr>
              <a:xfrm>
                <a:off x="1877550" y="1559200"/>
                <a:ext cx="28900" cy="28900"/>
              </a:xfrm>
              <a:custGeom>
                <a:avLst/>
                <a:gdLst/>
                <a:ahLst/>
                <a:cxnLst/>
                <a:rect l="l" t="t" r="r" b="b"/>
                <a:pathLst>
                  <a:path w="1156" h="1156" extrusionOk="0">
                    <a:moveTo>
                      <a:pt x="578" y="0"/>
                    </a:moveTo>
                    <a:cubicBezTo>
                      <a:pt x="260" y="0"/>
                      <a:pt x="1" y="259"/>
                      <a:pt x="1" y="578"/>
                    </a:cubicBezTo>
                    <a:cubicBezTo>
                      <a:pt x="1" y="897"/>
                      <a:pt x="260" y="1155"/>
                      <a:pt x="578" y="1155"/>
                    </a:cubicBezTo>
                    <a:cubicBezTo>
                      <a:pt x="897" y="1155"/>
                      <a:pt x="1156" y="897"/>
                      <a:pt x="1156" y="578"/>
                    </a:cubicBezTo>
                    <a:cubicBezTo>
                      <a:pt x="1156" y="259"/>
                      <a:pt x="897"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6"/>
              <p:cNvSpPr/>
              <p:nvPr/>
            </p:nvSpPr>
            <p:spPr>
              <a:xfrm>
                <a:off x="2003025" y="1559200"/>
                <a:ext cx="28900" cy="28900"/>
              </a:xfrm>
              <a:custGeom>
                <a:avLst/>
                <a:gdLst/>
                <a:ahLst/>
                <a:cxnLst/>
                <a:rect l="l" t="t" r="r" b="b"/>
                <a:pathLst>
                  <a:path w="1156" h="1156" extrusionOk="0">
                    <a:moveTo>
                      <a:pt x="578" y="0"/>
                    </a:moveTo>
                    <a:cubicBezTo>
                      <a:pt x="260" y="0"/>
                      <a:pt x="1" y="259"/>
                      <a:pt x="1" y="578"/>
                    </a:cubicBezTo>
                    <a:cubicBezTo>
                      <a:pt x="1" y="897"/>
                      <a:pt x="260" y="1155"/>
                      <a:pt x="578" y="1155"/>
                    </a:cubicBezTo>
                    <a:cubicBezTo>
                      <a:pt x="897" y="1155"/>
                      <a:pt x="1156" y="897"/>
                      <a:pt x="1156" y="578"/>
                    </a:cubicBezTo>
                    <a:cubicBezTo>
                      <a:pt x="1156" y="259"/>
                      <a:pt x="898"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6"/>
              <p:cNvSpPr/>
              <p:nvPr/>
            </p:nvSpPr>
            <p:spPr>
              <a:xfrm>
                <a:off x="2128525" y="1559200"/>
                <a:ext cx="28900" cy="28900"/>
              </a:xfrm>
              <a:custGeom>
                <a:avLst/>
                <a:gdLst/>
                <a:ahLst/>
                <a:cxnLst/>
                <a:rect l="l" t="t" r="r" b="b"/>
                <a:pathLst>
                  <a:path w="1156" h="1156" extrusionOk="0">
                    <a:moveTo>
                      <a:pt x="578" y="0"/>
                    </a:moveTo>
                    <a:cubicBezTo>
                      <a:pt x="259" y="0"/>
                      <a:pt x="0" y="259"/>
                      <a:pt x="0" y="578"/>
                    </a:cubicBezTo>
                    <a:cubicBezTo>
                      <a:pt x="0" y="897"/>
                      <a:pt x="259" y="1155"/>
                      <a:pt x="578" y="1155"/>
                    </a:cubicBezTo>
                    <a:cubicBezTo>
                      <a:pt x="897" y="1155"/>
                      <a:pt x="1155" y="897"/>
                      <a:pt x="1155" y="578"/>
                    </a:cubicBezTo>
                    <a:cubicBezTo>
                      <a:pt x="1155" y="259"/>
                      <a:pt x="897"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6"/>
              <p:cNvSpPr/>
              <p:nvPr/>
            </p:nvSpPr>
            <p:spPr>
              <a:xfrm>
                <a:off x="1375600" y="1670575"/>
                <a:ext cx="28925" cy="28900"/>
              </a:xfrm>
              <a:custGeom>
                <a:avLst/>
                <a:gdLst/>
                <a:ahLst/>
                <a:cxnLst/>
                <a:rect l="l" t="t" r="r" b="b"/>
                <a:pathLst>
                  <a:path w="1157" h="1156" extrusionOk="0">
                    <a:moveTo>
                      <a:pt x="578" y="0"/>
                    </a:moveTo>
                    <a:cubicBezTo>
                      <a:pt x="259" y="0"/>
                      <a:pt x="1" y="258"/>
                      <a:pt x="1" y="578"/>
                    </a:cubicBezTo>
                    <a:cubicBezTo>
                      <a:pt x="1" y="896"/>
                      <a:pt x="259" y="1155"/>
                      <a:pt x="578" y="1155"/>
                    </a:cubicBezTo>
                    <a:cubicBezTo>
                      <a:pt x="898" y="1155"/>
                      <a:pt x="1157" y="896"/>
                      <a:pt x="1157" y="578"/>
                    </a:cubicBezTo>
                    <a:cubicBezTo>
                      <a:pt x="1157" y="258"/>
                      <a:pt x="898"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6"/>
              <p:cNvSpPr/>
              <p:nvPr/>
            </p:nvSpPr>
            <p:spPr>
              <a:xfrm>
                <a:off x="1501100" y="1670575"/>
                <a:ext cx="28900" cy="28900"/>
              </a:xfrm>
              <a:custGeom>
                <a:avLst/>
                <a:gdLst/>
                <a:ahLst/>
                <a:cxnLst/>
                <a:rect l="l" t="t" r="r" b="b"/>
                <a:pathLst>
                  <a:path w="1156" h="1156" extrusionOk="0">
                    <a:moveTo>
                      <a:pt x="578" y="0"/>
                    </a:moveTo>
                    <a:cubicBezTo>
                      <a:pt x="259" y="0"/>
                      <a:pt x="1" y="258"/>
                      <a:pt x="1" y="578"/>
                    </a:cubicBezTo>
                    <a:cubicBezTo>
                      <a:pt x="1" y="896"/>
                      <a:pt x="259" y="1155"/>
                      <a:pt x="578" y="1155"/>
                    </a:cubicBezTo>
                    <a:cubicBezTo>
                      <a:pt x="897" y="1155"/>
                      <a:pt x="1156" y="896"/>
                      <a:pt x="1156" y="578"/>
                    </a:cubicBezTo>
                    <a:cubicBezTo>
                      <a:pt x="1156" y="258"/>
                      <a:pt x="897"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6"/>
              <p:cNvSpPr/>
              <p:nvPr/>
            </p:nvSpPr>
            <p:spPr>
              <a:xfrm>
                <a:off x="1626600" y="1670575"/>
                <a:ext cx="28900" cy="28900"/>
              </a:xfrm>
              <a:custGeom>
                <a:avLst/>
                <a:gdLst/>
                <a:ahLst/>
                <a:cxnLst/>
                <a:rect l="l" t="t" r="r" b="b"/>
                <a:pathLst>
                  <a:path w="1156" h="1156" extrusionOk="0">
                    <a:moveTo>
                      <a:pt x="578" y="0"/>
                    </a:moveTo>
                    <a:cubicBezTo>
                      <a:pt x="258" y="0"/>
                      <a:pt x="0" y="258"/>
                      <a:pt x="0" y="578"/>
                    </a:cubicBezTo>
                    <a:cubicBezTo>
                      <a:pt x="0" y="896"/>
                      <a:pt x="258" y="1155"/>
                      <a:pt x="578" y="1155"/>
                    </a:cubicBezTo>
                    <a:cubicBezTo>
                      <a:pt x="896" y="1155"/>
                      <a:pt x="1155" y="896"/>
                      <a:pt x="1155" y="578"/>
                    </a:cubicBezTo>
                    <a:cubicBezTo>
                      <a:pt x="1155" y="258"/>
                      <a:pt x="896"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6"/>
              <p:cNvSpPr/>
              <p:nvPr/>
            </p:nvSpPr>
            <p:spPr>
              <a:xfrm>
                <a:off x="1752075" y="1670575"/>
                <a:ext cx="28900" cy="28900"/>
              </a:xfrm>
              <a:custGeom>
                <a:avLst/>
                <a:gdLst/>
                <a:ahLst/>
                <a:cxnLst/>
                <a:rect l="l" t="t" r="r" b="b"/>
                <a:pathLst>
                  <a:path w="1156" h="1156" extrusionOk="0">
                    <a:moveTo>
                      <a:pt x="578" y="0"/>
                    </a:moveTo>
                    <a:cubicBezTo>
                      <a:pt x="258" y="0"/>
                      <a:pt x="0" y="258"/>
                      <a:pt x="0" y="578"/>
                    </a:cubicBezTo>
                    <a:cubicBezTo>
                      <a:pt x="0" y="896"/>
                      <a:pt x="259" y="1155"/>
                      <a:pt x="578" y="1155"/>
                    </a:cubicBezTo>
                    <a:cubicBezTo>
                      <a:pt x="896" y="1155"/>
                      <a:pt x="1155" y="896"/>
                      <a:pt x="1155" y="578"/>
                    </a:cubicBezTo>
                    <a:cubicBezTo>
                      <a:pt x="1155" y="258"/>
                      <a:pt x="896"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6"/>
              <p:cNvSpPr/>
              <p:nvPr/>
            </p:nvSpPr>
            <p:spPr>
              <a:xfrm>
                <a:off x="1877550" y="1670575"/>
                <a:ext cx="28900" cy="28900"/>
              </a:xfrm>
              <a:custGeom>
                <a:avLst/>
                <a:gdLst/>
                <a:ahLst/>
                <a:cxnLst/>
                <a:rect l="l" t="t" r="r" b="b"/>
                <a:pathLst>
                  <a:path w="1156" h="1156" extrusionOk="0">
                    <a:moveTo>
                      <a:pt x="578" y="0"/>
                    </a:moveTo>
                    <a:cubicBezTo>
                      <a:pt x="260" y="0"/>
                      <a:pt x="1" y="258"/>
                      <a:pt x="1" y="578"/>
                    </a:cubicBezTo>
                    <a:cubicBezTo>
                      <a:pt x="1" y="896"/>
                      <a:pt x="260" y="1155"/>
                      <a:pt x="578" y="1155"/>
                    </a:cubicBezTo>
                    <a:cubicBezTo>
                      <a:pt x="897" y="1155"/>
                      <a:pt x="1156" y="896"/>
                      <a:pt x="1156" y="578"/>
                    </a:cubicBezTo>
                    <a:cubicBezTo>
                      <a:pt x="1156" y="258"/>
                      <a:pt x="897"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6"/>
              <p:cNvSpPr/>
              <p:nvPr/>
            </p:nvSpPr>
            <p:spPr>
              <a:xfrm>
                <a:off x="2003025" y="1670575"/>
                <a:ext cx="28900" cy="28900"/>
              </a:xfrm>
              <a:custGeom>
                <a:avLst/>
                <a:gdLst/>
                <a:ahLst/>
                <a:cxnLst/>
                <a:rect l="l" t="t" r="r" b="b"/>
                <a:pathLst>
                  <a:path w="1156" h="1156" extrusionOk="0">
                    <a:moveTo>
                      <a:pt x="578" y="0"/>
                    </a:moveTo>
                    <a:cubicBezTo>
                      <a:pt x="260" y="0"/>
                      <a:pt x="1" y="258"/>
                      <a:pt x="1" y="578"/>
                    </a:cubicBezTo>
                    <a:cubicBezTo>
                      <a:pt x="1" y="896"/>
                      <a:pt x="260" y="1155"/>
                      <a:pt x="578" y="1155"/>
                    </a:cubicBezTo>
                    <a:cubicBezTo>
                      <a:pt x="897" y="1155"/>
                      <a:pt x="1156" y="896"/>
                      <a:pt x="1156" y="578"/>
                    </a:cubicBezTo>
                    <a:cubicBezTo>
                      <a:pt x="1156" y="258"/>
                      <a:pt x="898"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6"/>
              <p:cNvSpPr/>
              <p:nvPr/>
            </p:nvSpPr>
            <p:spPr>
              <a:xfrm>
                <a:off x="2128525" y="1670575"/>
                <a:ext cx="28900" cy="28900"/>
              </a:xfrm>
              <a:custGeom>
                <a:avLst/>
                <a:gdLst/>
                <a:ahLst/>
                <a:cxnLst/>
                <a:rect l="l" t="t" r="r" b="b"/>
                <a:pathLst>
                  <a:path w="1156" h="1156" extrusionOk="0">
                    <a:moveTo>
                      <a:pt x="578" y="0"/>
                    </a:moveTo>
                    <a:cubicBezTo>
                      <a:pt x="259" y="0"/>
                      <a:pt x="0" y="258"/>
                      <a:pt x="0" y="578"/>
                    </a:cubicBezTo>
                    <a:cubicBezTo>
                      <a:pt x="0" y="896"/>
                      <a:pt x="259" y="1155"/>
                      <a:pt x="578" y="1155"/>
                    </a:cubicBezTo>
                    <a:cubicBezTo>
                      <a:pt x="897" y="1155"/>
                      <a:pt x="1155" y="896"/>
                      <a:pt x="1155" y="578"/>
                    </a:cubicBezTo>
                    <a:cubicBezTo>
                      <a:pt x="1155" y="258"/>
                      <a:pt x="897"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6"/>
              <p:cNvSpPr/>
              <p:nvPr/>
            </p:nvSpPr>
            <p:spPr>
              <a:xfrm>
                <a:off x="1375600" y="1781925"/>
                <a:ext cx="28925" cy="28900"/>
              </a:xfrm>
              <a:custGeom>
                <a:avLst/>
                <a:gdLst/>
                <a:ahLst/>
                <a:cxnLst/>
                <a:rect l="l" t="t" r="r" b="b"/>
                <a:pathLst>
                  <a:path w="1157" h="1156" extrusionOk="0">
                    <a:moveTo>
                      <a:pt x="578" y="0"/>
                    </a:moveTo>
                    <a:cubicBezTo>
                      <a:pt x="259" y="0"/>
                      <a:pt x="1" y="259"/>
                      <a:pt x="1" y="578"/>
                    </a:cubicBezTo>
                    <a:cubicBezTo>
                      <a:pt x="1" y="897"/>
                      <a:pt x="259" y="1155"/>
                      <a:pt x="578" y="1155"/>
                    </a:cubicBezTo>
                    <a:cubicBezTo>
                      <a:pt x="898" y="1155"/>
                      <a:pt x="1157" y="897"/>
                      <a:pt x="1157" y="578"/>
                    </a:cubicBezTo>
                    <a:cubicBezTo>
                      <a:pt x="1157" y="259"/>
                      <a:pt x="898"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6"/>
              <p:cNvSpPr/>
              <p:nvPr/>
            </p:nvSpPr>
            <p:spPr>
              <a:xfrm>
                <a:off x="1501100" y="1781925"/>
                <a:ext cx="28900" cy="28900"/>
              </a:xfrm>
              <a:custGeom>
                <a:avLst/>
                <a:gdLst/>
                <a:ahLst/>
                <a:cxnLst/>
                <a:rect l="l" t="t" r="r" b="b"/>
                <a:pathLst>
                  <a:path w="1156" h="1156" extrusionOk="0">
                    <a:moveTo>
                      <a:pt x="578" y="0"/>
                    </a:moveTo>
                    <a:cubicBezTo>
                      <a:pt x="259" y="0"/>
                      <a:pt x="1" y="259"/>
                      <a:pt x="1" y="578"/>
                    </a:cubicBezTo>
                    <a:cubicBezTo>
                      <a:pt x="1" y="897"/>
                      <a:pt x="259" y="1155"/>
                      <a:pt x="578" y="1155"/>
                    </a:cubicBezTo>
                    <a:cubicBezTo>
                      <a:pt x="897" y="1155"/>
                      <a:pt x="1156" y="897"/>
                      <a:pt x="1156" y="578"/>
                    </a:cubicBezTo>
                    <a:cubicBezTo>
                      <a:pt x="1156" y="259"/>
                      <a:pt x="897"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6"/>
              <p:cNvSpPr/>
              <p:nvPr/>
            </p:nvSpPr>
            <p:spPr>
              <a:xfrm>
                <a:off x="1626600" y="1781925"/>
                <a:ext cx="28900" cy="28900"/>
              </a:xfrm>
              <a:custGeom>
                <a:avLst/>
                <a:gdLst/>
                <a:ahLst/>
                <a:cxnLst/>
                <a:rect l="l" t="t" r="r" b="b"/>
                <a:pathLst>
                  <a:path w="1156" h="1156" extrusionOk="0">
                    <a:moveTo>
                      <a:pt x="578" y="0"/>
                    </a:moveTo>
                    <a:cubicBezTo>
                      <a:pt x="258" y="0"/>
                      <a:pt x="0" y="259"/>
                      <a:pt x="0" y="578"/>
                    </a:cubicBezTo>
                    <a:cubicBezTo>
                      <a:pt x="0" y="897"/>
                      <a:pt x="258" y="1155"/>
                      <a:pt x="578" y="1155"/>
                    </a:cubicBezTo>
                    <a:cubicBezTo>
                      <a:pt x="896" y="1155"/>
                      <a:pt x="1155" y="897"/>
                      <a:pt x="1155" y="578"/>
                    </a:cubicBezTo>
                    <a:cubicBezTo>
                      <a:pt x="1155" y="259"/>
                      <a:pt x="896"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6"/>
              <p:cNvSpPr/>
              <p:nvPr/>
            </p:nvSpPr>
            <p:spPr>
              <a:xfrm>
                <a:off x="1752075" y="1781925"/>
                <a:ext cx="28900" cy="28900"/>
              </a:xfrm>
              <a:custGeom>
                <a:avLst/>
                <a:gdLst/>
                <a:ahLst/>
                <a:cxnLst/>
                <a:rect l="l" t="t" r="r" b="b"/>
                <a:pathLst>
                  <a:path w="1156" h="1156" extrusionOk="0">
                    <a:moveTo>
                      <a:pt x="578" y="0"/>
                    </a:moveTo>
                    <a:cubicBezTo>
                      <a:pt x="258" y="0"/>
                      <a:pt x="0" y="259"/>
                      <a:pt x="0" y="578"/>
                    </a:cubicBezTo>
                    <a:cubicBezTo>
                      <a:pt x="0" y="897"/>
                      <a:pt x="259" y="1155"/>
                      <a:pt x="578" y="1155"/>
                    </a:cubicBezTo>
                    <a:cubicBezTo>
                      <a:pt x="896" y="1155"/>
                      <a:pt x="1155" y="897"/>
                      <a:pt x="1155" y="578"/>
                    </a:cubicBezTo>
                    <a:cubicBezTo>
                      <a:pt x="1155" y="259"/>
                      <a:pt x="896"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6"/>
              <p:cNvSpPr/>
              <p:nvPr/>
            </p:nvSpPr>
            <p:spPr>
              <a:xfrm>
                <a:off x="1877550" y="1781925"/>
                <a:ext cx="28900" cy="28900"/>
              </a:xfrm>
              <a:custGeom>
                <a:avLst/>
                <a:gdLst/>
                <a:ahLst/>
                <a:cxnLst/>
                <a:rect l="l" t="t" r="r" b="b"/>
                <a:pathLst>
                  <a:path w="1156" h="1156" extrusionOk="0">
                    <a:moveTo>
                      <a:pt x="578" y="0"/>
                    </a:moveTo>
                    <a:cubicBezTo>
                      <a:pt x="260" y="0"/>
                      <a:pt x="1" y="259"/>
                      <a:pt x="1" y="578"/>
                    </a:cubicBezTo>
                    <a:cubicBezTo>
                      <a:pt x="1" y="897"/>
                      <a:pt x="260" y="1155"/>
                      <a:pt x="578" y="1155"/>
                    </a:cubicBezTo>
                    <a:cubicBezTo>
                      <a:pt x="897" y="1155"/>
                      <a:pt x="1156" y="897"/>
                      <a:pt x="1156" y="578"/>
                    </a:cubicBezTo>
                    <a:cubicBezTo>
                      <a:pt x="1156" y="259"/>
                      <a:pt x="897"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6"/>
              <p:cNvSpPr/>
              <p:nvPr/>
            </p:nvSpPr>
            <p:spPr>
              <a:xfrm>
                <a:off x="2003025" y="1781925"/>
                <a:ext cx="28900" cy="28900"/>
              </a:xfrm>
              <a:custGeom>
                <a:avLst/>
                <a:gdLst/>
                <a:ahLst/>
                <a:cxnLst/>
                <a:rect l="l" t="t" r="r" b="b"/>
                <a:pathLst>
                  <a:path w="1156" h="1156" extrusionOk="0">
                    <a:moveTo>
                      <a:pt x="578" y="0"/>
                    </a:moveTo>
                    <a:cubicBezTo>
                      <a:pt x="260" y="0"/>
                      <a:pt x="1" y="259"/>
                      <a:pt x="1" y="578"/>
                    </a:cubicBezTo>
                    <a:cubicBezTo>
                      <a:pt x="1" y="897"/>
                      <a:pt x="260" y="1155"/>
                      <a:pt x="578" y="1155"/>
                    </a:cubicBezTo>
                    <a:cubicBezTo>
                      <a:pt x="897" y="1155"/>
                      <a:pt x="1156" y="897"/>
                      <a:pt x="1156" y="578"/>
                    </a:cubicBezTo>
                    <a:cubicBezTo>
                      <a:pt x="1156" y="259"/>
                      <a:pt x="898"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6"/>
              <p:cNvSpPr/>
              <p:nvPr/>
            </p:nvSpPr>
            <p:spPr>
              <a:xfrm>
                <a:off x="2128525" y="1781925"/>
                <a:ext cx="28900" cy="28900"/>
              </a:xfrm>
              <a:custGeom>
                <a:avLst/>
                <a:gdLst/>
                <a:ahLst/>
                <a:cxnLst/>
                <a:rect l="l" t="t" r="r" b="b"/>
                <a:pathLst>
                  <a:path w="1156" h="1156" extrusionOk="0">
                    <a:moveTo>
                      <a:pt x="578" y="0"/>
                    </a:moveTo>
                    <a:cubicBezTo>
                      <a:pt x="259" y="0"/>
                      <a:pt x="0" y="259"/>
                      <a:pt x="0" y="578"/>
                    </a:cubicBezTo>
                    <a:cubicBezTo>
                      <a:pt x="0" y="897"/>
                      <a:pt x="259" y="1155"/>
                      <a:pt x="578" y="1155"/>
                    </a:cubicBezTo>
                    <a:cubicBezTo>
                      <a:pt x="897" y="1155"/>
                      <a:pt x="1155" y="897"/>
                      <a:pt x="1155" y="578"/>
                    </a:cubicBezTo>
                    <a:cubicBezTo>
                      <a:pt x="1155" y="259"/>
                      <a:pt x="897"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9" name="Google Shape;439;p6"/>
            <p:cNvGrpSpPr/>
            <p:nvPr/>
          </p:nvGrpSpPr>
          <p:grpSpPr>
            <a:xfrm rot="10800000">
              <a:off x="8917225" y="4481748"/>
              <a:ext cx="226781" cy="408966"/>
              <a:chOff x="5152700" y="941825"/>
              <a:chExt cx="122300" cy="220550"/>
            </a:xfrm>
          </p:grpSpPr>
          <p:sp>
            <p:nvSpPr>
              <p:cNvPr id="440" name="Google Shape;440;p6"/>
              <p:cNvSpPr/>
              <p:nvPr/>
            </p:nvSpPr>
            <p:spPr>
              <a:xfrm>
                <a:off x="5152700" y="1158325"/>
                <a:ext cx="122300" cy="4050"/>
              </a:xfrm>
              <a:custGeom>
                <a:avLst/>
                <a:gdLst/>
                <a:ahLst/>
                <a:cxnLst/>
                <a:rect l="l" t="t" r="r" b="b"/>
                <a:pathLst>
                  <a:path w="4892" h="162" extrusionOk="0">
                    <a:moveTo>
                      <a:pt x="1" y="1"/>
                    </a:moveTo>
                    <a:lnTo>
                      <a:pt x="1" y="161"/>
                    </a:lnTo>
                    <a:lnTo>
                      <a:pt x="4892" y="161"/>
                    </a:lnTo>
                    <a:lnTo>
                      <a:pt x="4892"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6"/>
              <p:cNvSpPr/>
              <p:nvPr/>
            </p:nvSpPr>
            <p:spPr>
              <a:xfrm>
                <a:off x="5152700" y="1115050"/>
                <a:ext cx="122300" cy="4025"/>
              </a:xfrm>
              <a:custGeom>
                <a:avLst/>
                <a:gdLst/>
                <a:ahLst/>
                <a:cxnLst/>
                <a:rect l="l" t="t" r="r" b="b"/>
                <a:pathLst>
                  <a:path w="4892" h="161" extrusionOk="0">
                    <a:moveTo>
                      <a:pt x="1" y="0"/>
                    </a:moveTo>
                    <a:lnTo>
                      <a:pt x="1" y="161"/>
                    </a:lnTo>
                    <a:lnTo>
                      <a:pt x="4892" y="161"/>
                    </a:lnTo>
                    <a:lnTo>
                      <a:pt x="4892"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6"/>
              <p:cNvSpPr/>
              <p:nvPr/>
            </p:nvSpPr>
            <p:spPr>
              <a:xfrm>
                <a:off x="5152700" y="1071725"/>
                <a:ext cx="122300" cy="4025"/>
              </a:xfrm>
              <a:custGeom>
                <a:avLst/>
                <a:gdLst/>
                <a:ahLst/>
                <a:cxnLst/>
                <a:rect l="l" t="t" r="r" b="b"/>
                <a:pathLst>
                  <a:path w="4892" h="161" extrusionOk="0">
                    <a:moveTo>
                      <a:pt x="1" y="1"/>
                    </a:moveTo>
                    <a:lnTo>
                      <a:pt x="1" y="161"/>
                    </a:lnTo>
                    <a:lnTo>
                      <a:pt x="4892" y="161"/>
                    </a:lnTo>
                    <a:lnTo>
                      <a:pt x="4892"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6"/>
              <p:cNvSpPr/>
              <p:nvPr/>
            </p:nvSpPr>
            <p:spPr>
              <a:xfrm>
                <a:off x="5152700" y="1028425"/>
                <a:ext cx="122300" cy="4050"/>
              </a:xfrm>
              <a:custGeom>
                <a:avLst/>
                <a:gdLst/>
                <a:ahLst/>
                <a:cxnLst/>
                <a:rect l="l" t="t" r="r" b="b"/>
                <a:pathLst>
                  <a:path w="4892" h="162" extrusionOk="0">
                    <a:moveTo>
                      <a:pt x="1" y="1"/>
                    </a:moveTo>
                    <a:lnTo>
                      <a:pt x="1" y="161"/>
                    </a:lnTo>
                    <a:lnTo>
                      <a:pt x="4892" y="161"/>
                    </a:lnTo>
                    <a:lnTo>
                      <a:pt x="4892"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6"/>
              <p:cNvSpPr/>
              <p:nvPr/>
            </p:nvSpPr>
            <p:spPr>
              <a:xfrm>
                <a:off x="5152700" y="985150"/>
                <a:ext cx="122300" cy="4025"/>
              </a:xfrm>
              <a:custGeom>
                <a:avLst/>
                <a:gdLst/>
                <a:ahLst/>
                <a:cxnLst/>
                <a:rect l="l" t="t" r="r" b="b"/>
                <a:pathLst>
                  <a:path w="4892" h="161" extrusionOk="0">
                    <a:moveTo>
                      <a:pt x="1" y="0"/>
                    </a:moveTo>
                    <a:lnTo>
                      <a:pt x="1" y="161"/>
                    </a:lnTo>
                    <a:lnTo>
                      <a:pt x="4892" y="161"/>
                    </a:lnTo>
                    <a:lnTo>
                      <a:pt x="4892"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6"/>
              <p:cNvSpPr/>
              <p:nvPr/>
            </p:nvSpPr>
            <p:spPr>
              <a:xfrm>
                <a:off x="5152700" y="941825"/>
                <a:ext cx="122300" cy="4025"/>
              </a:xfrm>
              <a:custGeom>
                <a:avLst/>
                <a:gdLst/>
                <a:ahLst/>
                <a:cxnLst/>
                <a:rect l="l" t="t" r="r" b="b"/>
                <a:pathLst>
                  <a:path w="4892" h="161" extrusionOk="0">
                    <a:moveTo>
                      <a:pt x="1" y="1"/>
                    </a:moveTo>
                    <a:lnTo>
                      <a:pt x="1" y="161"/>
                    </a:lnTo>
                    <a:lnTo>
                      <a:pt x="4892" y="161"/>
                    </a:lnTo>
                    <a:lnTo>
                      <a:pt x="4892"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72"/>
        <p:cNvGrpSpPr/>
        <p:nvPr/>
      </p:nvGrpSpPr>
      <p:grpSpPr>
        <a:xfrm>
          <a:off x="0" y="0"/>
          <a:ext cx="0" cy="0"/>
          <a:chOff x="0" y="0"/>
          <a:chExt cx="0" cy="0"/>
        </a:xfrm>
      </p:grpSpPr>
      <p:sp>
        <p:nvSpPr>
          <p:cNvPr id="573" name="Google Shape;573;p9"/>
          <p:cNvSpPr txBox="1">
            <a:spLocks noGrp="1"/>
          </p:cNvSpPr>
          <p:nvPr>
            <p:ph type="body" idx="1"/>
          </p:nvPr>
        </p:nvSpPr>
        <p:spPr>
          <a:xfrm>
            <a:off x="720000" y="1570575"/>
            <a:ext cx="4047000" cy="21861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Clr>
                <a:srgbClr val="999999"/>
              </a:buClr>
              <a:buSzPts val="800"/>
              <a:buFont typeface="Open Sans"/>
              <a:buChar char="-"/>
              <a:defRPr/>
            </a:lvl1pPr>
            <a:lvl2pPr marL="914400" lvl="1" indent="-279400">
              <a:spcBef>
                <a:spcPts val="0"/>
              </a:spcBef>
              <a:spcAft>
                <a:spcPts val="0"/>
              </a:spcAft>
              <a:buClr>
                <a:srgbClr val="999999"/>
              </a:buClr>
              <a:buSzPts val="800"/>
              <a:buFont typeface="Open Sans"/>
              <a:buChar char="○"/>
              <a:defRPr/>
            </a:lvl2pPr>
            <a:lvl3pPr marL="1371600" lvl="2" indent="-279400">
              <a:spcBef>
                <a:spcPts val="0"/>
              </a:spcBef>
              <a:spcAft>
                <a:spcPts val="0"/>
              </a:spcAft>
              <a:buClr>
                <a:srgbClr val="999999"/>
              </a:buClr>
              <a:buSzPts val="800"/>
              <a:buFont typeface="Open Sans"/>
              <a:buChar char="■"/>
              <a:defRPr/>
            </a:lvl3pPr>
            <a:lvl4pPr marL="1828800" lvl="3" indent="-279400">
              <a:spcBef>
                <a:spcPts val="0"/>
              </a:spcBef>
              <a:spcAft>
                <a:spcPts val="0"/>
              </a:spcAft>
              <a:buClr>
                <a:srgbClr val="999999"/>
              </a:buClr>
              <a:buSzPts val="800"/>
              <a:buFont typeface="Open Sans"/>
              <a:buChar char="●"/>
              <a:defRPr/>
            </a:lvl4pPr>
            <a:lvl5pPr marL="2286000" lvl="4" indent="-304800">
              <a:spcBef>
                <a:spcPts val="0"/>
              </a:spcBef>
              <a:spcAft>
                <a:spcPts val="0"/>
              </a:spcAft>
              <a:buClr>
                <a:srgbClr val="999999"/>
              </a:buClr>
              <a:buSzPts val="1200"/>
              <a:buFont typeface="Open Sans"/>
              <a:buChar char="○"/>
              <a:defRPr/>
            </a:lvl5pPr>
            <a:lvl6pPr marL="2743200" lvl="5" indent="-304800">
              <a:spcBef>
                <a:spcPts val="0"/>
              </a:spcBef>
              <a:spcAft>
                <a:spcPts val="0"/>
              </a:spcAft>
              <a:buClr>
                <a:srgbClr val="999999"/>
              </a:buClr>
              <a:buSzPts val="1200"/>
              <a:buFont typeface="Open Sans"/>
              <a:buChar char="■"/>
              <a:defRPr/>
            </a:lvl6pPr>
            <a:lvl7pPr marL="3200400" lvl="6" indent="-273050">
              <a:spcBef>
                <a:spcPts val="0"/>
              </a:spcBef>
              <a:spcAft>
                <a:spcPts val="0"/>
              </a:spcAft>
              <a:buClr>
                <a:srgbClr val="999999"/>
              </a:buClr>
              <a:buSzPts val="700"/>
              <a:buFont typeface="Open Sans"/>
              <a:buChar char="●"/>
              <a:defRPr/>
            </a:lvl7pPr>
            <a:lvl8pPr marL="3657600" lvl="7" indent="-273050">
              <a:spcBef>
                <a:spcPts val="0"/>
              </a:spcBef>
              <a:spcAft>
                <a:spcPts val="0"/>
              </a:spcAft>
              <a:buClr>
                <a:srgbClr val="999999"/>
              </a:buClr>
              <a:buSzPts val="700"/>
              <a:buFont typeface="Open Sans"/>
              <a:buChar char="○"/>
              <a:defRPr/>
            </a:lvl8pPr>
            <a:lvl9pPr marL="4114800" lvl="8" indent="-266700">
              <a:spcBef>
                <a:spcPts val="0"/>
              </a:spcBef>
              <a:spcAft>
                <a:spcPts val="0"/>
              </a:spcAft>
              <a:buClr>
                <a:srgbClr val="999999"/>
              </a:buClr>
              <a:buSzPts val="600"/>
              <a:buFont typeface="Open Sans"/>
              <a:buChar char="■"/>
              <a:defRPr/>
            </a:lvl9pPr>
          </a:lstStyle>
          <a:p>
            <a:endParaRPr/>
          </a:p>
        </p:txBody>
      </p:sp>
      <p:sp>
        <p:nvSpPr>
          <p:cNvPr id="574" name="Google Shape;574;p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2"/>
              </a:buClr>
              <a:buSzPts val="2800"/>
              <a:buNone/>
              <a:defRPr>
                <a:solidFill>
                  <a:schemeClr val="lt2"/>
                </a:solidFill>
              </a:defRPr>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a:endParaRPr/>
          </a:p>
        </p:txBody>
      </p:sp>
      <p:grpSp>
        <p:nvGrpSpPr>
          <p:cNvPr id="575" name="Google Shape;575;p9"/>
          <p:cNvGrpSpPr/>
          <p:nvPr/>
        </p:nvGrpSpPr>
        <p:grpSpPr>
          <a:xfrm>
            <a:off x="3" y="-9"/>
            <a:ext cx="8080647" cy="5154521"/>
            <a:chOff x="3" y="-9"/>
            <a:chExt cx="8080647" cy="5154521"/>
          </a:xfrm>
        </p:grpSpPr>
        <p:sp>
          <p:nvSpPr>
            <p:cNvPr id="576" name="Google Shape;576;p9"/>
            <p:cNvSpPr/>
            <p:nvPr/>
          </p:nvSpPr>
          <p:spPr>
            <a:xfrm rot="10800000">
              <a:off x="5456575" y="4925913"/>
              <a:ext cx="2113500" cy="228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9"/>
            <p:cNvSpPr/>
            <p:nvPr/>
          </p:nvSpPr>
          <p:spPr>
            <a:xfrm rot="10800000">
              <a:off x="7516574" y="1"/>
              <a:ext cx="564076" cy="304675"/>
            </a:xfrm>
            <a:custGeom>
              <a:avLst/>
              <a:gdLst/>
              <a:ahLst/>
              <a:cxnLst/>
              <a:rect l="l" t="t" r="r" b="b"/>
              <a:pathLst>
                <a:path w="78754" h="4981" extrusionOk="0">
                  <a:moveTo>
                    <a:pt x="1" y="0"/>
                  </a:moveTo>
                  <a:lnTo>
                    <a:pt x="1" y="4980"/>
                  </a:lnTo>
                  <a:lnTo>
                    <a:pt x="78754" y="4980"/>
                  </a:lnTo>
                  <a:lnTo>
                    <a:pt x="787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8" name="Google Shape;578;p9"/>
            <p:cNvGrpSpPr/>
            <p:nvPr/>
          </p:nvGrpSpPr>
          <p:grpSpPr>
            <a:xfrm rot="10800000">
              <a:off x="414849" y="172555"/>
              <a:ext cx="749152" cy="63126"/>
              <a:chOff x="2133750" y="758150"/>
              <a:chExt cx="216800" cy="18275"/>
            </a:xfrm>
          </p:grpSpPr>
          <p:sp>
            <p:nvSpPr>
              <p:cNvPr id="579" name="Google Shape;579;p9"/>
              <p:cNvSpPr/>
              <p:nvPr/>
            </p:nvSpPr>
            <p:spPr>
              <a:xfrm>
                <a:off x="2133750" y="758150"/>
                <a:ext cx="18275" cy="18275"/>
              </a:xfrm>
              <a:custGeom>
                <a:avLst/>
                <a:gdLst/>
                <a:ahLst/>
                <a:cxnLst/>
                <a:rect l="l" t="t" r="r" b="b"/>
                <a:pathLst>
                  <a:path w="731" h="731" extrusionOk="0">
                    <a:moveTo>
                      <a:pt x="1" y="1"/>
                    </a:moveTo>
                    <a:lnTo>
                      <a:pt x="1" y="730"/>
                    </a:lnTo>
                    <a:lnTo>
                      <a:pt x="730" y="730"/>
                    </a:lnTo>
                    <a:lnTo>
                      <a:pt x="7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9"/>
              <p:cNvSpPr/>
              <p:nvPr/>
            </p:nvSpPr>
            <p:spPr>
              <a:xfrm>
                <a:off x="2183400" y="758150"/>
                <a:ext cx="18225" cy="18275"/>
              </a:xfrm>
              <a:custGeom>
                <a:avLst/>
                <a:gdLst/>
                <a:ahLst/>
                <a:cxnLst/>
                <a:rect l="l" t="t" r="r" b="b"/>
                <a:pathLst>
                  <a:path w="729" h="731" extrusionOk="0">
                    <a:moveTo>
                      <a:pt x="0" y="1"/>
                    </a:moveTo>
                    <a:lnTo>
                      <a:pt x="0" y="730"/>
                    </a:lnTo>
                    <a:lnTo>
                      <a:pt x="729" y="730"/>
                    </a:lnTo>
                    <a:lnTo>
                      <a:pt x="7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9"/>
              <p:cNvSpPr/>
              <p:nvPr/>
            </p:nvSpPr>
            <p:spPr>
              <a:xfrm>
                <a:off x="2233025" y="758150"/>
                <a:ext cx="18250" cy="18275"/>
              </a:xfrm>
              <a:custGeom>
                <a:avLst/>
                <a:gdLst/>
                <a:ahLst/>
                <a:cxnLst/>
                <a:rect l="l" t="t" r="r" b="b"/>
                <a:pathLst>
                  <a:path w="730" h="731" extrusionOk="0">
                    <a:moveTo>
                      <a:pt x="1" y="1"/>
                    </a:moveTo>
                    <a:lnTo>
                      <a:pt x="1" y="730"/>
                    </a:lnTo>
                    <a:lnTo>
                      <a:pt x="729" y="730"/>
                    </a:lnTo>
                    <a:lnTo>
                      <a:pt x="7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9"/>
              <p:cNvSpPr/>
              <p:nvPr/>
            </p:nvSpPr>
            <p:spPr>
              <a:xfrm>
                <a:off x="2282650" y="758150"/>
                <a:ext cx="18250" cy="18275"/>
              </a:xfrm>
              <a:custGeom>
                <a:avLst/>
                <a:gdLst/>
                <a:ahLst/>
                <a:cxnLst/>
                <a:rect l="l" t="t" r="r" b="b"/>
                <a:pathLst>
                  <a:path w="730" h="731" extrusionOk="0">
                    <a:moveTo>
                      <a:pt x="0" y="1"/>
                    </a:moveTo>
                    <a:lnTo>
                      <a:pt x="0" y="730"/>
                    </a:lnTo>
                    <a:lnTo>
                      <a:pt x="730" y="730"/>
                    </a:lnTo>
                    <a:lnTo>
                      <a:pt x="7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9"/>
              <p:cNvSpPr/>
              <p:nvPr/>
            </p:nvSpPr>
            <p:spPr>
              <a:xfrm>
                <a:off x="2332275" y="758150"/>
                <a:ext cx="18275" cy="18275"/>
              </a:xfrm>
              <a:custGeom>
                <a:avLst/>
                <a:gdLst/>
                <a:ahLst/>
                <a:cxnLst/>
                <a:rect l="l" t="t" r="r" b="b"/>
                <a:pathLst>
                  <a:path w="731" h="731" extrusionOk="0">
                    <a:moveTo>
                      <a:pt x="1" y="1"/>
                    </a:moveTo>
                    <a:lnTo>
                      <a:pt x="1" y="730"/>
                    </a:lnTo>
                    <a:lnTo>
                      <a:pt x="730" y="730"/>
                    </a:lnTo>
                    <a:lnTo>
                      <a:pt x="7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4" name="Google Shape;584;p9"/>
            <p:cNvSpPr/>
            <p:nvPr/>
          </p:nvSpPr>
          <p:spPr>
            <a:xfrm rot="5400000">
              <a:off x="-90724" y="90717"/>
              <a:ext cx="408225" cy="226772"/>
            </a:xfrm>
            <a:custGeom>
              <a:avLst/>
              <a:gdLst/>
              <a:ahLst/>
              <a:cxnLst/>
              <a:rect l="l" t="t" r="r" b="b"/>
              <a:pathLst>
                <a:path w="30659" h="4981" extrusionOk="0">
                  <a:moveTo>
                    <a:pt x="1" y="0"/>
                  </a:moveTo>
                  <a:lnTo>
                    <a:pt x="1" y="4980"/>
                  </a:lnTo>
                  <a:lnTo>
                    <a:pt x="30659" y="4980"/>
                  </a:lnTo>
                  <a:lnTo>
                    <a:pt x="306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5" name="Google Shape;585;p9"/>
          <p:cNvGrpSpPr/>
          <p:nvPr/>
        </p:nvGrpSpPr>
        <p:grpSpPr>
          <a:xfrm>
            <a:off x="-607680" y="-2235"/>
            <a:ext cx="9751676" cy="5427301"/>
            <a:chOff x="-607680" y="-2235"/>
            <a:chExt cx="9751676" cy="5427301"/>
          </a:xfrm>
        </p:grpSpPr>
        <p:grpSp>
          <p:nvGrpSpPr>
            <p:cNvPr id="586" name="Google Shape;586;p9"/>
            <p:cNvGrpSpPr/>
            <p:nvPr/>
          </p:nvGrpSpPr>
          <p:grpSpPr>
            <a:xfrm rot="5400000">
              <a:off x="8771538" y="2380012"/>
              <a:ext cx="373777" cy="371139"/>
              <a:chOff x="3387298" y="4772375"/>
              <a:chExt cx="373777" cy="371139"/>
            </a:xfrm>
          </p:grpSpPr>
          <p:sp>
            <p:nvSpPr>
              <p:cNvPr id="587" name="Google Shape;587;p9"/>
              <p:cNvSpPr/>
              <p:nvPr/>
            </p:nvSpPr>
            <p:spPr>
              <a:xfrm>
                <a:off x="3387298" y="4772375"/>
                <a:ext cx="6821" cy="371139"/>
              </a:xfrm>
              <a:custGeom>
                <a:avLst/>
                <a:gdLst/>
                <a:ahLst/>
                <a:cxnLst/>
                <a:rect l="l" t="t" r="r" b="b"/>
                <a:pathLst>
                  <a:path w="161" h="8760" extrusionOk="0">
                    <a:moveTo>
                      <a:pt x="1" y="1"/>
                    </a:moveTo>
                    <a:lnTo>
                      <a:pt x="1" y="8760"/>
                    </a:lnTo>
                    <a:lnTo>
                      <a:pt x="161" y="8760"/>
                    </a:lnTo>
                    <a:lnTo>
                      <a:pt x="16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9"/>
              <p:cNvSpPr/>
              <p:nvPr/>
            </p:nvSpPr>
            <p:spPr>
              <a:xfrm>
                <a:off x="3460723" y="4772375"/>
                <a:ext cx="6821" cy="371139"/>
              </a:xfrm>
              <a:custGeom>
                <a:avLst/>
                <a:gdLst/>
                <a:ahLst/>
                <a:cxnLst/>
                <a:rect l="l" t="t" r="r" b="b"/>
                <a:pathLst>
                  <a:path w="161" h="8760" extrusionOk="0">
                    <a:moveTo>
                      <a:pt x="0" y="1"/>
                    </a:moveTo>
                    <a:lnTo>
                      <a:pt x="0" y="8760"/>
                    </a:lnTo>
                    <a:lnTo>
                      <a:pt x="161" y="8760"/>
                    </a:lnTo>
                    <a:lnTo>
                      <a:pt x="16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9"/>
              <p:cNvSpPr/>
              <p:nvPr/>
            </p:nvSpPr>
            <p:spPr>
              <a:xfrm>
                <a:off x="3534063" y="4772375"/>
                <a:ext cx="6864" cy="371139"/>
              </a:xfrm>
              <a:custGeom>
                <a:avLst/>
                <a:gdLst/>
                <a:ahLst/>
                <a:cxnLst/>
                <a:rect l="l" t="t" r="r" b="b"/>
                <a:pathLst>
                  <a:path w="162" h="8760" extrusionOk="0">
                    <a:moveTo>
                      <a:pt x="1" y="1"/>
                    </a:moveTo>
                    <a:lnTo>
                      <a:pt x="1" y="8760"/>
                    </a:lnTo>
                    <a:lnTo>
                      <a:pt x="161" y="8760"/>
                    </a:lnTo>
                    <a:lnTo>
                      <a:pt x="16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9"/>
              <p:cNvSpPr/>
              <p:nvPr/>
            </p:nvSpPr>
            <p:spPr>
              <a:xfrm>
                <a:off x="3607446" y="4772375"/>
                <a:ext cx="6821" cy="371139"/>
              </a:xfrm>
              <a:custGeom>
                <a:avLst/>
                <a:gdLst/>
                <a:ahLst/>
                <a:cxnLst/>
                <a:rect l="l" t="t" r="r" b="b"/>
                <a:pathLst>
                  <a:path w="161" h="8760" extrusionOk="0">
                    <a:moveTo>
                      <a:pt x="1" y="1"/>
                    </a:moveTo>
                    <a:lnTo>
                      <a:pt x="1" y="8760"/>
                    </a:lnTo>
                    <a:lnTo>
                      <a:pt x="161" y="8760"/>
                    </a:lnTo>
                    <a:lnTo>
                      <a:pt x="16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9"/>
              <p:cNvSpPr/>
              <p:nvPr/>
            </p:nvSpPr>
            <p:spPr>
              <a:xfrm>
                <a:off x="3680871" y="4772375"/>
                <a:ext cx="6821" cy="371139"/>
              </a:xfrm>
              <a:custGeom>
                <a:avLst/>
                <a:gdLst/>
                <a:ahLst/>
                <a:cxnLst/>
                <a:rect l="l" t="t" r="r" b="b"/>
                <a:pathLst>
                  <a:path w="161" h="8760" extrusionOk="0">
                    <a:moveTo>
                      <a:pt x="0" y="1"/>
                    </a:moveTo>
                    <a:lnTo>
                      <a:pt x="0" y="8760"/>
                    </a:lnTo>
                    <a:lnTo>
                      <a:pt x="161" y="8760"/>
                    </a:lnTo>
                    <a:lnTo>
                      <a:pt x="16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9"/>
              <p:cNvSpPr/>
              <p:nvPr/>
            </p:nvSpPr>
            <p:spPr>
              <a:xfrm>
                <a:off x="3754211" y="4772375"/>
                <a:ext cx="6864" cy="371139"/>
              </a:xfrm>
              <a:custGeom>
                <a:avLst/>
                <a:gdLst/>
                <a:ahLst/>
                <a:cxnLst/>
                <a:rect l="l" t="t" r="r" b="b"/>
                <a:pathLst>
                  <a:path w="162" h="8760" extrusionOk="0">
                    <a:moveTo>
                      <a:pt x="1" y="1"/>
                    </a:moveTo>
                    <a:lnTo>
                      <a:pt x="1" y="8760"/>
                    </a:lnTo>
                    <a:lnTo>
                      <a:pt x="161" y="8760"/>
                    </a:lnTo>
                    <a:lnTo>
                      <a:pt x="16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3" name="Google Shape;593;p9"/>
            <p:cNvGrpSpPr/>
            <p:nvPr/>
          </p:nvGrpSpPr>
          <p:grpSpPr>
            <a:xfrm rot="10800000">
              <a:off x="3687567" y="4925919"/>
              <a:ext cx="1768999" cy="499146"/>
              <a:chOff x="1289425" y="372100"/>
              <a:chExt cx="1003175" cy="283075"/>
            </a:xfrm>
          </p:grpSpPr>
          <p:sp>
            <p:nvSpPr>
              <p:cNvPr id="594" name="Google Shape;594;p9"/>
              <p:cNvSpPr/>
              <p:nvPr/>
            </p:nvSpPr>
            <p:spPr>
              <a:xfrm>
                <a:off x="1289425" y="372100"/>
                <a:ext cx="16075" cy="16075"/>
              </a:xfrm>
              <a:custGeom>
                <a:avLst/>
                <a:gdLst/>
                <a:ahLst/>
                <a:cxnLst/>
                <a:rect l="l" t="t" r="r" b="b"/>
                <a:pathLst>
                  <a:path w="643" h="643" extrusionOk="0">
                    <a:moveTo>
                      <a:pt x="1" y="0"/>
                    </a:moveTo>
                    <a:lnTo>
                      <a:pt x="1" y="643"/>
                    </a:lnTo>
                    <a:lnTo>
                      <a:pt x="6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9"/>
              <p:cNvSpPr/>
              <p:nvPr/>
            </p:nvSpPr>
            <p:spPr>
              <a:xfrm>
                <a:off x="1289425" y="372100"/>
                <a:ext cx="71200" cy="71200"/>
              </a:xfrm>
              <a:custGeom>
                <a:avLst/>
                <a:gdLst/>
                <a:ahLst/>
                <a:cxnLst/>
                <a:rect l="l" t="t" r="r" b="b"/>
                <a:pathLst>
                  <a:path w="2848" h="2848" extrusionOk="0">
                    <a:moveTo>
                      <a:pt x="2060" y="0"/>
                    </a:moveTo>
                    <a:lnTo>
                      <a:pt x="1" y="2060"/>
                    </a:lnTo>
                    <a:lnTo>
                      <a:pt x="1" y="2847"/>
                    </a:lnTo>
                    <a:lnTo>
                      <a:pt x="2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9"/>
              <p:cNvSpPr/>
              <p:nvPr/>
            </p:nvSpPr>
            <p:spPr>
              <a:xfrm>
                <a:off x="1289425" y="372100"/>
                <a:ext cx="126275" cy="126275"/>
              </a:xfrm>
              <a:custGeom>
                <a:avLst/>
                <a:gdLst/>
                <a:ahLst/>
                <a:cxnLst/>
                <a:rect l="l" t="t" r="r" b="b"/>
                <a:pathLst>
                  <a:path w="5051" h="5051" extrusionOk="0">
                    <a:moveTo>
                      <a:pt x="4263" y="0"/>
                    </a:moveTo>
                    <a:lnTo>
                      <a:pt x="1" y="4263"/>
                    </a:lnTo>
                    <a:lnTo>
                      <a:pt x="1" y="5051"/>
                    </a:lnTo>
                    <a:lnTo>
                      <a:pt x="50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9"/>
              <p:cNvSpPr/>
              <p:nvPr/>
            </p:nvSpPr>
            <p:spPr>
              <a:xfrm>
                <a:off x="1289425" y="372100"/>
                <a:ext cx="181400" cy="181375"/>
              </a:xfrm>
              <a:custGeom>
                <a:avLst/>
                <a:gdLst/>
                <a:ahLst/>
                <a:cxnLst/>
                <a:rect l="l" t="t" r="r" b="b"/>
                <a:pathLst>
                  <a:path w="7256" h="7255" extrusionOk="0">
                    <a:moveTo>
                      <a:pt x="6468" y="0"/>
                    </a:moveTo>
                    <a:lnTo>
                      <a:pt x="1" y="6468"/>
                    </a:lnTo>
                    <a:lnTo>
                      <a:pt x="1" y="7255"/>
                    </a:lnTo>
                    <a:lnTo>
                      <a:pt x="7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9"/>
              <p:cNvSpPr/>
              <p:nvPr/>
            </p:nvSpPr>
            <p:spPr>
              <a:xfrm>
                <a:off x="1289425" y="372100"/>
                <a:ext cx="236500" cy="236500"/>
              </a:xfrm>
              <a:custGeom>
                <a:avLst/>
                <a:gdLst/>
                <a:ahLst/>
                <a:cxnLst/>
                <a:rect l="l" t="t" r="r" b="b"/>
                <a:pathLst>
                  <a:path w="9460" h="9460" extrusionOk="0">
                    <a:moveTo>
                      <a:pt x="8672" y="0"/>
                    </a:moveTo>
                    <a:lnTo>
                      <a:pt x="1" y="8672"/>
                    </a:lnTo>
                    <a:lnTo>
                      <a:pt x="1" y="9459"/>
                    </a:lnTo>
                    <a:lnTo>
                      <a:pt x="94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9"/>
              <p:cNvSpPr/>
              <p:nvPr/>
            </p:nvSpPr>
            <p:spPr>
              <a:xfrm>
                <a:off x="1289425" y="372100"/>
                <a:ext cx="291600" cy="283075"/>
              </a:xfrm>
              <a:custGeom>
                <a:avLst/>
                <a:gdLst/>
                <a:ahLst/>
                <a:cxnLst/>
                <a:rect l="l" t="t" r="r" b="b"/>
                <a:pathLst>
                  <a:path w="11664" h="11323" extrusionOk="0">
                    <a:moveTo>
                      <a:pt x="10876" y="0"/>
                    </a:moveTo>
                    <a:lnTo>
                      <a:pt x="1" y="10877"/>
                    </a:lnTo>
                    <a:lnTo>
                      <a:pt x="1" y="11323"/>
                    </a:lnTo>
                    <a:lnTo>
                      <a:pt x="342" y="11323"/>
                    </a:lnTo>
                    <a:lnTo>
                      <a:pt x="116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9"/>
              <p:cNvSpPr/>
              <p:nvPr/>
            </p:nvSpPr>
            <p:spPr>
              <a:xfrm>
                <a:off x="1333400" y="372100"/>
                <a:ext cx="302725" cy="283075"/>
              </a:xfrm>
              <a:custGeom>
                <a:avLst/>
                <a:gdLst/>
                <a:ahLst/>
                <a:cxnLst/>
                <a:rect l="l" t="t" r="r" b="b"/>
                <a:pathLst>
                  <a:path w="12109" h="11323" extrusionOk="0">
                    <a:moveTo>
                      <a:pt x="11321" y="0"/>
                    </a:moveTo>
                    <a:lnTo>
                      <a:pt x="0" y="11323"/>
                    </a:lnTo>
                    <a:lnTo>
                      <a:pt x="787" y="11323"/>
                    </a:lnTo>
                    <a:lnTo>
                      <a:pt x="121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9"/>
              <p:cNvSpPr/>
              <p:nvPr/>
            </p:nvSpPr>
            <p:spPr>
              <a:xfrm>
                <a:off x="1388475" y="372100"/>
                <a:ext cx="302750" cy="283075"/>
              </a:xfrm>
              <a:custGeom>
                <a:avLst/>
                <a:gdLst/>
                <a:ahLst/>
                <a:cxnLst/>
                <a:rect l="l" t="t" r="r" b="b"/>
                <a:pathLst>
                  <a:path w="12110" h="11323" extrusionOk="0">
                    <a:moveTo>
                      <a:pt x="11322" y="0"/>
                    </a:moveTo>
                    <a:lnTo>
                      <a:pt x="0" y="11323"/>
                    </a:lnTo>
                    <a:lnTo>
                      <a:pt x="788" y="11323"/>
                    </a:lnTo>
                    <a:lnTo>
                      <a:pt x="121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9"/>
              <p:cNvSpPr/>
              <p:nvPr/>
            </p:nvSpPr>
            <p:spPr>
              <a:xfrm>
                <a:off x="1443575" y="372100"/>
                <a:ext cx="302775" cy="283075"/>
              </a:xfrm>
              <a:custGeom>
                <a:avLst/>
                <a:gdLst/>
                <a:ahLst/>
                <a:cxnLst/>
                <a:rect l="l" t="t" r="r" b="b"/>
                <a:pathLst>
                  <a:path w="12111" h="11323" extrusionOk="0">
                    <a:moveTo>
                      <a:pt x="11323" y="0"/>
                    </a:moveTo>
                    <a:lnTo>
                      <a:pt x="1" y="11323"/>
                    </a:lnTo>
                    <a:lnTo>
                      <a:pt x="788" y="11323"/>
                    </a:lnTo>
                    <a:lnTo>
                      <a:pt x="121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9"/>
              <p:cNvSpPr/>
              <p:nvPr/>
            </p:nvSpPr>
            <p:spPr>
              <a:xfrm>
                <a:off x="1498700" y="372100"/>
                <a:ext cx="302725" cy="283075"/>
              </a:xfrm>
              <a:custGeom>
                <a:avLst/>
                <a:gdLst/>
                <a:ahLst/>
                <a:cxnLst/>
                <a:rect l="l" t="t" r="r" b="b"/>
                <a:pathLst>
                  <a:path w="12109" h="11323" extrusionOk="0">
                    <a:moveTo>
                      <a:pt x="11321" y="0"/>
                    </a:moveTo>
                    <a:lnTo>
                      <a:pt x="0" y="11323"/>
                    </a:lnTo>
                    <a:lnTo>
                      <a:pt x="787" y="11323"/>
                    </a:lnTo>
                    <a:lnTo>
                      <a:pt x="121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9"/>
              <p:cNvSpPr/>
              <p:nvPr/>
            </p:nvSpPr>
            <p:spPr>
              <a:xfrm>
                <a:off x="1553800" y="372100"/>
                <a:ext cx="302725" cy="283075"/>
              </a:xfrm>
              <a:custGeom>
                <a:avLst/>
                <a:gdLst/>
                <a:ahLst/>
                <a:cxnLst/>
                <a:rect l="l" t="t" r="r" b="b"/>
                <a:pathLst>
                  <a:path w="12109" h="11323" extrusionOk="0">
                    <a:moveTo>
                      <a:pt x="11322" y="0"/>
                    </a:moveTo>
                    <a:lnTo>
                      <a:pt x="1" y="11323"/>
                    </a:lnTo>
                    <a:lnTo>
                      <a:pt x="788" y="11323"/>
                    </a:lnTo>
                    <a:lnTo>
                      <a:pt x="12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9"/>
              <p:cNvSpPr/>
              <p:nvPr/>
            </p:nvSpPr>
            <p:spPr>
              <a:xfrm>
                <a:off x="1608875" y="372100"/>
                <a:ext cx="302775" cy="283075"/>
              </a:xfrm>
              <a:custGeom>
                <a:avLst/>
                <a:gdLst/>
                <a:ahLst/>
                <a:cxnLst/>
                <a:rect l="l" t="t" r="r" b="b"/>
                <a:pathLst>
                  <a:path w="12111" h="11323" extrusionOk="0">
                    <a:moveTo>
                      <a:pt x="11323" y="0"/>
                    </a:moveTo>
                    <a:lnTo>
                      <a:pt x="1" y="11323"/>
                    </a:lnTo>
                    <a:lnTo>
                      <a:pt x="788" y="11323"/>
                    </a:lnTo>
                    <a:lnTo>
                      <a:pt x="121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9"/>
              <p:cNvSpPr/>
              <p:nvPr/>
            </p:nvSpPr>
            <p:spPr>
              <a:xfrm>
                <a:off x="1664000" y="372100"/>
                <a:ext cx="302725" cy="283075"/>
              </a:xfrm>
              <a:custGeom>
                <a:avLst/>
                <a:gdLst/>
                <a:ahLst/>
                <a:cxnLst/>
                <a:rect l="l" t="t" r="r" b="b"/>
                <a:pathLst>
                  <a:path w="12109" h="11323" extrusionOk="0">
                    <a:moveTo>
                      <a:pt x="11321" y="0"/>
                    </a:moveTo>
                    <a:lnTo>
                      <a:pt x="0" y="11323"/>
                    </a:lnTo>
                    <a:lnTo>
                      <a:pt x="788" y="11323"/>
                    </a:lnTo>
                    <a:lnTo>
                      <a:pt x="12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9"/>
              <p:cNvSpPr/>
              <p:nvPr/>
            </p:nvSpPr>
            <p:spPr>
              <a:xfrm>
                <a:off x="1719100" y="372100"/>
                <a:ext cx="302750" cy="283075"/>
              </a:xfrm>
              <a:custGeom>
                <a:avLst/>
                <a:gdLst/>
                <a:ahLst/>
                <a:cxnLst/>
                <a:rect l="l" t="t" r="r" b="b"/>
                <a:pathLst>
                  <a:path w="12110" h="11323" extrusionOk="0">
                    <a:moveTo>
                      <a:pt x="11322" y="0"/>
                    </a:moveTo>
                    <a:lnTo>
                      <a:pt x="1" y="11323"/>
                    </a:lnTo>
                    <a:lnTo>
                      <a:pt x="788" y="11323"/>
                    </a:lnTo>
                    <a:lnTo>
                      <a:pt x="12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9"/>
              <p:cNvSpPr/>
              <p:nvPr/>
            </p:nvSpPr>
            <p:spPr>
              <a:xfrm>
                <a:off x="1774200" y="372100"/>
                <a:ext cx="302750" cy="283075"/>
              </a:xfrm>
              <a:custGeom>
                <a:avLst/>
                <a:gdLst/>
                <a:ahLst/>
                <a:cxnLst/>
                <a:rect l="l" t="t" r="r" b="b"/>
                <a:pathLst>
                  <a:path w="12110" h="11323" extrusionOk="0">
                    <a:moveTo>
                      <a:pt x="11322" y="0"/>
                    </a:moveTo>
                    <a:lnTo>
                      <a:pt x="0" y="11323"/>
                    </a:lnTo>
                    <a:lnTo>
                      <a:pt x="787" y="11323"/>
                    </a:lnTo>
                    <a:lnTo>
                      <a:pt x="12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9"/>
              <p:cNvSpPr/>
              <p:nvPr/>
            </p:nvSpPr>
            <p:spPr>
              <a:xfrm>
                <a:off x="1829300" y="372100"/>
                <a:ext cx="302750" cy="283075"/>
              </a:xfrm>
              <a:custGeom>
                <a:avLst/>
                <a:gdLst/>
                <a:ahLst/>
                <a:cxnLst/>
                <a:rect l="l" t="t" r="r" b="b"/>
                <a:pathLst>
                  <a:path w="12110" h="11323" extrusionOk="0">
                    <a:moveTo>
                      <a:pt x="11323" y="0"/>
                    </a:moveTo>
                    <a:lnTo>
                      <a:pt x="1" y="11323"/>
                    </a:lnTo>
                    <a:lnTo>
                      <a:pt x="788" y="11323"/>
                    </a:lnTo>
                    <a:lnTo>
                      <a:pt x="121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9"/>
              <p:cNvSpPr/>
              <p:nvPr/>
            </p:nvSpPr>
            <p:spPr>
              <a:xfrm>
                <a:off x="1884400" y="372100"/>
                <a:ext cx="302750" cy="283075"/>
              </a:xfrm>
              <a:custGeom>
                <a:avLst/>
                <a:gdLst/>
                <a:ahLst/>
                <a:cxnLst/>
                <a:rect l="l" t="t" r="r" b="b"/>
                <a:pathLst>
                  <a:path w="12110" h="11323" extrusionOk="0">
                    <a:moveTo>
                      <a:pt x="11322" y="0"/>
                    </a:moveTo>
                    <a:lnTo>
                      <a:pt x="1" y="11323"/>
                    </a:lnTo>
                    <a:lnTo>
                      <a:pt x="788" y="11323"/>
                    </a:lnTo>
                    <a:lnTo>
                      <a:pt x="12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9"/>
              <p:cNvSpPr/>
              <p:nvPr/>
            </p:nvSpPr>
            <p:spPr>
              <a:xfrm>
                <a:off x="1939500" y="372100"/>
                <a:ext cx="302750" cy="283075"/>
              </a:xfrm>
              <a:custGeom>
                <a:avLst/>
                <a:gdLst/>
                <a:ahLst/>
                <a:cxnLst/>
                <a:rect l="l" t="t" r="r" b="b"/>
                <a:pathLst>
                  <a:path w="12110" h="11323" extrusionOk="0">
                    <a:moveTo>
                      <a:pt x="11322" y="0"/>
                    </a:moveTo>
                    <a:lnTo>
                      <a:pt x="0" y="11323"/>
                    </a:lnTo>
                    <a:lnTo>
                      <a:pt x="788" y="11323"/>
                    </a:lnTo>
                    <a:lnTo>
                      <a:pt x="121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9"/>
              <p:cNvSpPr/>
              <p:nvPr/>
            </p:nvSpPr>
            <p:spPr>
              <a:xfrm>
                <a:off x="1994600" y="372100"/>
                <a:ext cx="298000" cy="283075"/>
              </a:xfrm>
              <a:custGeom>
                <a:avLst/>
                <a:gdLst/>
                <a:ahLst/>
                <a:cxnLst/>
                <a:rect l="l" t="t" r="r" b="b"/>
                <a:pathLst>
                  <a:path w="11920" h="11323" extrusionOk="0">
                    <a:moveTo>
                      <a:pt x="11323" y="0"/>
                    </a:moveTo>
                    <a:lnTo>
                      <a:pt x="1" y="11323"/>
                    </a:lnTo>
                    <a:lnTo>
                      <a:pt x="788" y="11323"/>
                    </a:lnTo>
                    <a:lnTo>
                      <a:pt x="11920" y="191"/>
                    </a:lnTo>
                    <a:lnTo>
                      <a:pt x="119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9"/>
              <p:cNvSpPr/>
              <p:nvPr/>
            </p:nvSpPr>
            <p:spPr>
              <a:xfrm>
                <a:off x="2049725" y="412275"/>
                <a:ext cx="242875" cy="242900"/>
              </a:xfrm>
              <a:custGeom>
                <a:avLst/>
                <a:gdLst/>
                <a:ahLst/>
                <a:cxnLst/>
                <a:rect l="l" t="t" r="r" b="b"/>
                <a:pathLst>
                  <a:path w="9715" h="9716" extrusionOk="0">
                    <a:moveTo>
                      <a:pt x="9715" y="1"/>
                    </a:moveTo>
                    <a:lnTo>
                      <a:pt x="0" y="9716"/>
                    </a:lnTo>
                    <a:lnTo>
                      <a:pt x="787" y="9716"/>
                    </a:lnTo>
                    <a:lnTo>
                      <a:pt x="9715" y="788"/>
                    </a:lnTo>
                    <a:lnTo>
                      <a:pt x="97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9"/>
              <p:cNvSpPr/>
              <p:nvPr/>
            </p:nvSpPr>
            <p:spPr>
              <a:xfrm>
                <a:off x="2104825" y="467400"/>
                <a:ext cx="187775" cy="187775"/>
              </a:xfrm>
              <a:custGeom>
                <a:avLst/>
                <a:gdLst/>
                <a:ahLst/>
                <a:cxnLst/>
                <a:rect l="l" t="t" r="r" b="b"/>
                <a:pathLst>
                  <a:path w="7511" h="7511" extrusionOk="0">
                    <a:moveTo>
                      <a:pt x="7511" y="0"/>
                    </a:moveTo>
                    <a:lnTo>
                      <a:pt x="1" y="7511"/>
                    </a:lnTo>
                    <a:lnTo>
                      <a:pt x="788" y="7511"/>
                    </a:lnTo>
                    <a:lnTo>
                      <a:pt x="7511" y="787"/>
                    </a:lnTo>
                    <a:lnTo>
                      <a:pt x="75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9"/>
              <p:cNvSpPr/>
              <p:nvPr/>
            </p:nvSpPr>
            <p:spPr>
              <a:xfrm>
                <a:off x="2159900" y="522475"/>
                <a:ext cx="132700" cy="132700"/>
              </a:xfrm>
              <a:custGeom>
                <a:avLst/>
                <a:gdLst/>
                <a:ahLst/>
                <a:cxnLst/>
                <a:rect l="l" t="t" r="r" b="b"/>
                <a:pathLst>
                  <a:path w="5308" h="5308" extrusionOk="0">
                    <a:moveTo>
                      <a:pt x="5308" y="1"/>
                    </a:moveTo>
                    <a:lnTo>
                      <a:pt x="1" y="5308"/>
                    </a:lnTo>
                    <a:lnTo>
                      <a:pt x="788" y="5308"/>
                    </a:lnTo>
                    <a:lnTo>
                      <a:pt x="5308" y="788"/>
                    </a:lnTo>
                    <a:lnTo>
                      <a:pt x="53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9"/>
              <p:cNvSpPr/>
              <p:nvPr/>
            </p:nvSpPr>
            <p:spPr>
              <a:xfrm>
                <a:off x="2215025" y="577575"/>
                <a:ext cx="77575" cy="77600"/>
              </a:xfrm>
              <a:custGeom>
                <a:avLst/>
                <a:gdLst/>
                <a:ahLst/>
                <a:cxnLst/>
                <a:rect l="l" t="t" r="r" b="b"/>
                <a:pathLst>
                  <a:path w="3103" h="3104" extrusionOk="0">
                    <a:moveTo>
                      <a:pt x="3103" y="1"/>
                    </a:moveTo>
                    <a:lnTo>
                      <a:pt x="0" y="3104"/>
                    </a:lnTo>
                    <a:lnTo>
                      <a:pt x="788" y="3104"/>
                    </a:lnTo>
                    <a:lnTo>
                      <a:pt x="3103" y="788"/>
                    </a:lnTo>
                    <a:lnTo>
                      <a:pt x="31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9"/>
              <p:cNvSpPr/>
              <p:nvPr/>
            </p:nvSpPr>
            <p:spPr>
              <a:xfrm>
                <a:off x="2270125" y="632700"/>
                <a:ext cx="22475" cy="22475"/>
              </a:xfrm>
              <a:custGeom>
                <a:avLst/>
                <a:gdLst/>
                <a:ahLst/>
                <a:cxnLst/>
                <a:rect l="l" t="t" r="r" b="b"/>
                <a:pathLst>
                  <a:path w="899" h="899" extrusionOk="0">
                    <a:moveTo>
                      <a:pt x="899" y="0"/>
                    </a:moveTo>
                    <a:lnTo>
                      <a:pt x="1" y="899"/>
                    </a:lnTo>
                    <a:lnTo>
                      <a:pt x="788" y="899"/>
                    </a:lnTo>
                    <a:lnTo>
                      <a:pt x="899" y="788"/>
                    </a:lnTo>
                    <a:lnTo>
                      <a:pt x="8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8" name="Google Shape;618;p9"/>
            <p:cNvGrpSpPr/>
            <p:nvPr/>
          </p:nvGrpSpPr>
          <p:grpSpPr>
            <a:xfrm rot="10800000">
              <a:off x="8080657" y="-2235"/>
              <a:ext cx="1063333" cy="306905"/>
              <a:chOff x="5509675" y="781075"/>
              <a:chExt cx="425725" cy="122875"/>
            </a:xfrm>
          </p:grpSpPr>
          <p:sp>
            <p:nvSpPr>
              <p:cNvPr id="619" name="Google Shape;619;p9"/>
              <p:cNvSpPr/>
              <p:nvPr/>
            </p:nvSpPr>
            <p:spPr>
              <a:xfrm>
                <a:off x="5509675" y="781075"/>
                <a:ext cx="44750" cy="44750"/>
              </a:xfrm>
              <a:custGeom>
                <a:avLst/>
                <a:gdLst/>
                <a:ahLst/>
                <a:cxnLst/>
                <a:rect l="l" t="t" r="r" b="b"/>
                <a:pathLst>
                  <a:path w="1790" h="1790" extrusionOk="0">
                    <a:moveTo>
                      <a:pt x="1003" y="0"/>
                    </a:moveTo>
                    <a:lnTo>
                      <a:pt x="1" y="1002"/>
                    </a:lnTo>
                    <a:lnTo>
                      <a:pt x="1" y="1789"/>
                    </a:lnTo>
                    <a:lnTo>
                      <a:pt x="17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9"/>
              <p:cNvSpPr/>
              <p:nvPr/>
            </p:nvSpPr>
            <p:spPr>
              <a:xfrm>
                <a:off x="5509675" y="781075"/>
                <a:ext cx="99875" cy="99850"/>
              </a:xfrm>
              <a:custGeom>
                <a:avLst/>
                <a:gdLst/>
                <a:ahLst/>
                <a:cxnLst/>
                <a:rect l="l" t="t" r="r" b="b"/>
                <a:pathLst>
                  <a:path w="3995" h="3994" extrusionOk="0">
                    <a:moveTo>
                      <a:pt x="3207" y="0"/>
                    </a:moveTo>
                    <a:lnTo>
                      <a:pt x="1" y="3207"/>
                    </a:lnTo>
                    <a:lnTo>
                      <a:pt x="1" y="3994"/>
                    </a:lnTo>
                    <a:lnTo>
                      <a:pt x="39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9"/>
              <p:cNvSpPr/>
              <p:nvPr/>
            </p:nvSpPr>
            <p:spPr>
              <a:xfrm>
                <a:off x="5522075" y="781075"/>
                <a:ext cx="142575" cy="122875"/>
              </a:xfrm>
              <a:custGeom>
                <a:avLst/>
                <a:gdLst/>
                <a:ahLst/>
                <a:cxnLst/>
                <a:rect l="l" t="t" r="r" b="b"/>
                <a:pathLst>
                  <a:path w="5703" h="4915" extrusionOk="0">
                    <a:moveTo>
                      <a:pt x="4915" y="0"/>
                    </a:moveTo>
                    <a:lnTo>
                      <a:pt x="1" y="4915"/>
                    </a:lnTo>
                    <a:lnTo>
                      <a:pt x="788" y="4915"/>
                    </a:lnTo>
                    <a:lnTo>
                      <a:pt x="57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9"/>
              <p:cNvSpPr/>
              <p:nvPr/>
            </p:nvSpPr>
            <p:spPr>
              <a:xfrm>
                <a:off x="5577200" y="781075"/>
                <a:ext cx="142525" cy="122875"/>
              </a:xfrm>
              <a:custGeom>
                <a:avLst/>
                <a:gdLst/>
                <a:ahLst/>
                <a:cxnLst/>
                <a:rect l="l" t="t" r="r" b="b"/>
                <a:pathLst>
                  <a:path w="5701" h="4915" extrusionOk="0">
                    <a:moveTo>
                      <a:pt x="4914" y="0"/>
                    </a:moveTo>
                    <a:lnTo>
                      <a:pt x="0" y="4915"/>
                    </a:lnTo>
                    <a:lnTo>
                      <a:pt x="788" y="4915"/>
                    </a:lnTo>
                    <a:lnTo>
                      <a:pt x="57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9"/>
              <p:cNvSpPr/>
              <p:nvPr/>
            </p:nvSpPr>
            <p:spPr>
              <a:xfrm>
                <a:off x="5632275" y="781075"/>
                <a:ext cx="142575" cy="122875"/>
              </a:xfrm>
              <a:custGeom>
                <a:avLst/>
                <a:gdLst/>
                <a:ahLst/>
                <a:cxnLst/>
                <a:rect l="l" t="t" r="r" b="b"/>
                <a:pathLst>
                  <a:path w="5703" h="4915" extrusionOk="0">
                    <a:moveTo>
                      <a:pt x="4915" y="0"/>
                    </a:moveTo>
                    <a:lnTo>
                      <a:pt x="1" y="4915"/>
                    </a:lnTo>
                    <a:lnTo>
                      <a:pt x="788" y="4915"/>
                    </a:lnTo>
                    <a:lnTo>
                      <a:pt x="57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9"/>
              <p:cNvSpPr/>
              <p:nvPr/>
            </p:nvSpPr>
            <p:spPr>
              <a:xfrm>
                <a:off x="5687400" y="781075"/>
                <a:ext cx="142550" cy="122875"/>
              </a:xfrm>
              <a:custGeom>
                <a:avLst/>
                <a:gdLst/>
                <a:ahLst/>
                <a:cxnLst/>
                <a:rect l="l" t="t" r="r" b="b"/>
                <a:pathLst>
                  <a:path w="5702" h="4915" extrusionOk="0">
                    <a:moveTo>
                      <a:pt x="4915" y="0"/>
                    </a:moveTo>
                    <a:lnTo>
                      <a:pt x="0" y="4915"/>
                    </a:lnTo>
                    <a:lnTo>
                      <a:pt x="787" y="4915"/>
                    </a:lnTo>
                    <a:lnTo>
                      <a:pt x="57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9"/>
              <p:cNvSpPr/>
              <p:nvPr/>
            </p:nvSpPr>
            <p:spPr>
              <a:xfrm>
                <a:off x="5742500" y="781075"/>
                <a:ext cx="142575" cy="122875"/>
              </a:xfrm>
              <a:custGeom>
                <a:avLst/>
                <a:gdLst/>
                <a:ahLst/>
                <a:cxnLst/>
                <a:rect l="l" t="t" r="r" b="b"/>
                <a:pathLst>
                  <a:path w="5703" h="4915" extrusionOk="0">
                    <a:moveTo>
                      <a:pt x="4915" y="0"/>
                    </a:moveTo>
                    <a:lnTo>
                      <a:pt x="1" y="4915"/>
                    </a:lnTo>
                    <a:lnTo>
                      <a:pt x="788" y="4915"/>
                    </a:lnTo>
                    <a:lnTo>
                      <a:pt x="57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9"/>
              <p:cNvSpPr/>
              <p:nvPr/>
            </p:nvSpPr>
            <p:spPr>
              <a:xfrm>
                <a:off x="5797575" y="781075"/>
                <a:ext cx="137825" cy="122875"/>
              </a:xfrm>
              <a:custGeom>
                <a:avLst/>
                <a:gdLst/>
                <a:ahLst/>
                <a:cxnLst/>
                <a:rect l="l" t="t" r="r" b="b"/>
                <a:pathLst>
                  <a:path w="5513" h="4915" extrusionOk="0">
                    <a:moveTo>
                      <a:pt x="4915" y="0"/>
                    </a:moveTo>
                    <a:lnTo>
                      <a:pt x="1" y="4915"/>
                    </a:lnTo>
                    <a:lnTo>
                      <a:pt x="788" y="4915"/>
                    </a:lnTo>
                    <a:lnTo>
                      <a:pt x="5512" y="190"/>
                    </a:lnTo>
                    <a:lnTo>
                      <a:pt x="55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9"/>
              <p:cNvSpPr/>
              <p:nvPr/>
            </p:nvSpPr>
            <p:spPr>
              <a:xfrm>
                <a:off x="5852700" y="821250"/>
                <a:ext cx="82700" cy="82700"/>
              </a:xfrm>
              <a:custGeom>
                <a:avLst/>
                <a:gdLst/>
                <a:ahLst/>
                <a:cxnLst/>
                <a:rect l="l" t="t" r="r" b="b"/>
                <a:pathLst>
                  <a:path w="3308" h="3308" extrusionOk="0">
                    <a:moveTo>
                      <a:pt x="3307" y="1"/>
                    </a:moveTo>
                    <a:lnTo>
                      <a:pt x="0" y="3308"/>
                    </a:lnTo>
                    <a:lnTo>
                      <a:pt x="788" y="3308"/>
                    </a:lnTo>
                    <a:lnTo>
                      <a:pt x="3307" y="788"/>
                    </a:lnTo>
                    <a:lnTo>
                      <a:pt x="33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9"/>
              <p:cNvSpPr/>
              <p:nvPr/>
            </p:nvSpPr>
            <p:spPr>
              <a:xfrm>
                <a:off x="5907800" y="876350"/>
                <a:ext cx="27600" cy="27600"/>
              </a:xfrm>
              <a:custGeom>
                <a:avLst/>
                <a:gdLst/>
                <a:ahLst/>
                <a:cxnLst/>
                <a:rect l="l" t="t" r="r" b="b"/>
                <a:pathLst>
                  <a:path w="1104" h="1104" extrusionOk="0">
                    <a:moveTo>
                      <a:pt x="1103" y="1"/>
                    </a:moveTo>
                    <a:lnTo>
                      <a:pt x="1" y="1104"/>
                    </a:lnTo>
                    <a:lnTo>
                      <a:pt x="788" y="1104"/>
                    </a:lnTo>
                    <a:lnTo>
                      <a:pt x="1103" y="787"/>
                    </a:lnTo>
                    <a:lnTo>
                      <a:pt x="11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9" name="Google Shape;629;p9"/>
            <p:cNvGrpSpPr/>
            <p:nvPr/>
          </p:nvGrpSpPr>
          <p:grpSpPr>
            <a:xfrm rot="10800000">
              <a:off x="-607680" y="3499862"/>
              <a:ext cx="1063360" cy="1099573"/>
              <a:chOff x="1375600" y="1002375"/>
              <a:chExt cx="781825" cy="808450"/>
            </a:xfrm>
          </p:grpSpPr>
          <p:sp>
            <p:nvSpPr>
              <p:cNvPr id="630" name="Google Shape;630;p9"/>
              <p:cNvSpPr/>
              <p:nvPr/>
            </p:nvSpPr>
            <p:spPr>
              <a:xfrm>
                <a:off x="1375600" y="1002375"/>
                <a:ext cx="28925" cy="28900"/>
              </a:xfrm>
              <a:custGeom>
                <a:avLst/>
                <a:gdLst/>
                <a:ahLst/>
                <a:cxnLst/>
                <a:rect l="l" t="t" r="r" b="b"/>
                <a:pathLst>
                  <a:path w="1157" h="1156" extrusionOk="0">
                    <a:moveTo>
                      <a:pt x="578" y="1"/>
                    </a:moveTo>
                    <a:cubicBezTo>
                      <a:pt x="259" y="1"/>
                      <a:pt x="1" y="259"/>
                      <a:pt x="1" y="578"/>
                    </a:cubicBezTo>
                    <a:cubicBezTo>
                      <a:pt x="1" y="897"/>
                      <a:pt x="259" y="1156"/>
                      <a:pt x="578" y="1156"/>
                    </a:cubicBezTo>
                    <a:cubicBezTo>
                      <a:pt x="898" y="1156"/>
                      <a:pt x="1157" y="897"/>
                      <a:pt x="1157" y="578"/>
                    </a:cubicBezTo>
                    <a:cubicBezTo>
                      <a:pt x="1157" y="259"/>
                      <a:pt x="898"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9"/>
              <p:cNvSpPr/>
              <p:nvPr/>
            </p:nvSpPr>
            <p:spPr>
              <a:xfrm>
                <a:off x="1501100" y="1002375"/>
                <a:ext cx="28900" cy="28900"/>
              </a:xfrm>
              <a:custGeom>
                <a:avLst/>
                <a:gdLst/>
                <a:ahLst/>
                <a:cxnLst/>
                <a:rect l="l" t="t" r="r" b="b"/>
                <a:pathLst>
                  <a:path w="1156" h="1156" extrusionOk="0">
                    <a:moveTo>
                      <a:pt x="578" y="1"/>
                    </a:moveTo>
                    <a:cubicBezTo>
                      <a:pt x="259" y="1"/>
                      <a:pt x="1" y="259"/>
                      <a:pt x="1" y="578"/>
                    </a:cubicBezTo>
                    <a:cubicBezTo>
                      <a:pt x="1" y="897"/>
                      <a:pt x="259" y="1156"/>
                      <a:pt x="578" y="1156"/>
                    </a:cubicBezTo>
                    <a:cubicBezTo>
                      <a:pt x="897" y="1156"/>
                      <a:pt x="1156" y="897"/>
                      <a:pt x="1156" y="578"/>
                    </a:cubicBezTo>
                    <a:cubicBezTo>
                      <a:pt x="1156" y="259"/>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9"/>
              <p:cNvSpPr/>
              <p:nvPr/>
            </p:nvSpPr>
            <p:spPr>
              <a:xfrm>
                <a:off x="1626600" y="1002375"/>
                <a:ext cx="28900" cy="28900"/>
              </a:xfrm>
              <a:custGeom>
                <a:avLst/>
                <a:gdLst/>
                <a:ahLst/>
                <a:cxnLst/>
                <a:rect l="l" t="t" r="r" b="b"/>
                <a:pathLst>
                  <a:path w="1156" h="1156" extrusionOk="0">
                    <a:moveTo>
                      <a:pt x="578" y="1"/>
                    </a:moveTo>
                    <a:cubicBezTo>
                      <a:pt x="258" y="1"/>
                      <a:pt x="0" y="259"/>
                      <a:pt x="0" y="578"/>
                    </a:cubicBezTo>
                    <a:cubicBezTo>
                      <a:pt x="0" y="897"/>
                      <a:pt x="258" y="1156"/>
                      <a:pt x="578" y="1156"/>
                    </a:cubicBezTo>
                    <a:cubicBezTo>
                      <a:pt x="896" y="1156"/>
                      <a:pt x="1155" y="897"/>
                      <a:pt x="1155" y="578"/>
                    </a:cubicBezTo>
                    <a:cubicBezTo>
                      <a:pt x="1155" y="259"/>
                      <a:pt x="896"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9"/>
              <p:cNvSpPr/>
              <p:nvPr/>
            </p:nvSpPr>
            <p:spPr>
              <a:xfrm>
                <a:off x="1752075" y="1002375"/>
                <a:ext cx="28900" cy="28900"/>
              </a:xfrm>
              <a:custGeom>
                <a:avLst/>
                <a:gdLst/>
                <a:ahLst/>
                <a:cxnLst/>
                <a:rect l="l" t="t" r="r" b="b"/>
                <a:pathLst>
                  <a:path w="1156" h="1156" extrusionOk="0">
                    <a:moveTo>
                      <a:pt x="578" y="1"/>
                    </a:moveTo>
                    <a:cubicBezTo>
                      <a:pt x="258" y="1"/>
                      <a:pt x="0" y="259"/>
                      <a:pt x="0" y="578"/>
                    </a:cubicBezTo>
                    <a:cubicBezTo>
                      <a:pt x="0" y="897"/>
                      <a:pt x="259" y="1156"/>
                      <a:pt x="578" y="1156"/>
                    </a:cubicBezTo>
                    <a:cubicBezTo>
                      <a:pt x="896" y="1156"/>
                      <a:pt x="1155" y="897"/>
                      <a:pt x="1155" y="578"/>
                    </a:cubicBezTo>
                    <a:cubicBezTo>
                      <a:pt x="1155" y="259"/>
                      <a:pt x="896"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9"/>
              <p:cNvSpPr/>
              <p:nvPr/>
            </p:nvSpPr>
            <p:spPr>
              <a:xfrm>
                <a:off x="1877550" y="1002375"/>
                <a:ext cx="28900" cy="28900"/>
              </a:xfrm>
              <a:custGeom>
                <a:avLst/>
                <a:gdLst/>
                <a:ahLst/>
                <a:cxnLst/>
                <a:rect l="l" t="t" r="r" b="b"/>
                <a:pathLst>
                  <a:path w="1156" h="1156" extrusionOk="0">
                    <a:moveTo>
                      <a:pt x="578" y="1"/>
                    </a:moveTo>
                    <a:cubicBezTo>
                      <a:pt x="260" y="1"/>
                      <a:pt x="1" y="259"/>
                      <a:pt x="1" y="578"/>
                    </a:cubicBezTo>
                    <a:cubicBezTo>
                      <a:pt x="1" y="897"/>
                      <a:pt x="260" y="1156"/>
                      <a:pt x="578" y="1156"/>
                    </a:cubicBezTo>
                    <a:cubicBezTo>
                      <a:pt x="897" y="1156"/>
                      <a:pt x="1156" y="897"/>
                      <a:pt x="1156" y="578"/>
                    </a:cubicBezTo>
                    <a:cubicBezTo>
                      <a:pt x="1156" y="259"/>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9"/>
              <p:cNvSpPr/>
              <p:nvPr/>
            </p:nvSpPr>
            <p:spPr>
              <a:xfrm>
                <a:off x="2003025" y="1002375"/>
                <a:ext cx="28900" cy="28900"/>
              </a:xfrm>
              <a:custGeom>
                <a:avLst/>
                <a:gdLst/>
                <a:ahLst/>
                <a:cxnLst/>
                <a:rect l="l" t="t" r="r" b="b"/>
                <a:pathLst>
                  <a:path w="1156" h="1156" extrusionOk="0">
                    <a:moveTo>
                      <a:pt x="578" y="1"/>
                    </a:moveTo>
                    <a:cubicBezTo>
                      <a:pt x="260" y="1"/>
                      <a:pt x="1" y="259"/>
                      <a:pt x="1" y="578"/>
                    </a:cubicBezTo>
                    <a:cubicBezTo>
                      <a:pt x="1" y="897"/>
                      <a:pt x="260" y="1156"/>
                      <a:pt x="578" y="1156"/>
                    </a:cubicBezTo>
                    <a:cubicBezTo>
                      <a:pt x="897" y="1156"/>
                      <a:pt x="1156" y="897"/>
                      <a:pt x="1156" y="578"/>
                    </a:cubicBezTo>
                    <a:cubicBezTo>
                      <a:pt x="1156" y="259"/>
                      <a:pt x="898"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9"/>
              <p:cNvSpPr/>
              <p:nvPr/>
            </p:nvSpPr>
            <p:spPr>
              <a:xfrm>
                <a:off x="2128525" y="1002375"/>
                <a:ext cx="28900" cy="28900"/>
              </a:xfrm>
              <a:custGeom>
                <a:avLst/>
                <a:gdLst/>
                <a:ahLst/>
                <a:cxnLst/>
                <a:rect l="l" t="t" r="r" b="b"/>
                <a:pathLst>
                  <a:path w="1156" h="1156" extrusionOk="0">
                    <a:moveTo>
                      <a:pt x="578" y="1"/>
                    </a:moveTo>
                    <a:cubicBezTo>
                      <a:pt x="259" y="1"/>
                      <a:pt x="0" y="259"/>
                      <a:pt x="0" y="578"/>
                    </a:cubicBezTo>
                    <a:cubicBezTo>
                      <a:pt x="0" y="897"/>
                      <a:pt x="259" y="1156"/>
                      <a:pt x="578" y="1156"/>
                    </a:cubicBezTo>
                    <a:cubicBezTo>
                      <a:pt x="897" y="1156"/>
                      <a:pt x="1155" y="897"/>
                      <a:pt x="1155" y="578"/>
                    </a:cubicBezTo>
                    <a:cubicBezTo>
                      <a:pt x="1155" y="259"/>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9"/>
              <p:cNvSpPr/>
              <p:nvPr/>
            </p:nvSpPr>
            <p:spPr>
              <a:xfrm>
                <a:off x="1375600" y="1113725"/>
                <a:ext cx="28925" cy="28900"/>
              </a:xfrm>
              <a:custGeom>
                <a:avLst/>
                <a:gdLst/>
                <a:ahLst/>
                <a:cxnLst/>
                <a:rect l="l" t="t" r="r" b="b"/>
                <a:pathLst>
                  <a:path w="1157" h="1156" extrusionOk="0">
                    <a:moveTo>
                      <a:pt x="578" y="1"/>
                    </a:moveTo>
                    <a:cubicBezTo>
                      <a:pt x="259" y="1"/>
                      <a:pt x="1" y="260"/>
                      <a:pt x="1" y="578"/>
                    </a:cubicBezTo>
                    <a:cubicBezTo>
                      <a:pt x="1" y="898"/>
                      <a:pt x="259" y="1156"/>
                      <a:pt x="578" y="1156"/>
                    </a:cubicBezTo>
                    <a:cubicBezTo>
                      <a:pt x="898" y="1156"/>
                      <a:pt x="1157" y="898"/>
                      <a:pt x="1157" y="578"/>
                    </a:cubicBezTo>
                    <a:cubicBezTo>
                      <a:pt x="1157" y="260"/>
                      <a:pt x="898"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9"/>
              <p:cNvSpPr/>
              <p:nvPr/>
            </p:nvSpPr>
            <p:spPr>
              <a:xfrm>
                <a:off x="1501100" y="1113725"/>
                <a:ext cx="28900" cy="28900"/>
              </a:xfrm>
              <a:custGeom>
                <a:avLst/>
                <a:gdLst/>
                <a:ahLst/>
                <a:cxnLst/>
                <a:rect l="l" t="t" r="r" b="b"/>
                <a:pathLst>
                  <a:path w="1156" h="1156" extrusionOk="0">
                    <a:moveTo>
                      <a:pt x="578" y="1"/>
                    </a:moveTo>
                    <a:cubicBezTo>
                      <a:pt x="259" y="1"/>
                      <a:pt x="1" y="260"/>
                      <a:pt x="1" y="578"/>
                    </a:cubicBezTo>
                    <a:cubicBezTo>
                      <a:pt x="1" y="898"/>
                      <a:pt x="259" y="1156"/>
                      <a:pt x="578" y="1156"/>
                    </a:cubicBezTo>
                    <a:cubicBezTo>
                      <a:pt x="897" y="1156"/>
                      <a:pt x="1156" y="898"/>
                      <a:pt x="1156" y="578"/>
                    </a:cubicBezTo>
                    <a:cubicBezTo>
                      <a:pt x="1156" y="260"/>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9"/>
              <p:cNvSpPr/>
              <p:nvPr/>
            </p:nvSpPr>
            <p:spPr>
              <a:xfrm>
                <a:off x="1626600" y="1113725"/>
                <a:ext cx="28900" cy="28900"/>
              </a:xfrm>
              <a:custGeom>
                <a:avLst/>
                <a:gdLst/>
                <a:ahLst/>
                <a:cxnLst/>
                <a:rect l="l" t="t" r="r" b="b"/>
                <a:pathLst>
                  <a:path w="1156" h="1156" extrusionOk="0">
                    <a:moveTo>
                      <a:pt x="578" y="1"/>
                    </a:moveTo>
                    <a:cubicBezTo>
                      <a:pt x="258" y="1"/>
                      <a:pt x="0" y="260"/>
                      <a:pt x="0" y="578"/>
                    </a:cubicBezTo>
                    <a:cubicBezTo>
                      <a:pt x="0" y="898"/>
                      <a:pt x="258" y="1156"/>
                      <a:pt x="578" y="1156"/>
                    </a:cubicBezTo>
                    <a:cubicBezTo>
                      <a:pt x="896" y="1156"/>
                      <a:pt x="1155" y="898"/>
                      <a:pt x="1155" y="578"/>
                    </a:cubicBezTo>
                    <a:cubicBezTo>
                      <a:pt x="1155" y="260"/>
                      <a:pt x="896"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9"/>
              <p:cNvSpPr/>
              <p:nvPr/>
            </p:nvSpPr>
            <p:spPr>
              <a:xfrm>
                <a:off x="1752075" y="1113725"/>
                <a:ext cx="28900" cy="28900"/>
              </a:xfrm>
              <a:custGeom>
                <a:avLst/>
                <a:gdLst/>
                <a:ahLst/>
                <a:cxnLst/>
                <a:rect l="l" t="t" r="r" b="b"/>
                <a:pathLst>
                  <a:path w="1156" h="1156" extrusionOk="0">
                    <a:moveTo>
                      <a:pt x="578" y="1"/>
                    </a:moveTo>
                    <a:cubicBezTo>
                      <a:pt x="258" y="1"/>
                      <a:pt x="0" y="260"/>
                      <a:pt x="0" y="578"/>
                    </a:cubicBezTo>
                    <a:cubicBezTo>
                      <a:pt x="0" y="898"/>
                      <a:pt x="259" y="1156"/>
                      <a:pt x="578" y="1156"/>
                    </a:cubicBezTo>
                    <a:cubicBezTo>
                      <a:pt x="896" y="1156"/>
                      <a:pt x="1155" y="898"/>
                      <a:pt x="1155" y="578"/>
                    </a:cubicBezTo>
                    <a:cubicBezTo>
                      <a:pt x="1155" y="260"/>
                      <a:pt x="896"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9"/>
              <p:cNvSpPr/>
              <p:nvPr/>
            </p:nvSpPr>
            <p:spPr>
              <a:xfrm>
                <a:off x="1877550" y="1113725"/>
                <a:ext cx="28900" cy="28900"/>
              </a:xfrm>
              <a:custGeom>
                <a:avLst/>
                <a:gdLst/>
                <a:ahLst/>
                <a:cxnLst/>
                <a:rect l="l" t="t" r="r" b="b"/>
                <a:pathLst>
                  <a:path w="1156" h="1156" extrusionOk="0">
                    <a:moveTo>
                      <a:pt x="578" y="1"/>
                    </a:moveTo>
                    <a:cubicBezTo>
                      <a:pt x="260" y="1"/>
                      <a:pt x="1" y="260"/>
                      <a:pt x="1" y="578"/>
                    </a:cubicBezTo>
                    <a:cubicBezTo>
                      <a:pt x="1" y="898"/>
                      <a:pt x="260" y="1156"/>
                      <a:pt x="578" y="1156"/>
                    </a:cubicBezTo>
                    <a:cubicBezTo>
                      <a:pt x="897" y="1156"/>
                      <a:pt x="1156" y="898"/>
                      <a:pt x="1156" y="578"/>
                    </a:cubicBezTo>
                    <a:cubicBezTo>
                      <a:pt x="1156" y="260"/>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9"/>
              <p:cNvSpPr/>
              <p:nvPr/>
            </p:nvSpPr>
            <p:spPr>
              <a:xfrm>
                <a:off x="2003025" y="1113725"/>
                <a:ext cx="28900" cy="28900"/>
              </a:xfrm>
              <a:custGeom>
                <a:avLst/>
                <a:gdLst/>
                <a:ahLst/>
                <a:cxnLst/>
                <a:rect l="l" t="t" r="r" b="b"/>
                <a:pathLst>
                  <a:path w="1156" h="1156" extrusionOk="0">
                    <a:moveTo>
                      <a:pt x="578" y="1"/>
                    </a:moveTo>
                    <a:cubicBezTo>
                      <a:pt x="260" y="1"/>
                      <a:pt x="1" y="260"/>
                      <a:pt x="1" y="578"/>
                    </a:cubicBezTo>
                    <a:cubicBezTo>
                      <a:pt x="1" y="898"/>
                      <a:pt x="260" y="1156"/>
                      <a:pt x="578" y="1156"/>
                    </a:cubicBezTo>
                    <a:cubicBezTo>
                      <a:pt x="897" y="1156"/>
                      <a:pt x="1156" y="898"/>
                      <a:pt x="1156" y="578"/>
                    </a:cubicBezTo>
                    <a:cubicBezTo>
                      <a:pt x="1156" y="260"/>
                      <a:pt x="898"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9"/>
              <p:cNvSpPr/>
              <p:nvPr/>
            </p:nvSpPr>
            <p:spPr>
              <a:xfrm>
                <a:off x="2128525" y="1113725"/>
                <a:ext cx="28900" cy="28900"/>
              </a:xfrm>
              <a:custGeom>
                <a:avLst/>
                <a:gdLst/>
                <a:ahLst/>
                <a:cxnLst/>
                <a:rect l="l" t="t" r="r" b="b"/>
                <a:pathLst>
                  <a:path w="1156" h="1156" extrusionOk="0">
                    <a:moveTo>
                      <a:pt x="578" y="1"/>
                    </a:moveTo>
                    <a:cubicBezTo>
                      <a:pt x="259" y="1"/>
                      <a:pt x="0" y="260"/>
                      <a:pt x="0" y="578"/>
                    </a:cubicBezTo>
                    <a:cubicBezTo>
                      <a:pt x="0" y="898"/>
                      <a:pt x="259" y="1156"/>
                      <a:pt x="578" y="1156"/>
                    </a:cubicBezTo>
                    <a:cubicBezTo>
                      <a:pt x="897" y="1156"/>
                      <a:pt x="1155" y="898"/>
                      <a:pt x="1155" y="578"/>
                    </a:cubicBezTo>
                    <a:cubicBezTo>
                      <a:pt x="1155" y="260"/>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9"/>
              <p:cNvSpPr/>
              <p:nvPr/>
            </p:nvSpPr>
            <p:spPr>
              <a:xfrm>
                <a:off x="1375600" y="1225100"/>
                <a:ext cx="28925" cy="28925"/>
              </a:xfrm>
              <a:custGeom>
                <a:avLst/>
                <a:gdLst/>
                <a:ahLst/>
                <a:cxnLst/>
                <a:rect l="l" t="t" r="r" b="b"/>
                <a:pathLst>
                  <a:path w="1157" h="1157" extrusionOk="0">
                    <a:moveTo>
                      <a:pt x="578" y="1"/>
                    </a:moveTo>
                    <a:cubicBezTo>
                      <a:pt x="259" y="1"/>
                      <a:pt x="1" y="259"/>
                      <a:pt x="1" y="578"/>
                    </a:cubicBezTo>
                    <a:cubicBezTo>
                      <a:pt x="1" y="897"/>
                      <a:pt x="259" y="1156"/>
                      <a:pt x="578" y="1156"/>
                    </a:cubicBezTo>
                    <a:cubicBezTo>
                      <a:pt x="898" y="1156"/>
                      <a:pt x="1157" y="897"/>
                      <a:pt x="1157" y="578"/>
                    </a:cubicBezTo>
                    <a:cubicBezTo>
                      <a:pt x="1157" y="259"/>
                      <a:pt x="898"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9"/>
              <p:cNvSpPr/>
              <p:nvPr/>
            </p:nvSpPr>
            <p:spPr>
              <a:xfrm>
                <a:off x="1501100" y="1225100"/>
                <a:ext cx="28900" cy="28925"/>
              </a:xfrm>
              <a:custGeom>
                <a:avLst/>
                <a:gdLst/>
                <a:ahLst/>
                <a:cxnLst/>
                <a:rect l="l" t="t" r="r" b="b"/>
                <a:pathLst>
                  <a:path w="1156" h="1157" extrusionOk="0">
                    <a:moveTo>
                      <a:pt x="578" y="1"/>
                    </a:moveTo>
                    <a:cubicBezTo>
                      <a:pt x="259" y="1"/>
                      <a:pt x="1" y="259"/>
                      <a:pt x="1" y="578"/>
                    </a:cubicBezTo>
                    <a:cubicBezTo>
                      <a:pt x="1" y="897"/>
                      <a:pt x="259" y="1156"/>
                      <a:pt x="578" y="1156"/>
                    </a:cubicBezTo>
                    <a:cubicBezTo>
                      <a:pt x="897" y="1156"/>
                      <a:pt x="1156" y="897"/>
                      <a:pt x="1156" y="578"/>
                    </a:cubicBezTo>
                    <a:cubicBezTo>
                      <a:pt x="1156" y="259"/>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9"/>
              <p:cNvSpPr/>
              <p:nvPr/>
            </p:nvSpPr>
            <p:spPr>
              <a:xfrm>
                <a:off x="1626600" y="1225100"/>
                <a:ext cx="28900" cy="28925"/>
              </a:xfrm>
              <a:custGeom>
                <a:avLst/>
                <a:gdLst/>
                <a:ahLst/>
                <a:cxnLst/>
                <a:rect l="l" t="t" r="r" b="b"/>
                <a:pathLst>
                  <a:path w="1156" h="1157" extrusionOk="0">
                    <a:moveTo>
                      <a:pt x="578" y="1"/>
                    </a:moveTo>
                    <a:cubicBezTo>
                      <a:pt x="258" y="1"/>
                      <a:pt x="0" y="259"/>
                      <a:pt x="0" y="578"/>
                    </a:cubicBezTo>
                    <a:cubicBezTo>
                      <a:pt x="0" y="897"/>
                      <a:pt x="258" y="1156"/>
                      <a:pt x="578" y="1156"/>
                    </a:cubicBezTo>
                    <a:cubicBezTo>
                      <a:pt x="896" y="1156"/>
                      <a:pt x="1155" y="897"/>
                      <a:pt x="1155" y="578"/>
                    </a:cubicBezTo>
                    <a:cubicBezTo>
                      <a:pt x="1155" y="259"/>
                      <a:pt x="896"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9"/>
              <p:cNvSpPr/>
              <p:nvPr/>
            </p:nvSpPr>
            <p:spPr>
              <a:xfrm>
                <a:off x="1752075" y="1225100"/>
                <a:ext cx="28900" cy="28925"/>
              </a:xfrm>
              <a:custGeom>
                <a:avLst/>
                <a:gdLst/>
                <a:ahLst/>
                <a:cxnLst/>
                <a:rect l="l" t="t" r="r" b="b"/>
                <a:pathLst>
                  <a:path w="1156" h="1157" extrusionOk="0">
                    <a:moveTo>
                      <a:pt x="578" y="1"/>
                    </a:moveTo>
                    <a:cubicBezTo>
                      <a:pt x="258" y="1"/>
                      <a:pt x="0" y="259"/>
                      <a:pt x="0" y="578"/>
                    </a:cubicBezTo>
                    <a:cubicBezTo>
                      <a:pt x="0" y="897"/>
                      <a:pt x="259" y="1156"/>
                      <a:pt x="578" y="1156"/>
                    </a:cubicBezTo>
                    <a:cubicBezTo>
                      <a:pt x="896" y="1156"/>
                      <a:pt x="1155" y="897"/>
                      <a:pt x="1155" y="578"/>
                    </a:cubicBezTo>
                    <a:cubicBezTo>
                      <a:pt x="1155" y="259"/>
                      <a:pt x="896"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9"/>
              <p:cNvSpPr/>
              <p:nvPr/>
            </p:nvSpPr>
            <p:spPr>
              <a:xfrm>
                <a:off x="1877550" y="1225100"/>
                <a:ext cx="28900" cy="28925"/>
              </a:xfrm>
              <a:custGeom>
                <a:avLst/>
                <a:gdLst/>
                <a:ahLst/>
                <a:cxnLst/>
                <a:rect l="l" t="t" r="r" b="b"/>
                <a:pathLst>
                  <a:path w="1156" h="1157" extrusionOk="0">
                    <a:moveTo>
                      <a:pt x="578" y="1"/>
                    </a:moveTo>
                    <a:cubicBezTo>
                      <a:pt x="260" y="1"/>
                      <a:pt x="1" y="259"/>
                      <a:pt x="1" y="578"/>
                    </a:cubicBezTo>
                    <a:cubicBezTo>
                      <a:pt x="1" y="897"/>
                      <a:pt x="260" y="1156"/>
                      <a:pt x="578" y="1156"/>
                    </a:cubicBezTo>
                    <a:cubicBezTo>
                      <a:pt x="897" y="1156"/>
                      <a:pt x="1156" y="897"/>
                      <a:pt x="1156" y="578"/>
                    </a:cubicBezTo>
                    <a:cubicBezTo>
                      <a:pt x="1156" y="259"/>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9"/>
              <p:cNvSpPr/>
              <p:nvPr/>
            </p:nvSpPr>
            <p:spPr>
              <a:xfrm>
                <a:off x="2003025" y="1225100"/>
                <a:ext cx="28900" cy="28925"/>
              </a:xfrm>
              <a:custGeom>
                <a:avLst/>
                <a:gdLst/>
                <a:ahLst/>
                <a:cxnLst/>
                <a:rect l="l" t="t" r="r" b="b"/>
                <a:pathLst>
                  <a:path w="1156" h="1157" extrusionOk="0">
                    <a:moveTo>
                      <a:pt x="578" y="1"/>
                    </a:moveTo>
                    <a:cubicBezTo>
                      <a:pt x="260" y="1"/>
                      <a:pt x="1" y="259"/>
                      <a:pt x="1" y="578"/>
                    </a:cubicBezTo>
                    <a:cubicBezTo>
                      <a:pt x="1" y="897"/>
                      <a:pt x="260" y="1156"/>
                      <a:pt x="578" y="1156"/>
                    </a:cubicBezTo>
                    <a:cubicBezTo>
                      <a:pt x="897" y="1156"/>
                      <a:pt x="1156" y="897"/>
                      <a:pt x="1156" y="578"/>
                    </a:cubicBezTo>
                    <a:cubicBezTo>
                      <a:pt x="1156" y="259"/>
                      <a:pt x="898"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9"/>
              <p:cNvSpPr/>
              <p:nvPr/>
            </p:nvSpPr>
            <p:spPr>
              <a:xfrm>
                <a:off x="2128525" y="1225100"/>
                <a:ext cx="28900" cy="28925"/>
              </a:xfrm>
              <a:custGeom>
                <a:avLst/>
                <a:gdLst/>
                <a:ahLst/>
                <a:cxnLst/>
                <a:rect l="l" t="t" r="r" b="b"/>
                <a:pathLst>
                  <a:path w="1156" h="1157" extrusionOk="0">
                    <a:moveTo>
                      <a:pt x="578" y="1"/>
                    </a:moveTo>
                    <a:cubicBezTo>
                      <a:pt x="259" y="1"/>
                      <a:pt x="0" y="259"/>
                      <a:pt x="0" y="578"/>
                    </a:cubicBezTo>
                    <a:cubicBezTo>
                      <a:pt x="0" y="897"/>
                      <a:pt x="259" y="1156"/>
                      <a:pt x="578" y="1156"/>
                    </a:cubicBezTo>
                    <a:cubicBezTo>
                      <a:pt x="897" y="1156"/>
                      <a:pt x="1155" y="897"/>
                      <a:pt x="1155" y="578"/>
                    </a:cubicBezTo>
                    <a:cubicBezTo>
                      <a:pt x="1155" y="259"/>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9"/>
              <p:cNvSpPr/>
              <p:nvPr/>
            </p:nvSpPr>
            <p:spPr>
              <a:xfrm>
                <a:off x="1375600" y="1336450"/>
                <a:ext cx="28925" cy="28925"/>
              </a:xfrm>
              <a:custGeom>
                <a:avLst/>
                <a:gdLst/>
                <a:ahLst/>
                <a:cxnLst/>
                <a:rect l="l" t="t" r="r" b="b"/>
                <a:pathLst>
                  <a:path w="1157" h="1157" extrusionOk="0">
                    <a:moveTo>
                      <a:pt x="578" y="1"/>
                    </a:moveTo>
                    <a:cubicBezTo>
                      <a:pt x="259" y="1"/>
                      <a:pt x="1" y="260"/>
                      <a:pt x="1" y="579"/>
                    </a:cubicBezTo>
                    <a:cubicBezTo>
                      <a:pt x="1" y="898"/>
                      <a:pt x="259" y="1156"/>
                      <a:pt x="578" y="1156"/>
                    </a:cubicBezTo>
                    <a:cubicBezTo>
                      <a:pt x="898" y="1156"/>
                      <a:pt x="1157" y="898"/>
                      <a:pt x="1157" y="579"/>
                    </a:cubicBezTo>
                    <a:cubicBezTo>
                      <a:pt x="1157" y="260"/>
                      <a:pt x="898"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9"/>
              <p:cNvSpPr/>
              <p:nvPr/>
            </p:nvSpPr>
            <p:spPr>
              <a:xfrm>
                <a:off x="1501100" y="1336450"/>
                <a:ext cx="28900" cy="28925"/>
              </a:xfrm>
              <a:custGeom>
                <a:avLst/>
                <a:gdLst/>
                <a:ahLst/>
                <a:cxnLst/>
                <a:rect l="l" t="t" r="r" b="b"/>
                <a:pathLst>
                  <a:path w="1156" h="1157" extrusionOk="0">
                    <a:moveTo>
                      <a:pt x="578" y="1"/>
                    </a:moveTo>
                    <a:cubicBezTo>
                      <a:pt x="259" y="1"/>
                      <a:pt x="1" y="260"/>
                      <a:pt x="1" y="579"/>
                    </a:cubicBezTo>
                    <a:cubicBezTo>
                      <a:pt x="1" y="898"/>
                      <a:pt x="259" y="1156"/>
                      <a:pt x="578" y="1156"/>
                    </a:cubicBezTo>
                    <a:cubicBezTo>
                      <a:pt x="897" y="1156"/>
                      <a:pt x="1156" y="898"/>
                      <a:pt x="1156" y="579"/>
                    </a:cubicBezTo>
                    <a:cubicBezTo>
                      <a:pt x="1156" y="260"/>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9"/>
              <p:cNvSpPr/>
              <p:nvPr/>
            </p:nvSpPr>
            <p:spPr>
              <a:xfrm>
                <a:off x="1626600" y="1336450"/>
                <a:ext cx="28900" cy="28925"/>
              </a:xfrm>
              <a:custGeom>
                <a:avLst/>
                <a:gdLst/>
                <a:ahLst/>
                <a:cxnLst/>
                <a:rect l="l" t="t" r="r" b="b"/>
                <a:pathLst>
                  <a:path w="1156" h="1157" extrusionOk="0">
                    <a:moveTo>
                      <a:pt x="578" y="1"/>
                    </a:moveTo>
                    <a:cubicBezTo>
                      <a:pt x="258" y="1"/>
                      <a:pt x="0" y="260"/>
                      <a:pt x="0" y="579"/>
                    </a:cubicBezTo>
                    <a:cubicBezTo>
                      <a:pt x="0" y="898"/>
                      <a:pt x="258" y="1156"/>
                      <a:pt x="578" y="1156"/>
                    </a:cubicBezTo>
                    <a:cubicBezTo>
                      <a:pt x="896" y="1156"/>
                      <a:pt x="1155" y="898"/>
                      <a:pt x="1155" y="579"/>
                    </a:cubicBezTo>
                    <a:cubicBezTo>
                      <a:pt x="1155" y="260"/>
                      <a:pt x="896"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9"/>
              <p:cNvSpPr/>
              <p:nvPr/>
            </p:nvSpPr>
            <p:spPr>
              <a:xfrm>
                <a:off x="1752075" y="1336450"/>
                <a:ext cx="28900" cy="28925"/>
              </a:xfrm>
              <a:custGeom>
                <a:avLst/>
                <a:gdLst/>
                <a:ahLst/>
                <a:cxnLst/>
                <a:rect l="l" t="t" r="r" b="b"/>
                <a:pathLst>
                  <a:path w="1156" h="1157" extrusionOk="0">
                    <a:moveTo>
                      <a:pt x="578" y="1"/>
                    </a:moveTo>
                    <a:cubicBezTo>
                      <a:pt x="258" y="1"/>
                      <a:pt x="0" y="260"/>
                      <a:pt x="0" y="579"/>
                    </a:cubicBezTo>
                    <a:cubicBezTo>
                      <a:pt x="0" y="898"/>
                      <a:pt x="259" y="1156"/>
                      <a:pt x="578" y="1156"/>
                    </a:cubicBezTo>
                    <a:cubicBezTo>
                      <a:pt x="896" y="1156"/>
                      <a:pt x="1155" y="898"/>
                      <a:pt x="1155" y="579"/>
                    </a:cubicBezTo>
                    <a:cubicBezTo>
                      <a:pt x="1155" y="260"/>
                      <a:pt x="896"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9"/>
              <p:cNvSpPr/>
              <p:nvPr/>
            </p:nvSpPr>
            <p:spPr>
              <a:xfrm>
                <a:off x="1877550" y="1336450"/>
                <a:ext cx="28900" cy="28925"/>
              </a:xfrm>
              <a:custGeom>
                <a:avLst/>
                <a:gdLst/>
                <a:ahLst/>
                <a:cxnLst/>
                <a:rect l="l" t="t" r="r" b="b"/>
                <a:pathLst>
                  <a:path w="1156" h="1157" extrusionOk="0">
                    <a:moveTo>
                      <a:pt x="578" y="1"/>
                    </a:moveTo>
                    <a:cubicBezTo>
                      <a:pt x="260" y="1"/>
                      <a:pt x="1" y="260"/>
                      <a:pt x="1" y="579"/>
                    </a:cubicBezTo>
                    <a:cubicBezTo>
                      <a:pt x="1" y="898"/>
                      <a:pt x="260" y="1156"/>
                      <a:pt x="578" y="1156"/>
                    </a:cubicBezTo>
                    <a:cubicBezTo>
                      <a:pt x="897" y="1156"/>
                      <a:pt x="1156" y="898"/>
                      <a:pt x="1156" y="579"/>
                    </a:cubicBezTo>
                    <a:cubicBezTo>
                      <a:pt x="1156" y="260"/>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9"/>
              <p:cNvSpPr/>
              <p:nvPr/>
            </p:nvSpPr>
            <p:spPr>
              <a:xfrm>
                <a:off x="2003025" y="1336450"/>
                <a:ext cx="28900" cy="28925"/>
              </a:xfrm>
              <a:custGeom>
                <a:avLst/>
                <a:gdLst/>
                <a:ahLst/>
                <a:cxnLst/>
                <a:rect l="l" t="t" r="r" b="b"/>
                <a:pathLst>
                  <a:path w="1156" h="1157" extrusionOk="0">
                    <a:moveTo>
                      <a:pt x="578" y="1"/>
                    </a:moveTo>
                    <a:cubicBezTo>
                      <a:pt x="260" y="1"/>
                      <a:pt x="1" y="260"/>
                      <a:pt x="1" y="579"/>
                    </a:cubicBezTo>
                    <a:cubicBezTo>
                      <a:pt x="1" y="898"/>
                      <a:pt x="260" y="1156"/>
                      <a:pt x="578" y="1156"/>
                    </a:cubicBezTo>
                    <a:cubicBezTo>
                      <a:pt x="897" y="1156"/>
                      <a:pt x="1156" y="898"/>
                      <a:pt x="1156" y="579"/>
                    </a:cubicBezTo>
                    <a:cubicBezTo>
                      <a:pt x="1156" y="260"/>
                      <a:pt x="898"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9"/>
              <p:cNvSpPr/>
              <p:nvPr/>
            </p:nvSpPr>
            <p:spPr>
              <a:xfrm>
                <a:off x="2128525" y="1336450"/>
                <a:ext cx="28900" cy="28925"/>
              </a:xfrm>
              <a:custGeom>
                <a:avLst/>
                <a:gdLst/>
                <a:ahLst/>
                <a:cxnLst/>
                <a:rect l="l" t="t" r="r" b="b"/>
                <a:pathLst>
                  <a:path w="1156" h="1157" extrusionOk="0">
                    <a:moveTo>
                      <a:pt x="578" y="1"/>
                    </a:moveTo>
                    <a:cubicBezTo>
                      <a:pt x="259" y="1"/>
                      <a:pt x="0" y="260"/>
                      <a:pt x="0" y="579"/>
                    </a:cubicBezTo>
                    <a:cubicBezTo>
                      <a:pt x="0" y="898"/>
                      <a:pt x="259" y="1156"/>
                      <a:pt x="578" y="1156"/>
                    </a:cubicBezTo>
                    <a:cubicBezTo>
                      <a:pt x="897" y="1156"/>
                      <a:pt x="1155" y="898"/>
                      <a:pt x="1155" y="579"/>
                    </a:cubicBezTo>
                    <a:cubicBezTo>
                      <a:pt x="1155" y="260"/>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9"/>
              <p:cNvSpPr/>
              <p:nvPr/>
            </p:nvSpPr>
            <p:spPr>
              <a:xfrm>
                <a:off x="1375600" y="1447825"/>
                <a:ext cx="28925" cy="28925"/>
              </a:xfrm>
              <a:custGeom>
                <a:avLst/>
                <a:gdLst/>
                <a:ahLst/>
                <a:cxnLst/>
                <a:rect l="l" t="t" r="r" b="b"/>
                <a:pathLst>
                  <a:path w="1157" h="1157" extrusionOk="0">
                    <a:moveTo>
                      <a:pt x="578" y="1"/>
                    </a:moveTo>
                    <a:cubicBezTo>
                      <a:pt x="259" y="1"/>
                      <a:pt x="1" y="259"/>
                      <a:pt x="1" y="579"/>
                    </a:cubicBezTo>
                    <a:cubicBezTo>
                      <a:pt x="1" y="897"/>
                      <a:pt x="259" y="1156"/>
                      <a:pt x="578" y="1156"/>
                    </a:cubicBezTo>
                    <a:cubicBezTo>
                      <a:pt x="898" y="1156"/>
                      <a:pt x="1157" y="897"/>
                      <a:pt x="1157" y="579"/>
                    </a:cubicBezTo>
                    <a:cubicBezTo>
                      <a:pt x="1157" y="259"/>
                      <a:pt x="898"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9"/>
              <p:cNvSpPr/>
              <p:nvPr/>
            </p:nvSpPr>
            <p:spPr>
              <a:xfrm>
                <a:off x="1501100" y="1447825"/>
                <a:ext cx="28900" cy="28925"/>
              </a:xfrm>
              <a:custGeom>
                <a:avLst/>
                <a:gdLst/>
                <a:ahLst/>
                <a:cxnLst/>
                <a:rect l="l" t="t" r="r" b="b"/>
                <a:pathLst>
                  <a:path w="1156" h="1157" extrusionOk="0">
                    <a:moveTo>
                      <a:pt x="578" y="1"/>
                    </a:moveTo>
                    <a:cubicBezTo>
                      <a:pt x="259" y="1"/>
                      <a:pt x="1" y="259"/>
                      <a:pt x="1" y="579"/>
                    </a:cubicBezTo>
                    <a:cubicBezTo>
                      <a:pt x="1" y="897"/>
                      <a:pt x="259" y="1156"/>
                      <a:pt x="578" y="1156"/>
                    </a:cubicBezTo>
                    <a:cubicBezTo>
                      <a:pt x="897" y="1156"/>
                      <a:pt x="1156" y="897"/>
                      <a:pt x="1156" y="579"/>
                    </a:cubicBezTo>
                    <a:cubicBezTo>
                      <a:pt x="1156" y="259"/>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9"/>
              <p:cNvSpPr/>
              <p:nvPr/>
            </p:nvSpPr>
            <p:spPr>
              <a:xfrm>
                <a:off x="1626600" y="1447825"/>
                <a:ext cx="28900" cy="28925"/>
              </a:xfrm>
              <a:custGeom>
                <a:avLst/>
                <a:gdLst/>
                <a:ahLst/>
                <a:cxnLst/>
                <a:rect l="l" t="t" r="r" b="b"/>
                <a:pathLst>
                  <a:path w="1156" h="1157" extrusionOk="0">
                    <a:moveTo>
                      <a:pt x="578" y="1"/>
                    </a:moveTo>
                    <a:cubicBezTo>
                      <a:pt x="258" y="1"/>
                      <a:pt x="0" y="259"/>
                      <a:pt x="0" y="579"/>
                    </a:cubicBezTo>
                    <a:cubicBezTo>
                      <a:pt x="0" y="897"/>
                      <a:pt x="258" y="1156"/>
                      <a:pt x="578" y="1156"/>
                    </a:cubicBezTo>
                    <a:cubicBezTo>
                      <a:pt x="896" y="1156"/>
                      <a:pt x="1155" y="897"/>
                      <a:pt x="1155" y="579"/>
                    </a:cubicBezTo>
                    <a:cubicBezTo>
                      <a:pt x="1155" y="259"/>
                      <a:pt x="896"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9"/>
              <p:cNvSpPr/>
              <p:nvPr/>
            </p:nvSpPr>
            <p:spPr>
              <a:xfrm>
                <a:off x="1752075" y="1447825"/>
                <a:ext cx="28900" cy="28925"/>
              </a:xfrm>
              <a:custGeom>
                <a:avLst/>
                <a:gdLst/>
                <a:ahLst/>
                <a:cxnLst/>
                <a:rect l="l" t="t" r="r" b="b"/>
                <a:pathLst>
                  <a:path w="1156" h="1157" extrusionOk="0">
                    <a:moveTo>
                      <a:pt x="578" y="1"/>
                    </a:moveTo>
                    <a:cubicBezTo>
                      <a:pt x="258" y="1"/>
                      <a:pt x="0" y="259"/>
                      <a:pt x="0" y="579"/>
                    </a:cubicBezTo>
                    <a:cubicBezTo>
                      <a:pt x="0" y="897"/>
                      <a:pt x="259" y="1156"/>
                      <a:pt x="578" y="1156"/>
                    </a:cubicBezTo>
                    <a:cubicBezTo>
                      <a:pt x="896" y="1156"/>
                      <a:pt x="1155" y="897"/>
                      <a:pt x="1155" y="579"/>
                    </a:cubicBezTo>
                    <a:cubicBezTo>
                      <a:pt x="1155" y="259"/>
                      <a:pt x="896"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9"/>
              <p:cNvSpPr/>
              <p:nvPr/>
            </p:nvSpPr>
            <p:spPr>
              <a:xfrm>
                <a:off x="1877550" y="1447825"/>
                <a:ext cx="28900" cy="28925"/>
              </a:xfrm>
              <a:custGeom>
                <a:avLst/>
                <a:gdLst/>
                <a:ahLst/>
                <a:cxnLst/>
                <a:rect l="l" t="t" r="r" b="b"/>
                <a:pathLst>
                  <a:path w="1156" h="1157" extrusionOk="0">
                    <a:moveTo>
                      <a:pt x="578" y="1"/>
                    </a:moveTo>
                    <a:cubicBezTo>
                      <a:pt x="260" y="1"/>
                      <a:pt x="1" y="259"/>
                      <a:pt x="1" y="579"/>
                    </a:cubicBezTo>
                    <a:cubicBezTo>
                      <a:pt x="1" y="897"/>
                      <a:pt x="260" y="1156"/>
                      <a:pt x="578" y="1156"/>
                    </a:cubicBezTo>
                    <a:cubicBezTo>
                      <a:pt x="897" y="1156"/>
                      <a:pt x="1156" y="897"/>
                      <a:pt x="1156" y="579"/>
                    </a:cubicBezTo>
                    <a:cubicBezTo>
                      <a:pt x="1156" y="259"/>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9"/>
              <p:cNvSpPr/>
              <p:nvPr/>
            </p:nvSpPr>
            <p:spPr>
              <a:xfrm>
                <a:off x="2003025" y="1447825"/>
                <a:ext cx="28900" cy="28925"/>
              </a:xfrm>
              <a:custGeom>
                <a:avLst/>
                <a:gdLst/>
                <a:ahLst/>
                <a:cxnLst/>
                <a:rect l="l" t="t" r="r" b="b"/>
                <a:pathLst>
                  <a:path w="1156" h="1157" extrusionOk="0">
                    <a:moveTo>
                      <a:pt x="578" y="1"/>
                    </a:moveTo>
                    <a:cubicBezTo>
                      <a:pt x="260" y="1"/>
                      <a:pt x="1" y="259"/>
                      <a:pt x="1" y="579"/>
                    </a:cubicBezTo>
                    <a:cubicBezTo>
                      <a:pt x="1" y="897"/>
                      <a:pt x="260" y="1156"/>
                      <a:pt x="578" y="1156"/>
                    </a:cubicBezTo>
                    <a:cubicBezTo>
                      <a:pt x="897" y="1156"/>
                      <a:pt x="1156" y="897"/>
                      <a:pt x="1156" y="579"/>
                    </a:cubicBezTo>
                    <a:cubicBezTo>
                      <a:pt x="1156" y="259"/>
                      <a:pt x="898"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9"/>
              <p:cNvSpPr/>
              <p:nvPr/>
            </p:nvSpPr>
            <p:spPr>
              <a:xfrm>
                <a:off x="2128525" y="1447825"/>
                <a:ext cx="28900" cy="28925"/>
              </a:xfrm>
              <a:custGeom>
                <a:avLst/>
                <a:gdLst/>
                <a:ahLst/>
                <a:cxnLst/>
                <a:rect l="l" t="t" r="r" b="b"/>
                <a:pathLst>
                  <a:path w="1156" h="1157" extrusionOk="0">
                    <a:moveTo>
                      <a:pt x="578" y="1"/>
                    </a:moveTo>
                    <a:cubicBezTo>
                      <a:pt x="259" y="1"/>
                      <a:pt x="0" y="259"/>
                      <a:pt x="0" y="579"/>
                    </a:cubicBezTo>
                    <a:cubicBezTo>
                      <a:pt x="0" y="897"/>
                      <a:pt x="259" y="1156"/>
                      <a:pt x="578" y="1156"/>
                    </a:cubicBezTo>
                    <a:cubicBezTo>
                      <a:pt x="897" y="1156"/>
                      <a:pt x="1155" y="897"/>
                      <a:pt x="1155" y="579"/>
                    </a:cubicBezTo>
                    <a:cubicBezTo>
                      <a:pt x="1155" y="259"/>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9"/>
              <p:cNvSpPr/>
              <p:nvPr/>
            </p:nvSpPr>
            <p:spPr>
              <a:xfrm>
                <a:off x="1375600" y="1559200"/>
                <a:ext cx="28925" cy="28900"/>
              </a:xfrm>
              <a:custGeom>
                <a:avLst/>
                <a:gdLst/>
                <a:ahLst/>
                <a:cxnLst/>
                <a:rect l="l" t="t" r="r" b="b"/>
                <a:pathLst>
                  <a:path w="1157" h="1156" extrusionOk="0">
                    <a:moveTo>
                      <a:pt x="578" y="0"/>
                    </a:moveTo>
                    <a:cubicBezTo>
                      <a:pt x="259" y="0"/>
                      <a:pt x="1" y="259"/>
                      <a:pt x="1" y="578"/>
                    </a:cubicBezTo>
                    <a:cubicBezTo>
                      <a:pt x="1" y="897"/>
                      <a:pt x="259" y="1155"/>
                      <a:pt x="578" y="1155"/>
                    </a:cubicBezTo>
                    <a:cubicBezTo>
                      <a:pt x="898" y="1155"/>
                      <a:pt x="1157" y="897"/>
                      <a:pt x="1157" y="578"/>
                    </a:cubicBezTo>
                    <a:cubicBezTo>
                      <a:pt x="1157" y="259"/>
                      <a:pt x="898"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9"/>
              <p:cNvSpPr/>
              <p:nvPr/>
            </p:nvSpPr>
            <p:spPr>
              <a:xfrm>
                <a:off x="1501100" y="1559200"/>
                <a:ext cx="28900" cy="28900"/>
              </a:xfrm>
              <a:custGeom>
                <a:avLst/>
                <a:gdLst/>
                <a:ahLst/>
                <a:cxnLst/>
                <a:rect l="l" t="t" r="r" b="b"/>
                <a:pathLst>
                  <a:path w="1156" h="1156" extrusionOk="0">
                    <a:moveTo>
                      <a:pt x="578" y="0"/>
                    </a:moveTo>
                    <a:cubicBezTo>
                      <a:pt x="259" y="0"/>
                      <a:pt x="1" y="259"/>
                      <a:pt x="1" y="578"/>
                    </a:cubicBezTo>
                    <a:cubicBezTo>
                      <a:pt x="1" y="897"/>
                      <a:pt x="259" y="1155"/>
                      <a:pt x="578" y="1155"/>
                    </a:cubicBezTo>
                    <a:cubicBezTo>
                      <a:pt x="897" y="1155"/>
                      <a:pt x="1156" y="897"/>
                      <a:pt x="1156" y="578"/>
                    </a:cubicBezTo>
                    <a:cubicBezTo>
                      <a:pt x="1156" y="259"/>
                      <a:pt x="897"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9"/>
              <p:cNvSpPr/>
              <p:nvPr/>
            </p:nvSpPr>
            <p:spPr>
              <a:xfrm>
                <a:off x="1626600" y="1559200"/>
                <a:ext cx="28900" cy="28900"/>
              </a:xfrm>
              <a:custGeom>
                <a:avLst/>
                <a:gdLst/>
                <a:ahLst/>
                <a:cxnLst/>
                <a:rect l="l" t="t" r="r" b="b"/>
                <a:pathLst>
                  <a:path w="1156" h="1156" extrusionOk="0">
                    <a:moveTo>
                      <a:pt x="578" y="0"/>
                    </a:moveTo>
                    <a:cubicBezTo>
                      <a:pt x="258" y="0"/>
                      <a:pt x="0" y="259"/>
                      <a:pt x="0" y="578"/>
                    </a:cubicBezTo>
                    <a:cubicBezTo>
                      <a:pt x="0" y="897"/>
                      <a:pt x="258" y="1155"/>
                      <a:pt x="578" y="1155"/>
                    </a:cubicBezTo>
                    <a:cubicBezTo>
                      <a:pt x="896" y="1155"/>
                      <a:pt x="1155" y="897"/>
                      <a:pt x="1155" y="578"/>
                    </a:cubicBezTo>
                    <a:cubicBezTo>
                      <a:pt x="1155" y="259"/>
                      <a:pt x="896"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9"/>
              <p:cNvSpPr/>
              <p:nvPr/>
            </p:nvSpPr>
            <p:spPr>
              <a:xfrm>
                <a:off x="1752075" y="1559200"/>
                <a:ext cx="28900" cy="28900"/>
              </a:xfrm>
              <a:custGeom>
                <a:avLst/>
                <a:gdLst/>
                <a:ahLst/>
                <a:cxnLst/>
                <a:rect l="l" t="t" r="r" b="b"/>
                <a:pathLst>
                  <a:path w="1156" h="1156" extrusionOk="0">
                    <a:moveTo>
                      <a:pt x="578" y="0"/>
                    </a:moveTo>
                    <a:cubicBezTo>
                      <a:pt x="258" y="0"/>
                      <a:pt x="0" y="259"/>
                      <a:pt x="0" y="578"/>
                    </a:cubicBezTo>
                    <a:cubicBezTo>
                      <a:pt x="0" y="897"/>
                      <a:pt x="259" y="1155"/>
                      <a:pt x="578" y="1155"/>
                    </a:cubicBezTo>
                    <a:cubicBezTo>
                      <a:pt x="896" y="1155"/>
                      <a:pt x="1155" y="897"/>
                      <a:pt x="1155" y="578"/>
                    </a:cubicBezTo>
                    <a:cubicBezTo>
                      <a:pt x="1155" y="259"/>
                      <a:pt x="896"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9"/>
              <p:cNvSpPr/>
              <p:nvPr/>
            </p:nvSpPr>
            <p:spPr>
              <a:xfrm>
                <a:off x="1877550" y="1559200"/>
                <a:ext cx="28900" cy="28900"/>
              </a:xfrm>
              <a:custGeom>
                <a:avLst/>
                <a:gdLst/>
                <a:ahLst/>
                <a:cxnLst/>
                <a:rect l="l" t="t" r="r" b="b"/>
                <a:pathLst>
                  <a:path w="1156" h="1156" extrusionOk="0">
                    <a:moveTo>
                      <a:pt x="578" y="0"/>
                    </a:moveTo>
                    <a:cubicBezTo>
                      <a:pt x="260" y="0"/>
                      <a:pt x="1" y="259"/>
                      <a:pt x="1" y="578"/>
                    </a:cubicBezTo>
                    <a:cubicBezTo>
                      <a:pt x="1" y="897"/>
                      <a:pt x="260" y="1155"/>
                      <a:pt x="578" y="1155"/>
                    </a:cubicBezTo>
                    <a:cubicBezTo>
                      <a:pt x="897" y="1155"/>
                      <a:pt x="1156" y="897"/>
                      <a:pt x="1156" y="578"/>
                    </a:cubicBezTo>
                    <a:cubicBezTo>
                      <a:pt x="1156" y="259"/>
                      <a:pt x="897"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9"/>
              <p:cNvSpPr/>
              <p:nvPr/>
            </p:nvSpPr>
            <p:spPr>
              <a:xfrm>
                <a:off x="2003025" y="1559200"/>
                <a:ext cx="28900" cy="28900"/>
              </a:xfrm>
              <a:custGeom>
                <a:avLst/>
                <a:gdLst/>
                <a:ahLst/>
                <a:cxnLst/>
                <a:rect l="l" t="t" r="r" b="b"/>
                <a:pathLst>
                  <a:path w="1156" h="1156" extrusionOk="0">
                    <a:moveTo>
                      <a:pt x="578" y="0"/>
                    </a:moveTo>
                    <a:cubicBezTo>
                      <a:pt x="260" y="0"/>
                      <a:pt x="1" y="259"/>
                      <a:pt x="1" y="578"/>
                    </a:cubicBezTo>
                    <a:cubicBezTo>
                      <a:pt x="1" y="897"/>
                      <a:pt x="260" y="1155"/>
                      <a:pt x="578" y="1155"/>
                    </a:cubicBezTo>
                    <a:cubicBezTo>
                      <a:pt x="897" y="1155"/>
                      <a:pt x="1156" y="897"/>
                      <a:pt x="1156" y="578"/>
                    </a:cubicBezTo>
                    <a:cubicBezTo>
                      <a:pt x="1156" y="259"/>
                      <a:pt x="898"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9"/>
              <p:cNvSpPr/>
              <p:nvPr/>
            </p:nvSpPr>
            <p:spPr>
              <a:xfrm>
                <a:off x="2128525" y="1559200"/>
                <a:ext cx="28900" cy="28900"/>
              </a:xfrm>
              <a:custGeom>
                <a:avLst/>
                <a:gdLst/>
                <a:ahLst/>
                <a:cxnLst/>
                <a:rect l="l" t="t" r="r" b="b"/>
                <a:pathLst>
                  <a:path w="1156" h="1156" extrusionOk="0">
                    <a:moveTo>
                      <a:pt x="578" y="0"/>
                    </a:moveTo>
                    <a:cubicBezTo>
                      <a:pt x="259" y="0"/>
                      <a:pt x="0" y="259"/>
                      <a:pt x="0" y="578"/>
                    </a:cubicBezTo>
                    <a:cubicBezTo>
                      <a:pt x="0" y="897"/>
                      <a:pt x="259" y="1155"/>
                      <a:pt x="578" y="1155"/>
                    </a:cubicBezTo>
                    <a:cubicBezTo>
                      <a:pt x="897" y="1155"/>
                      <a:pt x="1155" y="897"/>
                      <a:pt x="1155" y="578"/>
                    </a:cubicBezTo>
                    <a:cubicBezTo>
                      <a:pt x="1155" y="259"/>
                      <a:pt x="897"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9"/>
              <p:cNvSpPr/>
              <p:nvPr/>
            </p:nvSpPr>
            <p:spPr>
              <a:xfrm>
                <a:off x="1375600" y="1670575"/>
                <a:ext cx="28925" cy="28900"/>
              </a:xfrm>
              <a:custGeom>
                <a:avLst/>
                <a:gdLst/>
                <a:ahLst/>
                <a:cxnLst/>
                <a:rect l="l" t="t" r="r" b="b"/>
                <a:pathLst>
                  <a:path w="1157" h="1156" extrusionOk="0">
                    <a:moveTo>
                      <a:pt x="578" y="0"/>
                    </a:moveTo>
                    <a:cubicBezTo>
                      <a:pt x="259" y="0"/>
                      <a:pt x="1" y="258"/>
                      <a:pt x="1" y="578"/>
                    </a:cubicBezTo>
                    <a:cubicBezTo>
                      <a:pt x="1" y="896"/>
                      <a:pt x="259" y="1155"/>
                      <a:pt x="578" y="1155"/>
                    </a:cubicBezTo>
                    <a:cubicBezTo>
                      <a:pt x="898" y="1155"/>
                      <a:pt x="1157" y="896"/>
                      <a:pt x="1157" y="578"/>
                    </a:cubicBezTo>
                    <a:cubicBezTo>
                      <a:pt x="1157" y="258"/>
                      <a:pt x="898"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9"/>
              <p:cNvSpPr/>
              <p:nvPr/>
            </p:nvSpPr>
            <p:spPr>
              <a:xfrm>
                <a:off x="1501100" y="1670575"/>
                <a:ext cx="28900" cy="28900"/>
              </a:xfrm>
              <a:custGeom>
                <a:avLst/>
                <a:gdLst/>
                <a:ahLst/>
                <a:cxnLst/>
                <a:rect l="l" t="t" r="r" b="b"/>
                <a:pathLst>
                  <a:path w="1156" h="1156" extrusionOk="0">
                    <a:moveTo>
                      <a:pt x="578" y="0"/>
                    </a:moveTo>
                    <a:cubicBezTo>
                      <a:pt x="259" y="0"/>
                      <a:pt x="1" y="258"/>
                      <a:pt x="1" y="578"/>
                    </a:cubicBezTo>
                    <a:cubicBezTo>
                      <a:pt x="1" y="896"/>
                      <a:pt x="259" y="1155"/>
                      <a:pt x="578" y="1155"/>
                    </a:cubicBezTo>
                    <a:cubicBezTo>
                      <a:pt x="897" y="1155"/>
                      <a:pt x="1156" y="896"/>
                      <a:pt x="1156" y="578"/>
                    </a:cubicBezTo>
                    <a:cubicBezTo>
                      <a:pt x="1156" y="258"/>
                      <a:pt x="897"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9"/>
              <p:cNvSpPr/>
              <p:nvPr/>
            </p:nvSpPr>
            <p:spPr>
              <a:xfrm>
                <a:off x="1626600" y="1670575"/>
                <a:ext cx="28900" cy="28900"/>
              </a:xfrm>
              <a:custGeom>
                <a:avLst/>
                <a:gdLst/>
                <a:ahLst/>
                <a:cxnLst/>
                <a:rect l="l" t="t" r="r" b="b"/>
                <a:pathLst>
                  <a:path w="1156" h="1156" extrusionOk="0">
                    <a:moveTo>
                      <a:pt x="578" y="0"/>
                    </a:moveTo>
                    <a:cubicBezTo>
                      <a:pt x="258" y="0"/>
                      <a:pt x="0" y="258"/>
                      <a:pt x="0" y="578"/>
                    </a:cubicBezTo>
                    <a:cubicBezTo>
                      <a:pt x="0" y="896"/>
                      <a:pt x="258" y="1155"/>
                      <a:pt x="578" y="1155"/>
                    </a:cubicBezTo>
                    <a:cubicBezTo>
                      <a:pt x="896" y="1155"/>
                      <a:pt x="1155" y="896"/>
                      <a:pt x="1155" y="578"/>
                    </a:cubicBezTo>
                    <a:cubicBezTo>
                      <a:pt x="1155" y="258"/>
                      <a:pt x="896"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9"/>
              <p:cNvSpPr/>
              <p:nvPr/>
            </p:nvSpPr>
            <p:spPr>
              <a:xfrm>
                <a:off x="1752075" y="1670575"/>
                <a:ext cx="28900" cy="28900"/>
              </a:xfrm>
              <a:custGeom>
                <a:avLst/>
                <a:gdLst/>
                <a:ahLst/>
                <a:cxnLst/>
                <a:rect l="l" t="t" r="r" b="b"/>
                <a:pathLst>
                  <a:path w="1156" h="1156" extrusionOk="0">
                    <a:moveTo>
                      <a:pt x="578" y="0"/>
                    </a:moveTo>
                    <a:cubicBezTo>
                      <a:pt x="258" y="0"/>
                      <a:pt x="0" y="258"/>
                      <a:pt x="0" y="578"/>
                    </a:cubicBezTo>
                    <a:cubicBezTo>
                      <a:pt x="0" y="896"/>
                      <a:pt x="259" y="1155"/>
                      <a:pt x="578" y="1155"/>
                    </a:cubicBezTo>
                    <a:cubicBezTo>
                      <a:pt x="896" y="1155"/>
                      <a:pt x="1155" y="896"/>
                      <a:pt x="1155" y="578"/>
                    </a:cubicBezTo>
                    <a:cubicBezTo>
                      <a:pt x="1155" y="258"/>
                      <a:pt x="896"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9"/>
              <p:cNvSpPr/>
              <p:nvPr/>
            </p:nvSpPr>
            <p:spPr>
              <a:xfrm>
                <a:off x="1877550" y="1670575"/>
                <a:ext cx="28900" cy="28900"/>
              </a:xfrm>
              <a:custGeom>
                <a:avLst/>
                <a:gdLst/>
                <a:ahLst/>
                <a:cxnLst/>
                <a:rect l="l" t="t" r="r" b="b"/>
                <a:pathLst>
                  <a:path w="1156" h="1156" extrusionOk="0">
                    <a:moveTo>
                      <a:pt x="578" y="0"/>
                    </a:moveTo>
                    <a:cubicBezTo>
                      <a:pt x="260" y="0"/>
                      <a:pt x="1" y="258"/>
                      <a:pt x="1" y="578"/>
                    </a:cubicBezTo>
                    <a:cubicBezTo>
                      <a:pt x="1" y="896"/>
                      <a:pt x="260" y="1155"/>
                      <a:pt x="578" y="1155"/>
                    </a:cubicBezTo>
                    <a:cubicBezTo>
                      <a:pt x="897" y="1155"/>
                      <a:pt x="1156" y="896"/>
                      <a:pt x="1156" y="578"/>
                    </a:cubicBezTo>
                    <a:cubicBezTo>
                      <a:pt x="1156" y="258"/>
                      <a:pt x="897"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9"/>
              <p:cNvSpPr/>
              <p:nvPr/>
            </p:nvSpPr>
            <p:spPr>
              <a:xfrm>
                <a:off x="2003025" y="1670575"/>
                <a:ext cx="28900" cy="28900"/>
              </a:xfrm>
              <a:custGeom>
                <a:avLst/>
                <a:gdLst/>
                <a:ahLst/>
                <a:cxnLst/>
                <a:rect l="l" t="t" r="r" b="b"/>
                <a:pathLst>
                  <a:path w="1156" h="1156" extrusionOk="0">
                    <a:moveTo>
                      <a:pt x="578" y="0"/>
                    </a:moveTo>
                    <a:cubicBezTo>
                      <a:pt x="260" y="0"/>
                      <a:pt x="1" y="258"/>
                      <a:pt x="1" y="578"/>
                    </a:cubicBezTo>
                    <a:cubicBezTo>
                      <a:pt x="1" y="896"/>
                      <a:pt x="260" y="1155"/>
                      <a:pt x="578" y="1155"/>
                    </a:cubicBezTo>
                    <a:cubicBezTo>
                      <a:pt x="897" y="1155"/>
                      <a:pt x="1156" y="896"/>
                      <a:pt x="1156" y="578"/>
                    </a:cubicBezTo>
                    <a:cubicBezTo>
                      <a:pt x="1156" y="258"/>
                      <a:pt x="898"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9"/>
              <p:cNvSpPr/>
              <p:nvPr/>
            </p:nvSpPr>
            <p:spPr>
              <a:xfrm>
                <a:off x="2128525" y="1670575"/>
                <a:ext cx="28900" cy="28900"/>
              </a:xfrm>
              <a:custGeom>
                <a:avLst/>
                <a:gdLst/>
                <a:ahLst/>
                <a:cxnLst/>
                <a:rect l="l" t="t" r="r" b="b"/>
                <a:pathLst>
                  <a:path w="1156" h="1156" extrusionOk="0">
                    <a:moveTo>
                      <a:pt x="578" y="0"/>
                    </a:moveTo>
                    <a:cubicBezTo>
                      <a:pt x="259" y="0"/>
                      <a:pt x="0" y="258"/>
                      <a:pt x="0" y="578"/>
                    </a:cubicBezTo>
                    <a:cubicBezTo>
                      <a:pt x="0" y="896"/>
                      <a:pt x="259" y="1155"/>
                      <a:pt x="578" y="1155"/>
                    </a:cubicBezTo>
                    <a:cubicBezTo>
                      <a:pt x="897" y="1155"/>
                      <a:pt x="1155" y="896"/>
                      <a:pt x="1155" y="578"/>
                    </a:cubicBezTo>
                    <a:cubicBezTo>
                      <a:pt x="1155" y="258"/>
                      <a:pt x="897"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9"/>
              <p:cNvSpPr/>
              <p:nvPr/>
            </p:nvSpPr>
            <p:spPr>
              <a:xfrm>
                <a:off x="1375600" y="1781925"/>
                <a:ext cx="28925" cy="28900"/>
              </a:xfrm>
              <a:custGeom>
                <a:avLst/>
                <a:gdLst/>
                <a:ahLst/>
                <a:cxnLst/>
                <a:rect l="l" t="t" r="r" b="b"/>
                <a:pathLst>
                  <a:path w="1157" h="1156" extrusionOk="0">
                    <a:moveTo>
                      <a:pt x="578" y="0"/>
                    </a:moveTo>
                    <a:cubicBezTo>
                      <a:pt x="259" y="0"/>
                      <a:pt x="1" y="259"/>
                      <a:pt x="1" y="578"/>
                    </a:cubicBezTo>
                    <a:cubicBezTo>
                      <a:pt x="1" y="897"/>
                      <a:pt x="259" y="1155"/>
                      <a:pt x="578" y="1155"/>
                    </a:cubicBezTo>
                    <a:cubicBezTo>
                      <a:pt x="898" y="1155"/>
                      <a:pt x="1157" y="897"/>
                      <a:pt x="1157" y="578"/>
                    </a:cubicBezTo>
                    <a:cubicBezTo>
                      <a:pt x="1157" y="259"/>
                      <a:pt x="898"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9"/>
              <p:cNvSpPr/>
              <p:nvPr/>
            </p:nvSpPr>
            <p:spPr>
              <a:xfrm>
                <a:off x="1501100" y="1781925"/>
                <a:ext cx="28900" cy="28900"/>
              </a:xfrm>
              <a:custGeom>
                <a:avLst/>
                <a:gdLst/>
                <a:ahLst/>
                <a:cxnLst/>
                <a:rect l="l" t="t" r="r" b="b"/>
                <a:pathLst>
                  <a:path w="1156" h="1156" extrusionOk="0">
                    <a:moveTo>
                      <a:pt x="578" y="0"/>
                    </a:moveTo>
                    <a:cubicBezTo>
                      <a:pt x="259" y="0"/>
                      <a:pt x="1" y="259"/>
                      <a:pt x="1" y="578"/>
                    </a:cubicBezTo>
                    <a:cubicBezTo>
                      <a:pt x="1" y="897"/>
                      <a:pt x="259" y="1155"/>
                      <a:pt x="578" y="1155"/>
                    </a:cubicBezTo>
                    <a:cubicBezTo>
                      <a:pt x="897" y="1155"/>
                      <a:pt x="1156" y="897"/>
                      <a:pt x="1156" y="578"/>
                    </a:cubicBezTo>
                    <a:cubicBezTo>
                      <a:pt x="1156" y="259"/>
                      <a:pt x="897"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9"/>
              <p:cNvSpPr/>
              <p:nvPr/>
            </p:nvSpPr>
            <p:spPr>
              <a:xfrm>
                <a:off x="1626600" y="1781925"/>
                <a:ext cx="28900" cy="28900"/>
              </a:xfrm>
              <a:custGeom>
                <a:avLst/>
                <a:gdLst/>
                <a:ahLst/>
                <a:cxnLst/>
                <a:rect l="l" t="t" r="r" b="b"/>
                <a:pathLst>
                  <a:path w="1156" h="1156" extrusionOk="0">
                    <a:moveTo>
                      <a:pt x="578" y="0"/>
                    </a:moveTo>
                    <a:cubicBezTo>
                      <a:pt x="258" y="0"/>
                      <a:pt x="0" y="259"/>
                      <a:pt x="0" y="578"/>
                    </a:cubicBezTo>
                    <a:cubicBezTo>
                      <a:pt x="0" y="897"/>
                      <a:pt x="258" y="1155"/>
                      <a:pt x="578" y="1155"/>
                    </a:cubicBezTo>
                    <a:cubicBezTo>
                      <a:pt x="896" y="1155"/>
                      <a:pt x="1155" y="897"/>
                      <a:pt x="1155" y="578"/>
                    </a:cubicBezTo>
                    <a:cubicBezTo>
                      <a:pt x="1155" y="259"/>
                      <a:pt x="896"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9"/>
              <p:cNvSpPr/>
              <p:nvPr/>
            </p:nvSpPr>
            <p:spPr>
              <a:xfrm>
                <a:off x="1752075" y="1781925"/>
                <a:ext cx="28900" cy="28900"/>
              </a:xfrm>
              <a:custGeom>
                <a:avLst/>
                <a:gdLst/>
                <a:ahLst/>
                <a:cxnLst/>
                <a:rect l="l" t="t" r="r" b="b"/>
                <a:pathLst>
                  <a:path w="1156" h="1156" extrusionOk="0">
                    <a:moveTo>
                      <a:pt x="578" y="0"/>
                    </a:moveTo>
                    <a:cubicBezTo>
                      <a:pt x="258" y="0"/>
                      <a:pt x="0" y="259"/>
                      <a:pt x="0" y="578"/>
                    </a:cubicBezTo>
                    <a:cubicBezTo>
                      <a:pt x="0" y="897"/>
                      <a:pt x="259" y="1155"/>
                      <a:pt x="578" y="1155"/>
                    </a:cubicBezTo>
                    <a:cubicBezTo>
                      <a:pt x="896" y="1155"/>
                      <a:pt x="1155" y="897"/>
                      <a:pt x="1155" y="578"/>
                    </a:cubicBezTo>
                    <a:cubicBezTo>
                      <a:pt x="1155" y="259"/>
                      <a:pt x="896"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9"/>
              <p:cNvSpPr/>
              <p:nvPr/>
            </p:nvSpPr>
            <p:spPr>
              <a:xfrm>
                <a:off x="1877550" y="1781925"/>
                <a:ext cx="28900" cy="28900"/>
              </a:xfrm>
              <a:custGeom>
                <a:avLst/>
                <a:gdLst/>
                <a:ahLst/>
                <a:cxnLst/>
                <a:rect l="l" t="t" r="r" b="b"/>
                <a:pathLst>
                  <a:path w="1156" h="1156" extrusionOk="0">
                    <a:moveTo>
                      <a:pt x="578" y="0"/>
                    </a:moveTo>
                    <a:cubicBezTo>
                      <a:pt x="260" y="0"/>
                      <a:pt x="1" y="259"/>
                      <a:pt x="1" y="578"/>
                    </a:cubicBezTo>
                    <a:cubicBezTo>
                      <a:pt x="1" y="897"/>
                      <a:pt x="260" y="1155"/>
                      <a:pt x="578" y="1155"/>
                    </a:cubicBezTo>
                    <a:cubicBezTo>
                      <a:pt x="897" y="1155"/>
                      <a:pt x="1156" y="897"/>
                      <a:pt x="1156" y="578"/>
                    </a:cubicBezTo>
                    <a:cubicBezTo>
                      <a:pt x="1156" y="259"/>
                      <a:pt x="897"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9"/>
              <p:cNvSpPr/>
              <p:nvPr/>
            </p:nvSpPr>
            <p:spPr>
              <a:xfrm>
                <a:off x="2003025" y="1781925"/>
                <a:ext cx="28900" cy="28900"/>
              </a:xfrm>
              <a:custGeom>
                <a:avLst/>
                <a:gdLst/>
                <a:ahLst/>
                <a:cxnLst/>
                <a:rect l="l" t="t" r="r" b="b"/>
                <a:pathLst>
                  <a:path w="1156" h="1156" extrusionOk="0">
                    <a:moveTo>
                      <a:pt x="578" y="0"/>
                    </a:moveTo>
                    <a:cubicBezTo>
                      <a:pt x="260" y="0"/>
                      <a:pt x="1" y="259"/>
                      <a:pt x="1" y="578"/>
                    </a:cubicBezTo>
                    <a:cubicBezTo>
                      <a:pt x="1" y="897"/>
                      <a:pt x="260" y="1155"/>
                      <a:pt x="578" y="1155"/>
                    </a:cubicBezTo>
                    <a:cubicBezTo>
                      <a:pt x="897" y="1155"/>
                      <a:pt x="1156" y="897"/>
                      <a:pt x="1156" y="578"/>
                    </a:cubicBezTo>
                    <a:cubicBezTo>
                      <a:pt x="1156" y="259"/>
                      <a:pt x="898"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9"/>
              <p:cNvSpPr/>
              <p:nvPr/>
            </p:nvSpPr>
            <p:spPr>
              <a:xfrm>
                <a:off x="2128525" y="1781925"/>
                <a:ext cx="28900" cy="28900"/>
              </a:xfrm>
              <a:custGeom>
                <a:avLst/>
                <a:gdLst/>
                <a:ahLst/>
                <a:cxnLst/>
                <a:rect l="l" t="t" r="r" b="b"/>
                <a:pathLst>
                  <a:path w="1156" h="1156" extrusionOk="0">
                    <a:moveTo>
                      <a:pt x="578" y="0"/>
                    </a:moveTo>
                    <a:cubicBezTo>
                      <a:pt x="259" y="0"/>
                      <a:pt x="0" y="259"/>
                      <a:pt x="0" y="578"/>
                    </a:cubicBezTo>
                    <a:cubicBezTo>
                      <a:pt x="0" y="897"/>
                      <a:pt x="259" y="1155"/>
                      <a:pt x="578" y="1155"/>
                    </a:cubicBezTo>
                    <a:cubicBezTo>
                      <a:pt x="897" y="1155"/>
                      <a:pt x="1155" y="897"/>
                      <a:pt x="1155" y="578"/>
                    </a:cubicBezTo>
                    <a:cubicBezTo>
                      <a:pt x="1155" y="259"/>
                      <a:pt x="897"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86"/>
        <p:cNvGrpSpPr/>
        <p:nvPr/>
      </p:nvGrpSpPr>
      <p:grpSpPr>
        <a:xfrm>
          <a:off x="0" y="0"/>
          <a:ext cx="0" cy="0"/>
          <a:chOff x="0" y="0"/>
          <a:chExt cx="0" cy="0"/>
        </a:xfrm>
      </p:grpSpPr>
      <p:sp>
        <p:nvSpPr>
          <p:cNvPr id="687" name="Google Shape;687;p10"/>
          <p:cNvSpPr>
            <a:spLocks noGrp="1"/>
          </p:cNvSpPr>
          <p:nvPr>
            <p:ph type="pic" idx="2"/>
          </p:nvPr>
        </p:nvSpPr>
        <p:spPr>
          <a:xfrm>
            <a:off x="0" y="0"/>
            <a:ext cx="9144000" cy="5143500"/>
          </a:xfrm>
          <a:prstGeom prst="rect">
            <a:avLst/>
          </a:prstGeom>
          <a:noFill/>
          <a:ln>
            <a:noFill/>
          </a:ln>
        </p:spPr>
      </p:sp>
      <p:sp>
        <p:nvSpPr>
          <p:cNvPr id="688" name="Google Shape;688;p10"/>
          <p:cNvSpPr txBox="1">
            <a:spLocks noGrp="1"/>
          </p:cNvSpPr>
          <p:nvPr>
            <p:ph type="body" idx="1"/>
          </p:nvPr>
        </p:nvSpPr>
        <p:spPr>
          <a:xfrm>
            <a:off x="720000" y="3994325"/>
            <a:ext cx="7704000" cy="605100"/>
          </a:xfrm>
          <a:prstGeom prst="rect">
            <a:avLst/>
          </a:prstGeom>
          <a:solidFill>
            <a:schemeClr val="lt2"/>
          </a:solidFill>
          <a:ln>
            <a:noFill/>
          </a:ln>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Clr>
                <a:schemeClr val="lt1"/>
              </a:buClr>
              <a:buSzPts val="2800"/>
              <a:buFont typeface="Montserrat"/>
              <a:buNone/>
              <a:defRPr sz="2800" b="1">
                <a:solidFill>
                  <a:schemeClr val="lt1"/>
                </a:solidFill>
                <a:latin typeface="Montserrat"/>
                <a:ea typeface="Montserrat"/>
                <a:cs typeface="Montserrat"/>
                <a:sym typeface="Montserrat"/>
              </a:defRPr>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0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806"/>
        <p:cNvGrpSpPr/>
        <p:nvPr/>
      </p:nvGrpSpPr>
      <p:grpSpPr>
        <a:xfrm>
          <a:off x="0" y="0"/>
          <a:ext cx="0" cy="0"/>
          <a:chOff x="0" y="0"/>
          <a:chExt cx="0" cy="0"/>
        </a:xfrm>
      </p:grpSpPr>
      <p:sp>
        <p:nvSpPr>
          <p:cNvPr id="807" name="Google Shape;807;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08" name="Google Shape;808;p13"/>
          <p:cNvSpPr txBox="1">
            <a:spLocks noGrp="1"/>
          </p:cNvSpPr>
          <p:nvPr>
            <p:ph type="title" idx="2"/>
          </p:nvPr>
        </p:nvSpPr>
        <p:spPr>
          <a:xfrm>
            <a:off x="1872333" y="1392250"/>
            <a:ext cx="2583900" cy="7758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sz="1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809" name="Google Shape;809;p13"/>
          <p:cNvSpPr txBox="1">
            <a:spLocks noGrp="1"/>
          </p:cNvSpPr>
          <p:nvPr>
            <p:ph type="title" idx="3"/>
          </p:nvPr>
        </p:nvSpPr>
        <p:spPr>
          <a:xfrm>
            <a:off x="5616058" y="1392250"/>
            <a:ext cx="2583900" cy="7758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sz="1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810" name="Google Shape;810;p13"/>
          <p:cNvSpPr txBox="1">
            <a:spLocks noGrp="1"/>
          </p:cNvSpPr>
          <p:nvPr>
            <p:ph type="subTitle" idx="1"/>
          </p:nvPr>
        </p:nvSpPr>
        <p:spPr>
          <a:xfrm>
            <a:off x="1872335" y="2091850"/>
            <a:ext cx="25839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811" name="Google Shape;811;p13"/>
          <p:cNvSpPr txBox="1">
            <a:spLocks noGrp="1"/>
          </p:cNvSpPr>
          <p:nvPr>
            <p:ph type="subTitle" idx="4"/>
          </p:nvPr>
        </p:nvSpPr>
        <p:spPr>
          <a:xfrm>
            <a:off x="5616060" y="2091850"/>
            <a:ext cx="25839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812" name="Google Shape;812;p13"/>
          <p:cNvSpPr txBox="1">
            <a:spLocks noGrp="1"/>
          </p:cNvSpPr>
          <p:nvPr>
            <p:ph type="title" idx="5"/>
          </p:nvPr>
        </p:nvSpPr>
        <p:spPr>
          <a:xfrm>
            <a:off x="1872333" y="2916750"/>
            <a:ext cx="2583900" cy="7758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sz="1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813" name="Google Shape;813;p13"/>
          <p:cNvSpPr txBox="1">
            <a:spLocks noGrp="1"/>
          </p:cNvSpPr>
          <p:nvPr>
            <p:ph type="title" idx="6"/>
          </p:nvPr>
        </p:nvSpPr>
        <p:spPr>
          <a:xfrm>
            <a:off x="5616058" y="2916750"/>
            <a:ext cx="2583900" cy="7758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sz="1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814" name="Google Shape;814;p13"/>
          <p:cNvSpPr txBox="1">
            <a:spLocks noGrp="1"/>
          </p:cNvSpPr>
          <p:nvPr>
            <p:ph type="subTitle" idx="7"/>
          </p:nvPr>
        </p:nvSpPr>
        <p:spPr>
          <a:xfrm>
            <a:off x="1872364" y="3616350"/>
            <a:ext cx="25839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815" name="Google Shape;815;p13"/>
          <p:cNvSpPr txBox="1">
            <a:spLocks noGrp="1"/>
          </p:cNvSpPr>
          <p:nvPr>
            <p:ph type="subTitle" idx="8"/>
          </p:nvPr>
        </p:nvSpPr>
        <p:spPr>
          <a:xfrm>
            <a:off x="5616065" y="3616350"/>
            <a:ext cx="25839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816" name="Google Shape;816;p13"/>
          <p:cNvSpPr txBox="1">
            <a:spLocks noGrp="1"/>
          </p:cNvSpPr>
          <p:nvPr>
            <p:ph type="title" idx="9" hasCustomPrompt="1"/>
          </p:nvPr>
        </p:nvSpPr>
        <p:spPr>
          <a:xfrm>
            <a:off x="944035" y="1529795"/>
            <a:ext cx="775800" cy="775800"/>
          </a:xfrm>
          <a:prstGeom prst="rect">
            <a:avLst/>
          </a:prstGeom>
          <a:solidFill>
            <a:schemeClr val="lt2"/>
          </a:solid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a:solidFill>
                  <a:schemeClr val="l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817" name="Google Shape;817;p13"/>
          <p:cNvSpPr txBox="1">
            <a:spLocks noGrp="1"/>
          </p:cNvSpPr>
          <p:nvPr>
            <p:ph type="title" idx="13" hasCustomPrompt="1"/>
          </p:nvPr>
        </p:nvSpPr>
        <p:spPr>
          <a:xfrm>
            <a:off x="944035" y="3056695"/>
            <a:ext cx="775800" cy="775800"/>
          </a:xfrm>
          <a:prstGeom prst="rect">
            <a:avLst/>
          </a:prstGeom>
          <a:solidFill>
            <a:schemeClr val="lt2"/>
          </a:solid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a:solidFill>
                  <a:schemeClr val="l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818" name="Google Shape;818;p13"/>
          <p:cNvSpPr txBox="1">
            <a:spLocks noGrp="1"/>
          </p:cNvSpPr>
          <p:nvPr>
            <p:ph type="title" idx="14" hasCustomPrompt="1"/>
          </p:nvPr>
        </p:nvSpPr>
        <p:spPr>
          <a:xfrm>
            <a:off x="4687885" y="1529795"/>
            <a:ext cx="775800" cy="775800"/>
          </a:xfrm>
          <a:prstGeom prst="rect">
            <a:avLst/>
          </a:prstGeom>
          <a:solidFill>
            <a:schemeClr val="lt2"/>
          </a:solid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a:solidFill>
                  <a:schemeClr val="l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819" name="Google Shape;819;p13"/>
          <p:cNvSpPr txBox="1">
            <a:spLocks noGrp="1"/>
          </p:cNvSpPr>
          <p:nvPr>
            <p:ph type="title" idx="15" hasCustomPrompt="1"/>
          </p:nvPr>
        </p:nvSpPr>
        <p:spPr>
          <a:xfrm>
            <a:off x="4687885" y="3056695"/>
            <a:ext cx="775800" cy="775800"/>
          </a:xfrm>
          <a:prstGeom prst="rect">
            <a:avLst/>
          </a:prstGeom>
          <a:solidFill>
            <a:schemeClr val="lt2"/>
          </a:solid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a:solidFill>
                  <a:schemeClr val="l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grpSp>
        <p:nvGrpSpPr>
          <p:cNvPr id="820" name="Google Shape;820;p13"/>
          <p:cNvGrpSpPr/>
          <p:nvPr/>
        </p:nvGrpSpPr>
        <p:grpSpPr>
          <a:xfrm>
            <a:off x="0" y="11"/>
            <a:ext cx="9143997" cy="5143492"/>
            <a:chOff x="0" y="11"/>
            <a:chExt cx="9143997" cy="5143492"/>
          </a:xfrm>
        </p:grpSpPr>
        <p:sp>
          <p:nvSpPr>
            <p:cNvPr id="821" name="Google Shape;821;p13"/>
            <p:cNvSpPr/>
            <p:nvPr/>
          </p:nvSpPr>
          <p:spPr>
            <a:xfrm>
              <a:off x="0" y="4914902"/>
              <a:ext cx="2113500" cy="228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3"/>
            <p:cNvSpPr/>
            <p:nvPr/>
          </p:nvSpPr>
          <p:spPr>
            <a:xfrm>
              <a:off x="6810935" y="4914900"/>
              <a:ext cx="564076" cy="228603"/>
            </a:xfrm>
            <a:custGeom>
              <a:avLst/>
              <a:gdLst/>
              <a:ahLst/>
              <a:cxnLst/>
              <a:rect l="l" t="t" r="r" b="b"/>
              <a:pathLst>
                <a:path w="78754" h="4981" extrusionOk="0">
                  <a:moveTo>
                    <a:pt x="1" y="0"/>
                  </a:moveTo>
                  <a:lnTo>
                    <a:pt x="1" y="4980"/>
                  </a:lnTo>
                  <a:lnTo>
                    <a:pt x="78754" y="4980"/>
                  </a:lnTo>
                  <a:lnTo>
                    <a:pt x="787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3" name="Google Shape;823;p13"/>
            <p:cNvGrpSpPr/>
            <p:nvPr/>
          </p:nvGrpSpPr>
          <p:grpSpPr>
            <a:xfrm>
              <a:off x="7674849" y="121884"/>
              <a:ext cx="749152" cy="63126"/>
              <a:chOff x="2133750" y="758150"/>
              <a:chExt cx="216800" cy="18275"/>
            </a:xfrm>
          </p:grpSpPr>
          <p:sp>
            <p:nvSpPr>
              <p:cNvPr id="824" name="Google Shape;824;p13"/>
              <p:cNvSpPr/>
              <p:nvPr/>
            </p:nvSpPr>
            <p:spPr>
              <a:xfrm>
                <a:off x="2133750" y="758150"/>
                <a:ext cx="18275" cy="18275"/>
              </a:xfrm>
              <a:custGeom>
                <a:avLst/>
                <a:gdLst/>
                <a:ahLst/>
                <a:cxnLst/>
                <a:rect l="l" t="t" r="r" b="b"/>
                <a:pathLst>
                  <a:path w="731" h="731" extrusionOk="0">
                    <a:moveTo>
                      <a:pt x="1" y="1"/>
                    </a:moveTo>
                    <a:lnTo>
                      <a:pt x="1" y="730"/>
                    </a:lnTo>
                    <a:lnTo>
                      <a:pt x="730" y="730"/>
                    </a:lnTo>
                    <a:lnTo>
                      <a:pt x="7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3"/>
              <p:cNvSpPr/>
              <p:nvPr/>
            </p:nvSpPr>
            <p:spPr>
              <a:xfrm>
                <a:off x="2183400" y="758150"/>
                <a:ext cx="18225" cy="18275"/>
              </a:xfrm>
              <a:custGeom>
                <a:avLst/>
                <a:gdLst/>
                <a:ahLst/>
                <a:cxnLst/>
                <a:rect l="l" t="t" r="r" b="b"/>
                <a:pathLst>
                  <a:path w="729" h="731" extrusionOk="0">
                    <a:moveTo>
                      <a:pt x="0" y="1"/>
                    </a:moveTo>
                    <a:lnTo>
                      <a:pt x="0" y="730"/>
                    </a:lnTo>
                    <a:lnTo>
                      <a:pt x="729" y="730"/>
                    </a:lnTo>
                    <a:lnTo>
                      <a:pt x="7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3"/>
              <p:cNvSpPr/>
              <p:nvPr/>
            </p:nvSpPr>
            <p:spPr>
              <a:xfrm>
                <a:off x="2233025" y="758150"/>
                <a:ext cx="18250" cy="18275"/>
              </a:xfrm>
              <a:custGeom>
                <a:avLst/>
                <a:gdLst/>
                <a:ahLst/>
                <a:cxnLst/>
                <a:rect l="l" t="t" r="r" b="b"/>
                <a:pathLst>
                  <a:path w="730" h="731" extrusionOk="0">
                    <a:moveTo>
                      <a:pt x="1" y="1"/>
                    </a:moveTo>
                    <a:lnTo>
                      <a:pt x="1" y="730"/>
                    </a:lnTo>
                    <a:lnTo>
                      <a:pt x="729" y="730"/>
                    </a:lnTo>
                    <a:lnTo>
                      <a:pt x="7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3"/>
              <p:cNvSpPr/>
              <p:nvPr/>
            </p:nvSpPr>
            <p:spPr>
              <a:xfrm>
                <a:off x="2282650" y="758150"/>
                <a:ext cx="18250" cy="18275"/>
              </a:xfrm>
              <a:custGeom>
                <a:avLst/>
                <a:gdLst/>
                <a:ahLst/>
                <a:cxnLst/>
                <a:rect l="l" t="t" r="r" b="b"/>
                <a:pathLst>
                  <a:path w="730" h="731" extrusionOk="0">
                    <a:moveTo>
                      <a:pt x="0" y="1"/>
                    </a:moveTo>
                    <a:lnTo>
                      <a:pt x="0" y="730"/>
                    </a:lnTo>
                    <a:lnTo>
                      <a:pt x="730" y="730"/>
                    </a:lnTo>
                    <a:lnTo>
                      <a:pt x="7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3"/>
              <p:cNvSpPr/>
              <p:nvPr/>
            </p:nvSpPr>
            <p:spPr>
              <a:xfrm>
                <a:off x="2332275" y="758150"/>
                <a:ext cx="18275" cy="18275"/>
              </a:xfrm>
              <a:custGeom>
                <a:avLst/>
                <a:gdLst/>
                <a:ahLst/>
                <a:cxnLst/>
                <a:rect l="l" t="t" r="r" b="b"/>
                <a:pathLst>
                  <a:path w="731" h="731" extrusionOk="0">
                    <a:moveTo>
                      <a:pt x="1" y="1"/>
                    </a:moveTo>
                    <a:lnTo>
                      <a:pt x="1" y="730"/>
                    </a:lnTo>
                    <a:lnTo>
                      <a:pt x="730" y="730"/>
                    </a:lnTo>
                    <a:lnTo>
                      <a:pt x="7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9" name="Google Shape;829;p13"/>
            <p:cNvSpPr/>
            <p:nvPr/>
          </p:nvSpPr>
          <p:spPr>
            <a:xfrm rot="-5400000">
              <a:off x="8002117" y="915119"/>
              <a:ext cx="2056989" cy="226772"/>
            </a:xfrm>
            <a:custGeom>
              <a:avLst/>
              <a:gdLst/>
              <a:ahLst/>
              <a:cxnLst/>
              <a:rect l="l" t="t" r="r" b="b"/>
              <a:pathLst>
                <a:path w="30659" h="4981" extrusionOk="0">
                  <a:moveTo>
                    <a:pt x="1" y="0"/>
                  </a:moveTo>
                  <a:lnTo>
                    <a:pt x="1" y="4980"/>
                  </a:lnTo>
                  <a:lnTo>
                    <a:pt x="30659" y="4980"/>
                  </a:lnTo>
                  <a:lnTo>
                    <a:pt x="306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0" name="Google Shape;830;p13"/>
          <p:cNvGrpSpPr/>
          <p:nvPr/>
        </p:nvGrpSpPr>
        <p:grpSpPr>
          <a:xfrm>
            <a:off x="-768633" y="-6"/>
            <a:ext cx="9912640" cy="5414075"/>
            <a:chOff x="-768633" y="-6"/>
            <a:chExt cx="9912640" cy="5414075"/>
          </a:xfrm>
        </p:grpSpPr>
        <p:grpSp>
          <p:nvGrpSpPr>
            <p:cNvPr id="831" name="Google Shape;831;p13"/>
            <p:cNvGrpSpPr/>
            <p:nvPr/>
          </p:nvGrpSpPr>
          <p:grpSpPr>
            <a:xfrm>
              <a:off x="2386486" y="4914925"/>
              <a:ext cx="373777" cy="371139"/>
              <a:chOff x="3387298" y="4772375"/>
              <a:chExt cx="373777" cy="371139"/>
            </a:xfrm>
          </p:grpSpPr>
          <p:sp>
            <p:nvSpPr>
              <p:cNvPr id="832" name="Google Shape;832;p13"/>
              <p:cNvSpPr/>
              <p:nvPr/>
            </p:nvSpPr>
            <p:spPr>
              <a:xfrm>
                <a:off x="3387298" y="4772375"/>
                <a:ext cx="6821" cy="371139"/>
              </a:xfrm>
              <a:custGeom>
                <a:avLst/>
                <a:gdLst/>
                <a:ahLst/>
                <a:cxnLst/>
                <a:rect l="l" t="t" r="r" b="b"/>
                <a:pathLst>
                  <a:path w="161" h="8760" extrusionOk="0">
                    <a:moveTo>
                      <a:pt x="1" y="1"/>
                    </a:moveTo>
                    <a:lnTo>
                      <a:pt x="1" y="8760"/>
                    </a:lnTo>
                    <a:lnTo>
                      <a:pt x="161" y="8760"/>
                    </a:lnTo>
                    <a:lnTo>
                      <a:pt x="16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3"/>
              <p:cNvSpPr/>
              <p:nvPr/>
            </p:nvSpPr>
            <p:spPr>
              <a:xfrm>
                <a:off x="3460723" y="4772375"/>
                <a:ext cx="6821" cy="371139"/>
              </a:xfrm>
              <a:custGeom>
                <a:avLst/>
                <a:gdLst/>
                <a:ahLst/>
                <a:cxnLst/>
                <a:rect l="l" t="t" r="r" b="b"/>
                <a:pathLst>
                  <a:path w="161" h="8760" extrusionOk="0">
                    <a:moveTo>
                      <a:pt x="0" y="1"/>
                    </a:moveTo>
                    <a:lnTo>
                      <a:pt x="0" y="8760"/>
                    </a:lnTo>
                    <a:lnTo>
                      <a:pt x="161" y="8760"/>
                    </a:lnTo>
                    <a:lnTo>
                      <a:pt x="16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3"/>
              <p:cNvSpPr/>
              <p:nvPr/>
            </p:nvSpPr>
            <p:spPr>
              <a:xfrm>
                <a:off x="3534063" y="4772375"/>
                <a:ext cx="6864" cy="371139"/>
              </a:xfrm>
              <a:custGeom>
                <a:avLst/>
                <a:gdLst/>
                <a:ahLst/>
                <a:cxnLst/>
                <a:rect l="l" t="t" r="r" b="b"/>
                <a:pathLst>
                  <a:path w="162" h="8760" extrusionOk="0">
                    <a:moveTo>
                      <a:pt x="1" y="1"/>
                    </a:moveTo>
                    <a:lnTo>
                      <a:pt x="1" y="8760"/>
                    </a:lnTo>
                    <a:lnTo>
                      <a:pt x="161" y="8760"/>
                    </a:lnTo>
                    <a:lnTo>
                      <a:pt x="16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3"/>
              <p:cNvSpPr/>
              <p:nvPr/>
            </p:nvSpPr>
            <p:spPr>
              <a:xfrm>
                <a:off x="3607446" y="4772375"/>
                <a:ext cx="6821" cy="371139"/>
              </a:xfrm>
              <a:custGeom>
                <a:avLst/>
                <a:gdLst/>
                <a:ahLst/>
                <a:cxnLst/>
                <a:rect l="l" t="t" r="r" b="b"/>
                <a:pathLst>
                  <a:path w="161" h="8760" extrusionOk="0">
                    <a:moveTo>
                      <a:pt x="1" y="1"/>
                    </a:moveTo>
                    <a:lnTo>
                      <a:pt x="1" y="8760"/>
                    </a:lnTo>
                    <a:lnTo>
                      <a:pt x="161" y="8760"/>
                    </a:lnTo>
                    <a:lnTo>
                      <a:pt x="16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3"/>
              <p:cNvSpPr/>
              <p:nvPr/>
            </p:nvSpPr>
            <p:spPr>
              <a:xfrm>
                <a:off x="3680871" y="4772375"/>
                <a:ext cx="6821" cy="371139"/>
              </a:xfrm>
              <a:custGeom>
                <a:avLst/>
                <a:gdLst/>
                <a:ahLst/>
                <a:cxnLst/>
                <a:rect l="l" t="t" r="r" b="b"/>
                <a:pathLst>
                  <a:path w="161" h="8760" extrusionOk="0">
                    <a:moveTo>
                      <a:pt x="0" y="1"/>
                    </a:moveTo>
                    <a:lnTo>
                      <a:pt x="0" y="8760"/>
                    </a:lnTo>
                    <a:lnTo>
                      <a:pt x="161" y="8760"/>
                    </a:lnTo>
                    <a:lnTo>
                      <a:pt x="16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3"/>
              <p:cNvSpPr/>
              <p:nvPr/>
            </p:nvSpPr>
            <p:spPr>
              <a:xfrm>
                <a:off x="3754211" y="4772375"/>
                <a:ext cx="6864" cy="371139"/>
              </a:xfrm>
              <a:custGeom>
                <a:avLst/>
                <a:gdLst/>
                <a:ahLst/>
                <a:cxnLst/>
                <a:rect l="l" t="t" r="r" b="b"/>
                <a:pathLst>
                  <a:path w="162" h="8760" extrusionOk="0">
                    <a:moveTo>
                      <a:pt x="1" y="1"/>
                    </a:moveTo>
                    <a:lnTo>
                      <a:pt x="1" y="8760"/>
                    </a:lnTo>
                    <a:lnTo>
                      <a:pt x="161" y="8760"/>
                    </a:lnTo>
                    <a:lnTo>
                      <a:pt x="16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8" name="Google Shape;838;p13"/>
            <p:cNvGrpSpPr/>
            <p:nvPr/>
          </p:nvGrpSpPr>
          <p:grpSpPr>
            <a:xfrm>
              <a:off x="7375009" y="4914924"/>
              <a:ext cx="1768999" cy="499146"/>
              <a:chOff x="1289425" y="372100"/>
              <a:chExt cx="1003175" cy="283075"/>
            </a:xfrm>
          </p:grpSpPr>
          <p:sp>
            <p:nvSpPr>
              <p:cNvPr id="839" name="Google Shape;839;p13"/>
              <p:cNvSpPr/>
              <p:nvPr/>
            </p:nvSpPr>
            <p:spPr>
              <a:xfrm>
                <a:off x="1289425" y="372100"/>
                <a:ext cx="16075" cy="16075"/>
              </a:xfrm>
              <a:custGeom>
                <a:avLst/>
                <a:gdLst/>
                <a:ahLst/>
                <a:cxnLst/>
                <a:rect l="l" t="t" r="r" b="b"/>
                <a:pathLst>
                  <a:path w="643" h="643" extrusionOk="0">
                    <a:moveTo>
                      <a:pt x="1" y="0"/>
                    </a:moveTo>
                    <a:lnTo>
                      <a:pt x="1" y="643"/>
                    </a:lnTo>
                    <a:lnTo>
                      <a:pt x="6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3"/>
              <p:cNvSpPr/>
              <p:nvPr/>
            </p:nvSpPr>
            <p:spPr>
              <a:xfrm>
                <a:off x="1289425" y="372100"/>
                <a:ext cx="71200" cy="71200"/>
              </a:xfrm>
              <a:custGeom>
                <a:avLst/>
                <a:gdLst/>
                <a:ahLst/>
                <a:cxnLst/>
                <a:rect l="l" t="t" r="r" b="b"/>
                <a:pathLst>
                  <a:path w="2848" h="2848" extrusionOk="0">
                    <a:moveTo>
                      <a:pt x="2060" y="0"/>
                    </a:moveTo>
                    <a:lnTo>
                      <a:pt x="1" y="2060"/>
                    </a:lnTo>
                    <a:lnTo>
                      <a:pt x="1" y="2847"/>
                    </a:lnTo>
                    <a:lnTo>
                      <a:pt x="2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3"/>
              <p:cNvSpPr/>
              <p:nvPr/>
            </p:nvSpPr>
            <p:spPr>
              <a:xfrm>
                <a:off x="1289425" y="372100"/>
                <a:ext cx="126275" cy="126275"/>
              </a:xfrm>
              <a:custGeom>
                <a:avLst/>
                <a:gdLst/>
                <a:ahLst/>
                <a:cxnLst/>
                <a:rect l="l" t="t" r="r" b="b"/>
                <a:pathLst>
                  <a:path w="5051" h="5051" extrusionOk="0">
                    <a:moveTo>
                      <a:pt x="4263" y="0"/>
                    </a:moveTo>
                    <a:lnTo>
                      <a:pt x="1" y="4263"/>
                    </a:lnTo>
                    <a:lnTo>
                      <a:pt x="1" y="5051"/>
                    </a:lnTo>
                    <a:lnTo>
                      <a:pt x="50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3"/>
              <p:cNvSpPr/>
              <p:nvPr/>
            </p:nvSpPr>
            <p:spPr>
              <a:xfrm>
                <a:off x="1289425" y="372100"/>
                <a:ext cx="181400" cy="181375"/>
              </a:xfrm>
              <a:custGeom>
                <a:avLst/>
                <a:gdLst/>
                <a:ahLst/>
                <a:cxnLst/>
                <a:rect l="l" t="t" r="r" b="b"/>
                <a:pathLst>
                  <a:path w="7256" h="7255" extrusionOk="0">
                    <a:moveTo>
                      <a:pt x="6468" y="0"/>
                    </a:moveTo>
                    <a:lnTo>
                      <a:pt x="1" y="6468"/>
                    </a:lnTo>
                    <a:lnTo>
                      <a:pt x="1" y="7255"/>
                    </a:lnTo>
                    <a:lnTo>
                      <a:pt x="7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3"/>
              <p:cNvSpPr/>
              <p:nvPr/>
            </p:nvSpPr>
            <p:spPr>
              <a:xfrm>
                <a:off x="1289425" y="372100"/>
                <a:ext cx="236500" cy="236500"/>
              </a:xfrm>
              <a:custGeom>
                <a:avLst/>
                <a:gdLst/>
                <a:ahLst/>
                <a:cxnLst/>
                <a:rect l="l" t="t" r="r" b="b"/>
                <a:pathLst>
                  <a:path w="9460" h="9460" extrusionOk="0">
                    <a:moveTo>
                      <a:pt x="8672" y="0"/>
                    </a:moveTo>
                    <a:lnTo>
                      <a:pt x="1" y="8672"/>
                    </a:lnTo>
                    <a:lnTo>
                      <a:pt x="1" y="9459"/>
                    </a:lnTo>
                    <a:lnTo>
                      <a:pt x="94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3"/>
              <p:cNvSpPr/>
              <p:nvPr/>
            </p:nvSpPr>
            <p:spPr>
              <a:xfrm>
                <a:off x="1289425" y="372100"/>
                <a:ext cx="291600" cy="283075"/>
              </a:xfrm>
              <a:custGeom>
                <a:avLst/>
                <a:gdLst/>
                <a:ahLst/>
                <a:cxnLst/>
                <a:rect l="l" t="t" r="r" b="b"/>
                <a:pathLst>
                  <a:path w="11664" h="11323" extrusionOk="0">
                    <a:moveTo>
                      <a:pt x="10876" y="0"/>
                    </a:moveTo>
                    <a:lnTo>
                      <a:pt x="1" y="10877"/>
                    </a:lnTo>
                    <a:lnTo>
                      <a:pt x="1" y="11323"/>
                    </a:lnTo>
                    <a:lnTo>
                      <a:pt x="342" y="11323"/>
                    </a:lnTo>
                    <a:lnTo>
                      <a:pt x="116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3"/>
              <p:cNvSpPr/>
              <p:nvPr/>
            </p:nvSpPr>
            <p:spPr>
              <a:xfrm>
                <a:off x="1333400" y="372100"/>
                <a:ext cx="302725" cy="283075"/>
              </a:xfrm>
              <a:custGeom>
                <a:avLst/>
                <a:gdLst/>
                <a:ahLst/>
                <a:cxnLst/>
                <a:rect l="l" t="t" r="r" b="b"/>
                <a:pathLst>
                  <a:path w="12109" h="11323" extrusionOk="0">
                    <a:moveTo>
                      <a:pt x="11321" y="0"/>
                    </a:moveTo>
                    <a:lnTo>
                      <a:pt x="0" y="11323"/>
                    </a:lnTo>
                    <a:lnTo>
                      <a:pt x="787" y="11323"/>
                    </a:lnTo>
                    <a:lnTo>
                      <a:pt x="121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3"/>
              <p:cNvSpPr/>
              <p:nvPr/>
            </p:nvSpPr>
            <p:spPr>
              <a:xfrm>
                <a:off x="1388475" y="372100"/>
                <a:ext cx="302750" cy="283075"/>
              </a:xfrm>
              <a:custGeom>
                <a:avLst/>
                <a:gdLst/>
                <a:ahLst/>
                <a:cxnLst/>
                <a:rect l="l" t="t" r="r" b="b"/>
                <a:pathLst>
                  <a:path w="12110" h="11323" extrusionOk="0">
                    <a:moveTo>
                      <a:pt x="11322" y="0"/>
                    </a:moveTo>
                    <a:lnTo>
                      <a:pt x="0" y="11323"/>
                    </a:lnTo>
                    <a:lnTo>
                      <a:pt x="788" y="11323"/>
                    </a:lnTo>
                    <a:lnTo>
                      <a:pt x="121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3"/>
              <p:cNvSpPr/>
              <p:nvPr/>
            </p:nvSpPr>
            <p:spPr>
              <a:xfrm>
                <a:off x="1443575" y="372100"/>
                <a:ext cx="302775" cy="283075"/>
              </a:xfrm>
              <a:custGeom>
                <a:avLst/>
                <a:gdLst/>
                <a:ahLst/>
                <a:cxnLst/>
                <a:rect l="l" t="t" r="r" b="b"/>
                <a:pathLst>
                  <a:path w="12111" h="11323" extrusionOk="0">
                    <a:moveTo>
                      <a:pt x="11323" y="0"/>
                    </a:moveTo>
                    <a:lnTo>
                      <a:pt x="1" y="11323"/>
                    </a:lnTo>
                    <a:lnTo>
                      <a:pt x="788" y="11323"/>
                    </a:lnTo>
                    <a:lnTo>
                      <a:pt x="121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3"/>
              <p:cNvSpPr/>
              <p:nvPr/>
            </p:nvSpPr>
            <p:spPr>
              <a:xfrm>
                <a:off x="1498700" y="372100"/>
                <a:ext cx="302725" cy="283075"/>
              </a:xfrm>
              <a:custGeom>
                <a:avLst/>
                <a:gdLst/>
                <a:ahLst/>
                <a:cxnLst/>
                <a:rect l="l" t="t" r="r" b="b"/>
                <a:pathLst>
                  <a:path w="12109" h="11323" extrusionOk="0">
                    <a:moveTo>
                      <a:pt x="11321" y="0"/>
                    </a:moveTo>
                    <a:lnTo>
                      <a:pt x="0" y="11323"/>
                    </a:lnTo>
                    <a:lnTo>
                      <a:pt x="787" y="11323"/>
                    </a:lnTo>
                    <a:lnTo>
                      <a:pt x="121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3"/>
              <p:cNvSpPr/>
              <p:nvPr/>
            </p:nvSpPr>
            <p:spPr>
              <a:xfrm>
                <a:off x="1553800" y="372100"/>
                <a:ext cx="302725" cy="283075"/>
              </a:xfrm>
              <a:custGeom>
                <a:avLst/>
                <a:gdLst/>
                <a:ahLst/>
                <a:cxnLst/>
                <a:rect l="l" t="t" r="r" b="b"/>
                <a:pathLst>
                  <a:path w="12109" h="11323" extrusionOk="0">
                    <a:moveTo>
                      <a:pt x="11322" y="0"/>
                    </a:moveTo>
                    <a:lnTo>
                      <a:pt x="1" y="11323"/>
                    </a:lnTo>
                    <a:lnTo>
                      <a:pt x="788" y="11323"/>
                    </a:lnTo>
                    <a:lnTo>
                      <a:pt x="12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3"/>
              <p:cNvSpPr/>
              <p:nvPr/>
            </p:nvSpPr>
            <p:spPr>
              <a:xfrm>
                <a:off x="1608875" y="372100"/>
                <a:ext cx="302775" cy="283075"/>
              </a:xfrm>
              <a:custGeom>
                <a:avLst/>
                <a:gdLst/>
                <a:ahLst/>
                <a:cxnLst/>
                <a:rect l="l" t="t" r="r" b="b"/>
                <a:pathLst>
                  <a:path w="12111" h="11323" extrusionOk="0">
                    <a:moveTo>
                      <a:pt x="11323" y="0"/>
                    </a:moveTo>
                    <a:lnTo>
                      <a:pt x="1" y="11323"/>
                    </a:lnTo>
                    <a:lnTo>
                      <a:pt x="788" y="11323"/>
                    </a:lnTo>
                    <a:lnTo>
                      <a:pt x="121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3"/>
              <p:cNvSpPr/>
              <p:nvPr/>
            </p:nvSpPr>
            <p:spPr>
              <a:xfrm>
                <a:off x="1664000" y="372100"/>
                <a:ext cx="302725" cy="283075"/>
              </a:xfrm>
              <a:custGeom>
                <a:avLst/>
                <a:gdLst/>
                <a:ahLst/>
                <a:cxnLst/>
                <a:rect l="l" t="t" r="r" b="b"/>
                <a:pathLst>
                  <a:path w="12109" h="11323" extrusionOk="0">
                    <a:moveTo>
                      <a:pt x="11321" y="0"/>
                    </a:moveTo>
                    <a:lnTo>
                      <a:pt x="0" y="11323"/>
                    </a:lnTo>
                    <a:lnTo>
                      <a:pt x="788" y="11323"/>
                    </a:lnTo>
                    <a:lnTo>
                      <a:pt x="12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3"/>
              <p:cNvSpPr/>
              <p:nvPr/>
            </p:nvSpPr>
            <p:spPr>
              <a:xfrm>
                <a:off x="1719100" y="372100"/>
                <a:ext cx="302750" cy="283075"/>
              </a:xfrm>
              <a:custGeom>
                <a:avLst/>
                <a:gdLst/>
                <a:ahLst/>
                <a:cxnLst/>
                <a:rect l="l" t="t" r="r" b="b"/>
                <a:pathLst>
                  <a:path w="12110" h="11323" extrusionOk="0">
                    <a:moveTo>
                      <a:pt x="11322" y="0"/>
                    </a:moveTo>
                    <a:lnTo>
                      <a:pt x="1" y="11323"/>
                    </a:lnTo>
                    <a:lnTo>
                      <a:pt x="788" y="11323"/>
                    </a:lnTo>
                    <a:lnTo>
                      <a:pt x="12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3"/>
              <p:cNvSpPr/>
              <p:nvPr/>
            </p:nvSpPr>
            <p:spPr>
              <a:xfrm>
                <a:off x="1774200" y="372100"/>
                <a:ext cx="302750" cy="283075"/>
              </a:xfrm>
              <a:custGeom>
                <a:avLst/>
                <a:gdLst/>
                <a:ahLst/>
                <a:cxnLst/>
                <a:rect l="l" t="t" r="r" b="b"/>
                <a:pathLst>
                  <a:path w="12110" h="11323" extrusionOk="0">
                    <a:moveTo>
                      <a:pt x="11322" y="0"/>
                    </a:moveTo>
                    <a:lnTo>
                      <a:pt x="0" y="11323"/>
                    </a:lnTo>
                    <a:lnTo>
                      <a:pt x="787" y="11323"/>
                    </a:lnTo>
                    <a:lnTo>
                      <a:pt x="12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3"/>
              <p:cNvSpPr/>
              <p:nvPr/>
            </p:nvSpPr>
            <p:spPr>
              <a:xfrm>
                <a:off x="1829300" y="372100"/>
                <a:ext cx="302750" cy="283075"/>
              </a:xfrm>
              <a:custGeom>
                <a:avLst/>
                <a:gdLst/>
                <a:ahLst/>
                <a:cxnLst/>
                <a:rect l="l" t="t" r="r" b="b"/>
                <a:pathLst>
                  <a:path w="12110" h="11323" extrusionOk="0">
                    <a:moveTo>
                      <a:pt x="11323" y="0"/>
                    </a:moveTo>
                    <a:lnTo>
                      <a:pt x="1" y="11323"/>
                    </a:lnTo>
                    <a:lnTo>
                      <a:pt x="788" y="11323"/>
                    </a:lnTo>
                    <a:lnTo>
                      <a:pt x="121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3"/>
              <p:cNvSpPr/>
              <p:nvPr/>
            </p:nvSpPr>
            <p:spPr>
              <a:xfrm>
                <a:off x="1884400" y="372100"/>
                <a:ext cx="302750" cy="283075"/>
              </a:xfrm>
              <a:custGeom>
                <a:avLst/>
                <a:gdLst/>
                <a:ahLst/>
                <a:cxnLst/>
                <a:rect l="l" t="t" r="r" b="b"/>
                <a:pathLst>
                  <a:path w="12110" h="11323" extrusionOk="0">
                    <a:moveTo>
                      <a:pt x="11322" y="0"/>
                    </a:moveTo>
                    <a:lnTo>
                      <a:pt x="1" y="11323"/>
                    </a:lnTo>
                    <a:lnTo>
                      <a:pt x="788" y="11323"/>
                    </a:lnTo>
                    <a:lnTo>
                      <a:pt x="12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3"/>
              <p:cNvSpPr/>
              <p:nvPr/>
            </p:nvSpPr>
            <p:spPr>
              <a:xfrm>
                <a:off x="1939500" y="372100"/>
                <a:ext cx="302750" cy="283075"/>
              </a:xfrm>
              <a:custGeom>
                <a:avLst/>
                <a:gdLst/>
                <a:ahLst/>
                <a:cxnLst/>
                <a:rect l="l" t="t" r="r" b="b"/>
                <a:pathLst>
                  <a:path w="12110" h="11323" extrusionOk="0">
                    <a:moveTo>
                      <a:pt x="11322" y="0"/>
                    </a:moveTo>
                    <a:lnTo>
                      <a:pt x="0" y="11323"/>
                    </a:lnTo>
                    <a:lnTo>
                      <a:pt x="788" y="11323"/>
                    </a:lnTo>
                    <a:lnTo>
                      <a:pt x="121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3"/>
              <p:cNvSpPr/>
              <p:nvPr/>
            </p:nvSpPr>
            <p:spPr>
              <a:xfrm>
                <a:off x="1994600" y="372100"/>
                <a:ext cx="298000" cy="283075"/>
              </a:xfrm>
              <a:custGeom>
                <a:avLst/>
                <a:gdLst/>
                <a:ahLst/>
                <a:cxnLst/>
                <a:rect l="l" t="t" r="r" b="b"/>
                <a:pathLst>
                  <a:path w="11920" h="11323" extrusionOk="0">
                    <a:moveTo>
                      <a:pt x="11323" y="0"/>
                    </a:moveTo>
                    <a:lnTo>
                      <a:pt x="1" y="11323"/>
                    </a:lnTo>
                    <a:lnTo>
                      <a:pt x="788" y="11323"/>
                    </a:lnTo>
                    <a:lnTo>
                      <a:pt x="11920" y="191"/>
                    </a:lnTo>
                    <a:lnTo>
                      <a:pt x="119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3"/>
              <p:cNvSpPr/>
              <p:nvPr/>
            </p:nvSpPr>
            <p:spPr>
              <a:xfrm>
                <a:off x="2049725" y="412275"/>
                <a:ext cx="242875" cy="242900"/>
              </a:xfrm>
              <a:custGeom>
                <a:avLst/>
                <a:gdLst/>
                <a:ahLst/>
                <a:cxnLst/>
                <a:rect l="l" t="t" r="r" b="b"/>
                <a:pathLst>
                  <a:path w="9715" h="9716" extrusionOk="0">
                    <a:moveTo>
                      <a:pt x="9715" y="1"/>
                    </a:moveTo>
                    <a:lnTo>
                      <a:pt x="0" y="9716"/>
                    </a:lnTo>
                    <a:lnTo>
                      <a:pt x="787" y="9716"/>
                    </a:lnTo>
                    <a:lnTo>
                      <a:pt x="9715" y="788"/>
                    </a:lnTo>
                    <a:lnTo>
                      <a:pt x="97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3"/>
              <p:cNvSpPr/>
              <p:nvPr/>
            </p:nvSpPr>
            <p:spPr>
              <a:xfrm>
                <a:off x="2104825" y="467400"/>
                <a:ext cx="187775" cy="187775"/>
              </a:xfrm>
              <a:custGeom>
                <a:avLst/>
                <a:gdLst/>
                <a:ahLst/>
                <a:cxnLst/>
                <a:rect l="l" t="t" r="r" b="b"/>
                <a:pathLst>
                  <a:path w="7511" h="7511" extrusionOk="0">
                    <a:moveTo>
                      <a:pt x="7511" y="0"/>
                    </a:moveTo>
                    <a:lnTo>
                      <a:pt x="1" y="7511"/>
                    </a:lnTo>
                    <a:lnTo>
                      <a:pt x="788" y="7511"/>
                    </a:lnTo>
                    <a:lnTo>
                      <a:pt x="7511" y="787"/>
                    </a:lnTo>
                    <a:lnTo>
                      <a:pt x="75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3"/>
              <p:cNvSpPr/>
              <p:nvPr/>
            </p:nvSpPr>
            <p:spPr>
              <a:xfrm>
                <a:off x="2159900" y="522475"/>
                <a:ext cx="132700" cy="132700"/>
              </a:xfrm>
              <a:custGeom>
                <a:avLst/>
                <a:gdLst/>
                <a:ahLst/>
                <a:cxnLst/>
                <a:rect l="l" t="t" r="r" b="b"/>
                <a:pathLst>
                  <a:path w="5308" h="5308" extrusionOk="0">
                    <a:moveTo>
                      <a:pt x="5308" y="1"/>
                    </a:moveTo>
                    <a:lnTo>
                      <a:pt x="1" y="5308"/>
                    </a:lnTo>
                    <a:lnTo>
                      <a:pt x="788" y="5308"/>
                    </a:lnTo>
                    <a:lnTo>
                      <a:pt x="5308" y="788"/>
                    </a:lnTo>
                    <a:lnTo>
                      <a:pt x="53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3"/>
              <p:cNvSpPr/>
              <p:nvPr/>
            </p:nvSpPr>
            <p:spPr>
              <a:xfrm>
                <a:off x="2215025" y="577575"/>
                <a:ext cx="77575" cy="77600"/>
              </a:xfrm>
              <a:custGeom>
                <a:avLst/>
                <a:gdLst/>
                <a:ahLst/>
                <a:cxnLst/>
                <a:rect l="l" t="t" r="r" b="b"/>
                <a:pathLst>
                  <a:path w="3103" h="3104" extrusionOk="0">
                    <a:moveTo>
                      <a:pt x="3103" y="1"/>
                    </a:moveTo>
                    <a:lnTo>
                      <a:pt x="0" y="3104"/>
                    </a:lnTo>
                    <a:lnTo>
                      <a:pt x="788" y="3104"/>
                    </a:lnTo>
                    <a:lnTo>
                      <a:pt x="3103" y="788"/>
                    </a:lnTo>
                    <a:lnTo>
                      <a:pt x="31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3"/>
              <p:cNvSpPr/>
              <p:nvPr/>
            </p:nvSpPr>
            <p:spPr>
              <a:xfrm>
                <a:off x="2270125" y="632700"/>
                <a:ext cx="22475" cy="22475"/>
              </a:xfrm>
              <a:custGeom>
                <a:avLst/>
                <a:gdLst/>
                <a:ahLst/>
                <a:cxnLst/>
                <a:rect l="l" t="t" r="r" b="b"/>
                <a:pathLst>
                  <a:path w="899" h="899" extrusionOk="0">
                    <a:moveTo>
                      <a:pt x="899" y="0"/>
                    </a:moveTo>
                    <a:lnTo>
                      <a:pt x="1" y="899"/>
                    </a:lnTo>
                    <a:lnTo>
                      <a:pt x="788" y="899"/>
                    </a:lnTo>
                    <a:lnTo>
                      <a:pt x="899" y="788"/>
                    </a:lnTo>
                    <a:lnTo>
                      <a:pt x="8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3" name="Google Shape;863;p13"/>
            <p:cNvGrpSpPr/>
            <p:nvPr/>
          </p:nvGrpSpPr>
          <p:grpSpPr>
            <a:xfrm>
              <a:off x="9" y="-6"/>
              <a:ext cx="1063333" cy="306905"/>
              <a:chOff x="5509675" y="781075"/>
              <a:chExt cx="425725" cy="122875"/>
            </a:xfrm>
          </p:grpSpPr>
          <p:sp>
            <p:nvSpPr>
              <p:cNvPr id="864" name="Google Shape;864;p13"/>
              <p:cNvSpPr/>
              <p:nvPr/>
            </p:nvSpPr>
            <p:spPr>
              <a:xfrm>
                <a:off x="5509675" y="781075"/>
                <a:ext cx="44750" cy="44750"/>
              </a:xfrm>
              <a:custGeom>
                <a:avLst/>
                <a:gdLst/>
                <a:ahLst/>
                <a:cxnLst/>
                <a:rect l="l" t="t" r="r" b="b"/>
                <a:pathLst>
                  <a:path w="1790" h="1790" extrusionOk="0">
                    <a:moveTo>
                      <a:pt x="1003" y="0"/>
                    </a:moveTo>
                    <a:lnTo>
                      <a:pt x="1" y="1002"/>
                    </a:lnTo>
                    <a:lnTo>
                      <a:pt x="1" y="1789"/>
                    </a:lnTo>
                    <a:lnTo>
                      <a:pt x="17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3"/>
              <p:cNvSpPr/>
              <p:nvPr/>
            </p:nvSpPr>
            <p:spPr>
              <a:xfrm>
                <a:off x="5509675" y="781075"/>
                <a:ext cx="99875" cy="99850"/>
              </a:xfrm>
              <a:custGeom>
                <a:avLst/>
                <a:gdLst/>
                <a:ahLst/>
                <a:cxnLst/>
                <a:rect l="l" t="t" r="r" b="b"/>
                <a:pathLst>
                  <a:path w="3995" h="3994" extrusionOk="0">
                    <a:moveTo>
                      <a:pt x="3207" y="0"/>
                    </a:moveTo>
                    <a:lnTo>
                      <a:pt x="1" y="3207"/>
                    </a:lnTo>
                    <a:lnTo>
                      <a:pt x="1" y="3994"/>
                    </a:lnTo>
                    <a:lnTo>
                      <a:pt x="39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3"/>
              <p:cNvSpPr/>
              <p:nvPr/>
            </p:nvSpPr>
            <p:spPr>
              <a:xfrm>
                <a:off x="5522075" y="781075"/>
                <a:ext cx="142575" cy="122875"/>
              </a:xfrm>
              <a:custGeom>
                <a:avLst/>
                <a:gdLst/>
                <a:ahLst/>
                <a:cxnLst/>
                <a:rect l="l" t="t" r="r" b="b"/>
                <a:pathLst>
                  <a:path w="5703" h="4915" extrusionOk="0">
                    <a:moveTo>
                      <a:pt x="4915" y="0"/>
                    </a:moveTo>
                    <a:lnTo>
                      <a:pt x="1" y="4915"/>
                    </a:lnTo>
                    <a:lnTo>
                      <a:pt x="788" y="4915"/>
                    </a:lnTo>
                    <a:lnTo>
                      <a:pt x="57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3"/>
              <p:cNvSpPr/>
              <p:nvPr/>
            </p:nvSpPr>
            <p:spPr>
              <a:xfrm>
                <a:off x="5577200" y="781075"/>
                <a:ext cx="142525" cy="122875"/>
              </a:xfrm>
              <a:custGeom>
                <a:avLst/>
                <a:gdLst/>
                <a:ahLst/>
                <a:cxnLst/>
                <a:rect l="l" t="t" r="r" b="b"/>
                <a:pathLst>
                  <a:path w="5701" h="4915" extrusionOk="0">
                    <a:moveTo>
                      <a:pt x="4914" y="0"/>
                    </a:moveTo>
                    <a:lnTo>
                      <a:pt x="0" y="4915"/>
                    </a:lnTo>
                    <a:lnTo>
                      <a:pt x="788" y="4915"/>
                    </a:lnTo>
                    <a:lnTo>
                      <a:pt x="57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3"/>
              <p:cNvSpPr/>
              <p:nvPr/>
            </p:nvSpPr>
            <p:spPr>
              <a:xfrm>
                <a:off x="5632275" y="781075"/>
                <a:ext cx="142575" cy="122875"/>
              </a:xfrm>
              <a:custGeom>
                <a:avLst/>
                <a:gdLst/>
                <a:ahLst/>
                <a:cxnLst/>
                <a:rect l="l" t="t" r="r" b="b"/>
                <a:pathLst>
                  <a:path w="5703" h="4915" extrusionOk="0">
                    <a:moveTo>
                      <a:pt x="4915" y="0"/>
                    </a:moveTo>
                    <a:lnTo>
                      <a:pt x="1" y="4915"/>
                    </a:lnTo>
                    <a:lnTo>
                      <a:pt x="788" y="4915"/>
                    </a:lnTo>
                    <a:lnTo>
                      <a:pt x="57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3"/>
              <p:cNvSpPr/>
              <p:nvPr/>
            </p:nvSpPr>
            <p:spPr>
              <a:xfrm>
                <a:off x="5687400" y="781075"/>
                <a:ext cx="142550" cy="122875"/>
              </a:xfrm>
              <a:custGeom>
                <a:avLst/>
                <a:gdLst/>
                <a:ahLst/>
                <a:cxnLst/>
                <a:rect l="l" t="t" r="r" b="b"/>
                <a:pathLst>
                  <a:path w="5702" h="4915" extrusionOk="0">
                    <a:moveTo>
                      <a:pt x="4915" y="0"/>
                    </a:moveTo>
                    <a:lnTo>
                      <a:pt x="0" y="4915"/>
                    </a:lnTo>
                    <a:lnTo>
                      <a:pt x="787" y="4915"/>
                    </a:lnTo>
                    <a:lnTo>
                      <a:pt x="57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3"/>
              <p:cNvSpPr/>
              <p:nvPr/>
            </p:nvSpPr>
            <p:spPr>
              <a:xfrm>
                <a:off x="5742500" y="781075"/>
                <a:ext cx="142575" cy="122875"/>
              </a:xfrm>
              <a:custGeom>
                <a:avLst/>
                <a:gdLst/>
                <a:ahLst/>
                <a:cxnLst/>
                <a:rect l="l" t="t" r="r" b="b"/>
                <a:pathLst>
                  <a:path w="5703" h="4915" extrusionOk="0">
                    <a:moveTo>
                      <a:pt x="4915" y="0"/>
                    </a:moveTo>
                    <a:lnTo>
                      <a:pt x="1" y="4915"/>
                    </a:lnTo>
                    <a:lnTo>
                      <a:pt x="788" y="4915"/>
                    </a:lnTo>
                    <a:lnTo>
                      <a:pt x="57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3"/>
              <p:cNvSpPr/>
              <p:nvPr/>
            </p:nvSpPr>
            <p:spPr>
              <a:xfrm>
                <a:off x="5797575" y="781075"/>
                <a:ext cx="137825" cy="122875"/>
              </a:xfrm>
              <a:custGeom>
                <a:avLst/>
                <a:gdLst/>
                <a:ahLst/>
                <a:cxnLst/>
                <a:rect l="l" t="t" r="r" b="b"/>
                <a:pathLst>
                  <a:path w="5513" h="4915" extrusionOk="0">
                    <a:moveTo>
                      <a:pt x="4915" y="0"/>
                    </a:moveTo>
                    <a:lnTo>
                      <a:pt x="1" y="4915"/>
                    </a:lnTo>
                    <a:lnTo>
                      <a:pt x="788" y="4915"/>
                    </a:lnTo>
                    <a:lnTo>
                      <a:pt x="5512" y="190"/>
                    </a:lnTo>
                    <a:lnTo>
                      <a:pt x="55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3"/>
              <p:cNvSpPr/>
              <p:nvPr/>
            </p:nvSpPr>
            <p:spPr>
              <a:xfrm>
                <a:off x="5852700" y="821250"/>
                <a:ext cx="82700" cy="82700"/>
              </a:xfrm>
              <a:custGeom>
                <a:avLst/>
                <a:gdLst/>
                <a:ahLst/>
                <a:cxnLst/>
                <a:rect l="l" t="t" r="r" b="b"/>
                <a:pathLst>
                  <a:path w="3308" h="3308" extrusionOk="0">
                    <a:moveTo>
                      <a:pt x="3307" y="1"/>
                    </a:moveTo>
                    <a:lnTo>
                      <a:pt x="0" y="3308"/>
                    </a:lnTo>
                    <a:lnTo>
                      <a:pt x="788" y="3308"/>
                    </a:lnTo>
                    <a:lnTo>
                      <a:pt x="3307" y="788"/>
                    </a:lnTo>
                    <a:lnTo>
                      <a:pt x="33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3"/>
              <p:cNvSpPr/>
              <p:nvPr/>
            </p:nvSpPr>
            <p:spPr>
              <a:xfrm>
                <a:off x="5907800" y="876350"/>
                <a:ext cx="27600" cy="27600"/>
              </a:xfrm>
              <a:custGeom>
                <a:avLst/>
                <a:gdLst/>
                <a:ahLst/>
                <a:cxnLst/>
                <a:rect l="l" t="t" r="r" b="b"/>
                <a:pathLst>
                  <a:path w="1104" h="1104" extrusionOk="0">
                    <a:moveTo>
                      <a:pt x="1103" y="1"/>
                    </a:moveTo>
                    <a:lnTo>
                      <a:pt x="1" y="1104"/>
                    </a:lnTo>
                    <a:lnTo>
                      <a:pt x="788" y="1104"/>
                    </a:lnTo>
                    <a:lnTo>
                      <a:pt x="1103" y="787"/>
                    </a:lnTo>
                    <a:lnTo>
                      <a:pt x="11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4" name="Google Shape;874;p13"/>
            <p:cNvGrpSpPr/>
            <p:nvPr/>
          </p:nvGrpSpPr>
          <p:grpSpPr>
            <a:xfrm>
              <a:off x="-768633" y="2732929"/>
              <a:ext cx="1063360" cy="1099573"/>
              <a:chOff x="1375600" y="1002375"/>
              <a:chExt cx="781825" cy="808450"/>
            </a:xfrm>
          </p:grpSpPr>
          <p:sp>
            <p:nvSpPr>
              <p:cNvPr id="875" name="Google Shape;875;p13"/>
              <p:cNvSpPr/>
              <p:nvPr/>
            </p:nvSpPr>
            <p:spPr>
              <a:xfrm>
                <a:off x="1375600" y="1002375"/>
                <a:ext cx="28925" cy="28900"/>
              </a:xfrm>
              <a:custGeom>
                <a:avLst/>
                <a:gdLst/>
                <a:ahLst/>
                <a:cxnLst/>
                <a:rect l="l" t="t" r="r" b="b"/>
                <a:pathLst>
                  <a:path w="1157" h="1156" extrusionOk="0">
                    <a:moveTo>
                      <a:pt x="578" y="1"/>
                    </a:moveTo>
                    <a:cubicBezTo>
                      <a:pt x="259" y="1"/>
                      <a:pt x="1" y="259"/>
                      <a:pt x="1" y="578"/>
                    </a:cubicBezTo>
                    <a:cubicBezTo>
                      <a:pt x="1" y="897"/>
                      <a:pt x="259" y="1156"/>
                      <a:pt x="578" y="1156"/>
                    </a:cubicBezTo>
                    <a:cubicBezTo>
                      <a:pt x="898" y="1156"/>
                      <a:pt x="1157" y="897"/>
                      <a:pt x="1157" y="578"/>
                    </a:cubicBezTo>
                    <a:cubicBezTo>
                      <a:pt x="1157" y="259"/>
                      <a:pt x="898"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3"/>
              <p:cNvSpPr/>
              <p:nvPr/>
            </p:nvSpPr>
            <p:spPr>
              <a:xfrm>
                <a:off x="1501100" y="1002375"/>
                <a:ext cx="28900" cy="28900"/>
              </a:xfrm>
              <a:custGeom>
                <a:avLst/>
                <a:gdLst/>
                <a:ahLst/>
                <a:cxnLst/>
                <a:rect l="l" t="t" r="r" b="b"/>
                <a:pathLst>
                  <a:path w="1156" h="1156" extrusionOk="0">
                    <a:moveTo>
                      <a:pt x="578" y="1"/>
                    </a:moveTo>
                    <a:cubicBezTo>
                      <a:pt x="259" y="1"/>
                      <a:pt x="1" y="259"/>
                      <a:pt x="1" y="578"/>
                    </a:cubicBezTo>
                    <a:cubicBezTo>
                      <a:pt x="1" y="897"/>
                      <a:pt x="259" y="1156"/>
                      <a:pt x="578" y="1156"/>
                    </a:cubicBezTo>
                    <a:cubicBezTo>
                      <a:pt x="897" y="1156"/>
                      <a:pt x="1156" y="897"/>
                      <a:pt x="1156" y="578"/>
                    </a:cubicBezTo>
                    <a:cubicBezTo>
                      <a:pt x="1156" y="259"/>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3"/>
              <p:cNvSpPr/>
              <p:nvPr/>
            </p:nvSpPr>
            <p:spPr>
              <a:xfrm>
                <a:off x="1626600" y="1002375"/>
                <a:ext cx="28900" cy="28900"/>
              </a:xfrm>
              <a:custGeom>
                <a:avLst/>
                <a:gdLst/>
                <a:ahLst/>
                <a:cxnLst/>
                <a:rect l="l" t="t" r="r" b="b"/>
                <a:pathLst>
                  <a:path w="1156" h="1156" extrusionOk="0">
                    <a:moveTo>
                      <a:pt x="578" y="1"/>
                    </a:moveTo>
                    <a:cubicBezTo>
                      <a:pt x="258" y="1"/>
                      <a:pt x="0" y="259"/>
                      <a:pt x="0" y="578"/>
                    </a:cubicBezTo>
                    <a:cubicBezTo>
                      <a:pt x="0" y="897"/>
                      <a:pt x="258" y="1156"/>
                      <a:pt x="578" y="1156"/>
                    </a:cubicBezTo>
                    <a:cubicBezTo>
                      <a:pt x="896" y="1156"/>
                      <a:pt x="1155" y="897"/>
                      <a:pt x="1155" y="578"/>
                    </a:cubicBezTo>
                    <a:cubicBezTo>
                      <a:pt x="1155" y="259"/>
                      <a:pt x="896"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3"/>
              <p:cNvSpPr/>
              <p:nvPr/>
            </p:nvSpPr>
            <p:spPr>
              <a:xfrm>
                <a:off x="1752075" y="1002375"/>
                <a:ext cx="28900" cy="28900"/>
              </a:xfrm>
              <a:custGeom>
                <a:avLst/>
                <a:gdLst/>
                <a:ahLst/>
                <a:cxnLst/>
                <a:rect l="l" t="t" r="r" b="b"/>
                <a:pathLst>
                  <a:path w="1156" h="1156" extrusionOk="0">
                    <a:moveTo>
                      <a:pt x="578" y="1"/>
                    </a:moveTo>
                    <a:cubicBezTo>
                      <a:pt x="258" y="1"/>
                      <a:pt x="0" y="259"/>
                      <a:pt x="0" y="578"/>
                    </a:cubicBezTo>
                    <a:cubicBezTo>
                      <a:pt x="0" y="897"/>
                      <a:pt x="259" y="1156"/>
                      <a:pt x="578" y="1156"/>
                    </a:cubicBezTo>
                    <a:cubicBezTo>
                      <a:pt x="896" y="1156"/>
                      <a:pt x="1155" y="897"/>
                      <a:pt x="1155" y="578"/>
                    </a:cubicBezTo>
                    <a:cubicBezTo>
                      <a:pt x="1155" y="259"/>
                      <a:pt x="896"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3"/>
              <p:cNvSpPr/>
              <p:nvPr/>
            </p:nvSpPr>
            <p:spPr>
              <a:xfrm>
                <a:off x="1877550" y="1002375"/>
                <a:ext cx="28900" cy="28900"/>
              </a:xfrm>
              <a:custGeom>
                <a:avLst/>
                <a:gdLst/>
                <a:ahLst/>
                <a:cxnLst/>
                <a:rect l="l" t="t" r="r" b="b"/>
                <a:pathLst>
                  <a:path w="1156" h="1156" extrusionOk="0">
                    <a:moveTo>
                      <a:pt x="578" y="1"/>
                    </a:moveTo>
                    <a:cubicBezTo>
                      <a:pt x="260" y="1"/>
                      <a:pt x="1" y="259"/>
                      <a:pt x="1" y="578"/>
                    </a:cubicBezTo>
                    <a:cubicBezTo>
                      <a:pt x="1" y="897"/>
                      <a:pt x="260" y="1156"/>
                      <a:pt x="578" y="1156"/>
                    </a:cubicBezTo>
                    <a:cubicBezTo>
                      <a:pt x="897" y="1156"/>
                      <a:pt x="1156" y="897"/>
                      <a:pt x="1156" y="578"/>
                    </a:cubicBezTo>
                    <a:cubicBezTo>
                      <a:pt x="1156" y="259"/>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3"/>
              <p:cNvSpPr/>
              <p:nvPr/>
            </p:nvSpPr>
            <p:spPr>
              <a:xfrm>
                <a:off x="2003025" y="1002375"/>
                <a:ext cx="28900" cy="28900"/>
              </a:xfrm>
              <a:custGeom>
                <a:avLst/>
                <a:gdLst/>
                <a:ahLst/>
                <a:cxnLst/>
                <a:rect l="l" t="t" r="r" b="b"/>
                <a:pathLst>
                  <a:path w="1156" h="1156" extrusionOk="0">
                    <a:moveTo>
                      <a:pt x="578" y="1"/>
                    </a:moveTo>
                    <a:cubicBezTo>
                      <a:pt x="260" y="1"/>
                      <a:pt x="1" y="259"/>
                      <a:pt x="1" y="578"/>
                    </a:cubicBezTo>
                    <a:cubicBezTo>
                      <a:pt x="1" y="897"/>
                      <a:pt x="260" y="1156"/>
                      <a:pt x="578" y="1156"/>
                    </a:cubicBezTo>
                    <a:cubicBezTo>
                      <a:pt x="897" y="1156"/>
                      <a:pt x="1156" y="897"/>
                      <a:pt x="1156" y="578"/>
                    </a:cubicBezTo>
                    <a:cubicBezTo>
                      <a:pt x="1156" y="259"/>
                      <a:pt x="898"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3"/>
              <p:cNvSpPr/>
              <p:nvPr/>
            </p:nvSpPr>
            <p:spPr>
              <a:xfrm>
                <a:off x="2128525" y="1002375"/>
                <a:ext cx="28900" cy="28900"/>
              </a:xfrm>
              <a:custGeom>
                <a:avLst/>
                <a:gdLst/>
                <a:ahLst/>
                <a:cxnLst/>
                <a:rect l="l" t="t" r="r" b="b"/>
                <a:pathLst>
                  <a:path w="1156" h="1156" extrusionOk="0">
                    <a:moveTo>
                      <a:pt x="578" y="1"/>
                    </a:moveTo>
                    <a:cubicBezTo>
                      <a:pt x="259" y="1"/>
                      <a:pt x="0" y="259"/>
                      <a:pt x="0" y="578"/>
                    </a:cubicBezTo>
                    <a:cubicBezTo>
                      <a:pt x="0" y="897"/>
                      <a:pt x="259" y="1156"/>
                      <a:pt x="578" y="1156"/>
                    </a:cubicBezTo>
                    <a:cubicBezTo>
                      <a:pt x="897" y="1156"/>
                      <a:pt x="1155" y="897"/>
                      <a:pt x="1155" y="578"/>
                    </a:cubicBezTo>
                    <a:cubicBezTo>
                      <a:pt x="1155" y="259"/>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3"/>
              <p:cNvSpPr/>
              <p:nvPr/>
            </p:nvSpPr>
            <p:spPr>
              <a:xfrm>
                <a:off x="1375600" y="1113725"/>
                <a:ext cx="28925" cy="28900"/>
              </a:xfrm>
              <a:custGeom>
                <a:avLst/>
                <a:gdLst/>
                <a:ahLst/>
                <a:cxnLst/>
                <a:rect l="l" t="t" r="r" b="b"/>
                <a:pathLst>
                  <a:path w="1157" h="1156" extrusionOk="0">
                    <a:moveTo>
                      <a:pt x="578" y="1"/>
                    </a:moveTo>
                    <a:cubicBezTo>
                      <a:pt x="259" y="1"/>
                      <a:pt x="1" y="260"/>
                      <a:pt x="1" y="578"/>
                    </a:cubicBezTo>
                    <a:cubicBezTo>
                      <a:pt x="1" y="898"/>
                      <a:pt x="259" y="1156"/>
                      <a:pt x="578" y="1156"/>
                    </a:cubicBezTo>
                    <a:cubicBezTo>
                      <a:pt x="898" y="1156"/>
                      <a:pt x="1157" y="898"/>
                      <a:pt x="1157" y="578"/>
                    </a:cubicBezTo>
                    <a:cubicBezTo>
                      <a:pt x="1157" y="260"/>
                      <a:pt x="898"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3"/>
              <p:cNvSpPr/>
              <p:nvPr/>
            </p:nvSpPr>
            <p:spPr>
              <a:xfrm>
                <a:off x="1501100" y="1113725"/>
                <a:ext cx="28900" cy="28900"/>
              </a:xfrm>
              <a:custGeom>
                <a:avLst/>
                <a:gdLst/>
                <a:ahLst/>
                <a:cxnLst/>
                <a:rect l="l" t="t" r="r" b="b"/>
                <a:pathLst>
                  <a:path w="1156" h="1156" extrusionOk="0">
                    <a:moveTo>
                      <a:pt x="578" y="1"/>
                    </a:moveTo>
                    <a:cubicBezTo>
                      <a:pt x="259" y="1"/>
                      <a:pt x="1" y="260"/>
                      <a:pt x="1" y="578"/>
                    </a:cubicBezTo>
                    <a:cubicBezTo>
                      <a:pt x="1" y="898"/>
                      <a:pt x="259" y="1156"/>
                      <a:pt x="578" y="1156"/>
                    </a:cubicBezTo>
                    <a:cubicBezTo>
                      <a:pt x="897" y="1156"/>
                      <a:pt x="1156" y="898"/>
                      <a:pt x="1156" y="578"/>
                    </a:cubicBezTo>
                    <a:cubicBezTo>
                      <a:pt x="1156" y="260"/>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3"/>
              <p:cNvSpPr/>
              <p:nvPr/>
            </p:nvSpPr>
            <p:spPr>
              <a:xfrm>
                <a:off x="1626600" y="1113725"/>
                <a:ext cx="28900" cy="28900"/>
              </a:xfrm>
              <a:custGeom>
                <a:avLst/>
                <a:gdLst/>
                <a:ahLst/>
                <a:cxnLst/>
                <a:rect l="l" t="t" r="r" b="b"/>
                <a:pathLst>
                  <a:path w="1156" h="1156" extrusionOk="0">
                    <a:moveTo>
                      <a:pt x="578" y="1"/>
                    </a:moveTo>
                    <a:cubicBezTo>
                      <a:pt x="258" y="1"/>
                      <a:pt x="0" y="260"/>
                      <a:pt x="0" y="578"/>
                    </a:cubicBezTo>
                    <a:cubicBezTo>
                      <a:pt x="0" y="898"/>
                      <a:pt x="258" y="1156"/>
                      <a:pt x="578" y="1156"/>
                    </a:cubicBezTo>
                    <a:cubicBezTo>
                      <a:pt x="896" y="1156"/>
                      <a:pt x="1155" y="898"/>
                      <a:pt x="1155" y="578"/>
                    </a:cubicBezTo>
                    <a:cubicBezTo>
                      <a:pt x="1155" y="260"/>
                      <a:pt x="896"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3"/>
              <p:cNvSpPr/>
              <p:nvPr/>
            </p:nvSpPr>
            <p:spPr>
              <a:xfrm>
                <a:off x="1752075" y="1113725"/>
                <a:ext cx="28900" cy="28900"/>
              </a:xfrm>
              <a:custGeom>
                <a:avLst/>
                <a:gdLst/>
                <a:ahLst/>
                <a:cxnLst/>
                <a:rect l="l" t="t" r="r" b="b"/>
                <a:pathLst>
                  <a:path w="1156" h="1156" extrusionOk="0">
                    <a:moveTo>
                      <a:pt x="578" y="1"/>
                    </a:moveTo>
                    <a:cubicBezTo>
                      <a:pt x="258" y="1"/>
                      <a:pt x="0" y="260"/>
                      <a:pt x="0" y="578"/>
                    </a:cubicBezTo>
                    <a:cubicBezTo>
                      <a:pt x="0" y="898"/>
                      <a:pt x="259" y="1156"/>
                      <a:pt x="578" y="1156"/>
                    </a:cubicBezTo>
                    <a:cubicBezTo>
                      <a:pt x="896" y="1156"/>
                      <a:pt x="1155" y="898"/>
                      <a:pt x="1155" y="578"/>
                    </a:cubicBezTo>
                    <a:cubicBezTo>
                      <a:pt x="1155" y="260"/>
                      <a:pt x="896"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3"/>
              <p:cNvSpPr/>
              <p:nvPr/>
            </p:nvSpPr>
            <p:spPr>
              <a:xfrm>
                <a:off x="1877550" y="1113725"/>
                <a:ext cx="28900" cy="28900"/>
              </a:xfrm>
              <a:custGeom>
                <a:avLst/>
                <a:gdLst/>
                <a:ahLst/>
                <a:cxnLst/>
                <a:rect l="l" t="t" r="r" b="b"/>
                <a:pathLst>
                  <a:path w="1156" h="1156" extrusionOk="0">
                    <a:moveTo>
                      <a:pt x="578" y="1"/>
                    </a:moveTo>
                    <a:cubicBezTo>
                      <a:pt x="260" y="1"/>
                      <a:pt x="1" y="260"/>
                      <a:pt x="1" y="578"/>
                    </a:cubicBezTo>
                    <a:cubicBezTo>
                      <a:pt x="1" y="898"/>
                      <a:pt x="260" y="1156"/>
                      <a:pt x="578" y="1156"/>
                    </a:cubicBezTo>
                    <a:cubicBezTo>
                      <a:pt x="897" y="1156"/>
                      <a:pt x="1156" y="898"/>
                      <a:pt x="1156" y="578"/>
                    </a:cubicBezTo>
                    <a:cubicBezTo>
                      <a:pt x="1156" y="260"/>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3"/>
              <p:cNvSpPr/>
              <p:nvPr/>
            </p:nvSpPr>
            <p:spPr>
              <a:xfrm>
                <a:off x="2003025" y="1113725"/>
                <a:ext cx="28900" cy="28900"/>
              </a:xfrm>
              <a:custGeom>
                <a:avLst/>
                <a:gdLst/>
                <a:ahLst/>
                <a:cxnLst/>
                <a:rect l="l" t="t" r="r" b="b"/>
                <a:pathLst>
                  <a:path w="1156" h="1156" extrusionOk="0">
                    <a:moveTo>
                      <a:pt x="578" y="1"/>
                    </a:moveTo>
                    <a:cubicBezTo>
                      <a:pt x="260" y="1"/>
                      <a:pt x="1" y="260"/>
                      <a:pt x="1" y="578"/>
                    </a:cubicBezTo>
                    <a:cubicBezTo>
                      <a:pt x="1" y="898"/>
                      <a:pt x="260" y="1156"/>
                      <a:pt x="578" y="1156"/>
                    </a:cubicBezTo>
                    <a:cubicBezTo>
                      <a:pt x="897" y="1156"/>
                      <a:pt x="1156" y="898"/>
                      <a:pt x="1156" y="578"/>
                    </a:cubicBezTo>
                    <a:cubicBezTo>
                      <a:pt x="1156" y="260"/>
                      <a:pt x="898"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3"/>
              <p:cNvSpPr/>
              <p:nvPr/>
            </p:nvSpPr>
            <p:spPr>
              <a:xfrm>
                <a:off x="2128525" y="1113725"/>
                <a:ext cx="28900" cy="28900"/>
              </a:xfrm>
              <a:custGeom>
                <a:avLst/>
                <a:gdLst/>
                <a:ahLst/>
                <a:cxnLst/>
                <a:rect l="l" t="t" r="r" b="b"/>
                <a:pathLst>
                  <a:path w="1156" h="1156" extrusionOk="0">
                    <a:moveTo>
                      <a:pt x="578" y="1"/>
                    </a:moveTo>
                    <a:cubicBezTo>
                      <a:pt x="259" y="1"/>
                      <a:pt x="0" y="260"/>
                      <a:pt x="0" y="578"/>
                    </a:cubicBezTo>
                    <a:cubicBezTo>
                      <a:pt x="0" y="898"/>
                      <a:pt x="259" y="1156"/>
                      <a:pt x="578" y="1156"/>
                    </a:cubicBezTo>
                    <a:cubicBezTo>
                      <a:pt x="897" y="1156"/>
                      <a:pt x="1155" y="898"/>
                      <a:pt x="1155" y="578"/>
                    </a:cubicBezTo>
                    <a:cubicBezTo>
                      <a:pt x="1155" y="260"/>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3"/>
              <p:cNvSpPr/>
              <p:nvPr/>
            </p:nvSpPr>
            <p:spPr>
              <a:xfrm>
                <a:off x="1375600" y="1225100"/>
                <a:ext cx="28925" cy="28925"/>
              </a:xfrm>
              <a:custGeom>
                <a:avLst/>
                <a:gdLst/>
                <a:ahLst/>
                <a:cxnLst/>
                <a:rect l="l" t="t" r="r" b="b"/>
                <a:pathLst>
                  <a:path w="1157" h="1157" extrusionOk="0">
                    <a:moveTo>
                      <a:pt x="578" y="1"/>
                    </a:moveTo>
                    <a:cubicBezTo>
                      <a:pt x="259" y="1"/>
                      <a:pt x="1" y="259"/>
                      <a:pt x="1" y="578"/>
                    </a:cubicBezTo>
                    <a:cubicBezTo>
                      <a:pt x="1" y="897"/>
                      <a:pt x="259" y="1156"/>
                      <a:pt x="578" y="1156"/>
                    </a:cubicBezTo>
                    <a:cubicBezTo>
                      <a:pt x="898" y="1156"/>
                      <a:pt x="1157" y="897"/>
                      <a:pt x="1157" y="578"/>
                    </a:cubicBezTo>
                    <a:cubicBezTo>
                      <a:pt x="1157" y="259"/>
                      <a:pt x="898"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3"/>
              <p:cNvSpPr/>
              <p:nvPr/>
            </p:nvSpPr>
            <p:spPr>
              <a:xfrm>
                <a:off x="1501100" y="1225100"/>
                <a:ext cx="28900" cy="28925"/>
              </a:xfrm>
              <a:custGeom>
                <a:avLst/>
                <a:gdLst/>
                <a:ahLst/>
                <a:cxnLst/>
                <a:rect l="l" t="t" r="r" b="b"/>
                <a:pathLst>
                  <a:path w="1156" h="1157" extrusionOk="0">
                    <a:moveTo>
                      <a:pt x="578" y="1"/>
                    </a:moveTo>
                    <a:cubicBezTo>
                      <a:pt x="259" y="1"/>
                      <a:pt x="1" y="259"/>
                      <a:pt x="1" y="578"/>
                    </a:cubicBezTo>
                    <a:cubicBezTo>
                      <a:pt x="1" y="897"/>
                      <a:pt x="259" y="1156"/>
                      <a:pt x="578" y="1156"/>
                    </a:cubicBezTo>
                    <a:cubicBezTo>
                      <a:pt x="897" y="1156"/>
                      <a:pt x="1156" y="897"/>
                      <a:pt x="1156" y="578"/>
                    </a:cubicBezTo>
                    <a:cubicBezTo>
                      <a:pt x="1156" y="259"/>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3"/>
              <p:cNvSpPr/>
              <p:nvPr/>
            </p:nvSpPr>
            <p:spPr>
              <a:xfrm>
                <a:off x="1626600" y="1225100"/>
                <a:ext cx="28900" cy="28925"/>
              </a:xfrm>
              <a:custGeom>
                <a:avLst/>
                <a:gdLst/>
                <a:ahLst/>
                <a:cxnLst/>
                <a:rect l="l" t="t" r="r" b="b"/>
                <a:pathLst>
                  <a:path w="1156" h="1157" extrusionOk="0">
                    <a:moveTo>
                      <a:pt x="578" y="1"/>
                    </a:moveTo>
                    <a:cubicBezTo>
                      <a:pt x="258" y="1"/>
                      <a:pt x="0" y="259"/>
                      <a:pt x="0" y="578"/>
                    </a:cubicBezTo>
                    <a:cubicBezTo>
                      <a:pt x="0" y="897"/>
                      <a:pt x="258" y="1156"/>
                      <a:pt x="578" y="1156"/>
                    </a:cubicBezTo>
                    <a:cubicBezTo>
                      <a:pt x="896" y="1156"/>
                      <a:pt x="1155" y="897"/>
                      <a:pt x="1155" y="578"/>
                    </a:cubicBezTo>
                    <a:cubicBezTo>
                      <a:pt x="1155" y="259"/>
                      <a:pt x="896"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3"/>
              <p:cNvSpPr/>
              <p:nvPr/>
            </p:nvSpPr>
            <p:spPr>
              <a:xfrm>
                <a:off x="1752075" y="1225100"/>
                <a:ext cx="28900" cy="28925"/>
              </a:xfrm>
              <a:custGeom>
                <a:avLst/>
                <a:gdLst/>
                <a:ahLst/>
                <a:cxnLst/>
                <a:rect l="l" t="t" r="r" b="b"/>
                <a:pathLst>
                  <a:path w="1156" h="1157" extrusionOk="0">
                    <a:moveTo>
                      <a:pt x="578" y="1"/>
                    </a:moveTo>
                    <a:cubicBezTo>
                      <a:pt x="258" y="1"/>
                      <a:pt x="0" y="259"/>
                      <a:pt x="0" y="578"/>
                    </a:cubicBezTo>
                    <a:cubicBezTo>
                      <a:pt x="0" y="897"/>
                      <a:pt x="259" y="1156"/>
                      <a:pt x="578" y="1156"/>
                    </a:cubicBezTo>
                    <a:cubicBezTo>
                      <a:pt x="896" y="1156"/>
                      <a:pt x="1155" y="897"/>
                      <a:pt x="1155" y="578"/>
                    </a:cubicBezTo>
                    <a:cubicBezTo>
                      <a:pt x="1155" y="259"/>
                      <a:pt x="896"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3"/>
              <p:cNvSpPr/>
              <p:nvPr/>
            </p:nvSpPr>
            <p:spPr>
              <a:xfrm>
                <a:off x="1877550" y="1225100"/>
                <a:ext cx="28900" cy="28925"/>
              </a:xfrm>
              <a:custGeom>
                <a:avLst/>
                <a:gdLst/>
                <a:ahLst/>
                <a:cxnLst/>
                <a:rect l="l" t="t" r="r" b="b"/>
                <a:pathLst>
                  <a:path w="1156" h="1157" extrusionOk="0">
                    <a:moveTo>
                      <a:pt x="578" y="1"/>
                    </a:moveTo>
                    <a:cubicBezTo>
                      <a:pt x="260" y="1"/>
                      <a:pt x="1" y="259"/>
                      <a:pt x="1" y="578"/>
                    </a:cubicBezTo>
                    <a:cubicBezTo>
                      <a:pt x="1" y="897"/>
                      <a:pt x="260" y="1156"/>
                      <a:pt x="578" y="1156"/>
                    </a:cubicBezTo>
                    <a:cubicBezTo>
                      <a:pt x="897" y="1156"/>
                      <a:pt x="1156" y="897"/>
                      <a:pt x="1156" y="578"/>
                    </a:cubicBezTo>
                    <a:cubicBezTo>
                      <a:pt x="1156" y="259"/>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3"/>
              <p:cNvSpPr/>
              <p:nvPr/>
            </p:nvSpPr>
            <p:spPr>
              <a:xfrm>
                <a:off x="2003025" y="1225100"/>
                <a:ext cx="28900" cy="28925"/>
              </a:xfrm>
              <a:custGeom>
                <a:avLst/>
                <a:gdLst/>
                <a:ahLst/>
                <a:cxnLst/>
                <a:rect l="l" t="t" r="r" b="b"/>
                <a:pathLst>
                  <a:path w="1156" h="1157" extrusionOk="0">
                    <a:moveTo>
                      <a:pt x="578" y="1"/>
                    </a:moveTo>
                    <a:cubicBezTo>
                      <a:pt x="260" y="1"/>
                      <a:pt x="1" y="259"/>
                      <a:pt x="1" y="578"/>
                    </a:cubicBezTo>
                    <a:cubicBezTo>
                      <a:pt x="1" y="897"/>
                      <a:pt x="260" y="1156"/>
                      <a:pt x="578" y="1156"/>
                    </a:cubicBezTo>
                    <a:cubicBezTo>
                      <a:pt x="897" y="1156"/>
                      <a:pt x="1156" y="897"/>
                      <a:pt x="1156" y="578"/>
                    </a:cubicBezTo>
                    <a:cubicBezTo>
                      <a:pt x="1156" y="259"/>
                      <a:pt x="898"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3"/>
              <p:cNvSpPr/>
              <p:nvPr/>
            </p:nvSpPr>
            <p:spPr>
              <a:xfrm>
                <a:off x="2128525" y="1225100"/>
                <a:ext cx="28900" cy="28925"/>
              </a:xfrm>
              <a:custGeom>
                <a:avLst/>
                <a:gdLst/>
                <a:ahLst/>
                <a:cxnLst/>
                <a:rect l="l" t="t" r="r" b="b"/>
                <a:pathLst>
                  <a:path w="1156" h="1157" extrusionOk="0">
                    <a:moveTo>
                      <a:pt x="578" y="1"/>
                    </a:moveTo>
                    <a:cubicBezTo>
                      <a:pt x="259" y="1"/>
                      <a:pt x="0" y="259"/>
                      <a:pt x="0" y="578"/>
                    </a:cubicBezTo>
                    <a:cubicBezTo>
                      <a:pt x="0" y="897"/>
                      <a:pt x="259" y="1156"/>
                      <a:pt x="578" y="1156"/>
                    </a:cubicBezTo>
                    <a:cubicBezTo>
                      <a:pt x="897" y="1156"/>
                      <a:pt x="1155" y="897"/>
                      <a:pt x="1155" y="578"/>
                    </a:cubicBezTo>
                    <a:cubicBezTo>
                      <a:pt x="1155" y="259"/>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3"/>
              <p:cNvSpPr/>
              <p:nvPr/>
            </p:nvSpPr>
            <p:spPr>
              <a:xfrm>
                <a:off x="1375600" y="1336450"/>
                <a:ext cx="28925" cy="28925"/>
              </a:xfrm>
              <a:custGeom>
                <a:avLst/>
                <a:gdLst/>
                <a:ahLst/>
                <a:cxnLst/>
                <a:rect l="l" t="t" r="r" b="b"/>
                <a:pathLst>
                  <a:path w="1157" h="1157" extrusionOk="0">
                    <a:moveTo>
                      <a:pt x="578" y="1"/>
                    </a:moveTo>
                    <a:cubicBezTo>
                      <a:pt x="259" y="1"/>
                      <a:pt x="1" y="260"/>
                      <a:pt x="1" y="579"/>
                    </a:cubicBezTo>
                    <a:cubicBezTo>
                      <a:pt x="1" y="898"/>
                      <a:pt x="259" y="1156"/>
                      <a:pt x="578" y="1156"/>
                    </a:cubicBezTo>
                    <a:cubicBezTo>
                      <a:pt x="898" y="1156"/>
                      <a:pt x="1157" y="898"/>
                      <a:pt x="1157" y="579"/>
                    </a:cubicBezTo>
                    <a:cubicBezTo>
                      <a:pt x="1157" y="260"/>
                      <a:pt x="898"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3"/>
              <p:cNvSpPr/>
              <p:nvPr/>
            </p:nvSpPr>
            <p:spPr>
              <a:xfrm>
                <a:off x="1501100" y="1336450"/>
                <a:ext cx="28900" cy="28925"/>
              </a:xfrm>
              <a:custGeom>
                <a:avLst/>
                <a:gdLst/>
                <a:ahLst/>
                <a:cxnLst/>
                <a:rect l="l" t="t" r="r" b="b"/>
                <a:pathLst>
                  <a:path w="1156" h="1157" extrusionOk="0">
                    <a:moveTo>
                      <a:pt x="578" y="1"/>
                    </a:moveTo>
                    <a:cubicBezTo>
                      <a:pt x="259" y="1"/>
                      <a:pt x="1" y="260"/>
                      <a:pt x="1" y="579"/>
                    </a:cubicBezTo>
                    <a:cubicBezTo>
                      <a:pt x="1" y="898"/>
                      <a:pt x="259" y="1156"/>
                      <a:pt x="578" y="1156"/>
                    </a:cubicBezTo>
                    <a:cubicBezTo>
                      <a:pt x="897" y="1156"/>
                      <a:pt x="1156" y="898"/>
                      <a:pt x="1156" y="579"/>
                    </a:cubicBezTo>
                    <a:cubicBezTo>
                      <a:pt x="1156" y="260"/>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3"/>
              <p:cNvSpPr/>
              <p:nvPr/>
            </p:nvSpPr>
            <p:spPr>
              <a:xfrm>
                <a:off x="1626600" y="1336450"/>
                <a:ext cx="28900" cy="28925"/>
              </a:xfrm>
              <a:custGeom>
                <a:avLst/>
                <a:gdLst/>
                <a:ahLst/>
                <a:cxnLst/>
                <a:rect l="l" t="t" r="r" b="b"/>
                <a:pathLst>
                  <a:path w="1156" h="1157" extrusionOk="0">
                    <a:moveTo>
                      <a:pt x="578" y="1"/>
                    </a:moveTo>
                    <a:cubicBezTo>
                      <a:pt x="258" y="1"/>
                      <a:pt x="0" y="260"/>
                      <a:pt x="0" y="579"/>
                    </a:cubicBezTo>
                    <a:cubicBezTo>
                      <a:pt x="0" y="898"/>
                      <a:pt x="258" y="1156"/>
                      <a:pt x="578" y="1156"/>
                    </a:cubicBezTo>
                    <a:cubicBezTo>
                      <a:pt x="896" y="1156"/>
                      <a:pt x="1155" y="898"/>
                      <a:pt x="1155" y="579"/>
                    </a:cubicBezTo>
                    <a:cubicBezTo>
                      <a:pt x="1155" y="260"/>
                      <a:pt x="896"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3"/>
              <p:cNvSpPr/>
              <p:nvPr/>
            </p:nvSpPr>
            <p:spPr>
              <a:xfrm>
                <a:off x="1752075" y="1336450"/>
                <a:ext cx="28900" cy="28925"/>
              </a:xfrm>
              <a:custGeom>
                <a:avLst/>
                <a:gdLst/>
                <a:ahLst/>
                <a:cxnLst/>
                <a:rect l="l" t="t" r="r" b="b"/>
                <a:pathLst>
                  <a:path w="1156" h="1157" extrusionOk="0">
                    <a:moveTo>
                      <a:pt x="578" y="1"/>
                    </a:moveTo>
                    <a:cubicBezTo>
                      <a:pt x="258" y="1"/>
                      <a:pt x="0" y="260"/>
                      <a:pt x="0" y="579"/>
                    </a:cubicBezTo>
                    <a:cubicBezTo>
                      <a:pt x="0" y="898"/>
                      <a:pt x="259" y="1156"/>
                      <a:pt x="578" y="1156"/>
                    </a:cubicBezTo>
                    <a:cubicBezTo>
                      <a:pt x="896" y="1156"/>
                      <a:pt x="1155" y="898"/>
                      <a:pt x="1155" y="579"/>
                    </a:cubicBezTo>
                    <a:cubicBezTo>
                      <a:pt x="1155" y="260"/>
                      <a:pt x="896"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3"/>
              <p:cNvSpPr/>
              <p:nvPr/>
            </p:nvSpPr>
            <p:spPr>
              <a:xfrm>
                <a:off x="1877550" y="1336450"/>
                <a:ext cx="28900" cy="28925"/>
              </a:xfrm>
              <a:custGeom>
                <a:avLst/>
                <a:gdLst/>
                <a:ahLst/>
                <a:cxnLst/>
                <a:rect l="l" t="t" r="r" b="b"/>
                <a:pathLst>
                  <a:path w="1156" h="1157" extrusionOk="0">
                    <a:moveTo>
                      <a:pt x="578" y="1"/>
                    </a:moveTo>
                    <a:cubicBezTo>
                      <a:pt x="260" y="1"/>
                      <a:pt x="1" y="260"/>
                      <a:pt x="1" y="579"/>
                    </a:cubicBezTo>
                    <a:cubicBezTo>
                      <a:pt x="1" y="898"/>
                      <a:pt x="260" y="1156"/>
                      <a:pt x="578" y="1156"/>
                    </a:cubicBezTo>
                    <a:cubicBezTo>
                      <a:pt x="897" y="1156"/>
                      <a:pt x="1156" y="898"/>
                      <a:pt x="1156" y="579"/>
                    </a:cubicBezTo>
                    <a:cubicBezTo>
                      <a:pt x="1156" y="260"/>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3"/>
              <p:cNvSpPr/>
              <p:nvPr/>
            </p:nvSpPr>
            <p:spPr>
              <a:xfrm>
                <a:off x="2003025" y="1336450"/>
                <a:ext cx="28900" cy="28925"/>
              </a:xfrm>
              <a:custGeom>
                <a:avLst/>
                <a:gdLst/>
                <a:ahLst/>
                <a:cxnLst/>
                <a:rect l="l" t="t" r="r" b="b"/>
                <a:pathLst>
                  <a:path w="1156" h="1157" extrusionOk="0">
                    <a:moveTo>
                      <a:pt x="578" y="1"/>
                    </a:moveTo>
                    <a:cubicBezTo>
                      <a:pt x="260" y="1"/>
                      <a:pt x="1" y="260"/>
                      <a:pt x="1" y="579"/>
                    </a:cubicBezTo>
                    <a:cubicBezTo>
                      <a:pt x="1" y="898"/>
                      <a:pt x="260" y="1156"/>
                      <a:pt x="578" y="1156"/>
                    </a:cubicBezTo>
                    <a:cubicBezTo>
                      <a:pt x="897" y="1156"/>
                      <a:pt x="1156" y="898"/>
                      <a:pt x="1156" y="579"/>
                    </a:cubicBezTo>
                    <a:cubicBezTo>
                      <a:pt x="1156" y="260"/>
                      <a:pt x="898"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3"/>
              <p:cNvSpPr/>
              <p:nvPr/>
            </p:nvSpPr>
            <p:spPr>
              <a:xfrm>
                <a:off x="2128525" y="1336450"/>
                <a:ext cx="28900" cy="28925"/>
              </a:xfrm>
              <a:custGeom>
                <a:avLst/>
                <a:gdLst/>
                <a:ahLst/>
                <a:cxnLst/>
                <a:rect l="l" t="t" r="r" b="b"/>
                <a:pathLst>
                  <a:path w="1156" h="1157" extrusionOk="0">
                    <a:moveTo>
                      <a:pt x="578" y="1"/>
                    </a:moveTo>
                    <a:cubicBezTo>
                      <a:pt x="259" y="1"/>
                      <a:pt x="0" y="260"/>
                      <a:pt x="0" y="579"/>
                    </a:cubicBezTo>
                    <a:cubicBezTo>
                      <a:pt x="0" y="898"/>
                      <a:pt x="259" y="1156"/>
                      <a:pt x="578" y="1156"/>
                    </a:cubicBezTo>
                    <a:cubicBezTo>
                      <a:pt x="897" y="1156"/>
                      <a:pt x="1155" y="898"/>
                      <a:pt x="1155" y="579"/>
                    </a:cubicBezTo>
                    <a:cubicBezTo>
                      <a:pt x="1155" y="260"/>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3"/>
              <p:cNvSpPr/>
              <p:nvPr/>
            </p:nvSpPr>
            <p:spPr>
              <a:xfrm>
                <a:off x="1375600" y="1447825"/>
                <a:ext cx="28925" cy="28925"/>
              </a:xfrm>
              <a:custGeom>
                <a:avLst/>
                <a:gdLst/>
                <a:ahLst/>
                <a:cxnLst/>
                <a:rect l="l" t="t" r="r" b="b"/>
                <a:pathLst>
                  <a:path w="1157" h="1157" extrusionOk="0">
                    <a:moveTo>
                      <a:pt x="578" y="1"/>
                    </a:moveTo>
                    <a:cubicBezTo>
                      <a:pt x="259" y="1"/>
                      <a:pt x="1" y="259"/>
                      <a:pt x="1" y="579"/>
                    </a:cubicBezTo>
                    <a:cubicBezTo>
                      <a:pt x="1" y="897"/>
                      <a:pt x="259" y="1156"/>
                      <a:pt x="578" y="1156"/>
                    </a:cubicBezTo>
                    <a:cubicBezTo>
                      <a:pt x="898" y="1156"/>
                      <a:pt x="1157" y="897"/>
                      <a:pt x="1157" y="579"/>
                    </a:cubicBezTo>
                    <a:cubicBezTo>
                      <a:pt x="1157" y="259"/>
                      <a:pt x="898"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3"/>
              <p:cNvSpPr/>
              <p:nvPr/>
            </p:nvSpPr>
            <p:spPr>
              <a:xfrm>
                <a:off x="1501100" y="1447825"/>
                <a:ext cx="28900" cy="28925"/>
              </a:xfrm>
              <a:custGeom>
                <a:avLst/>
                <a:gdLst/>
                <a:ahLst/>
                <a:cxnLst/>
                <a:rect l="l" t="t" r="r" b="b"/>
                <a:pathLst>
                  <a:path w="1156" h="1157" extrusionOk="0">
                    <a:moveTo>
                      <a:pt x="578" y="1"/>
                    </a:moveTo>
                    <a:cubicBezTo>
                      <a:pt x="259" y="1"/>
                      <a:pt x="1" y="259"/>
                      <a:pt x="1" y="579"/>
                    </a:cubicBezTo>
                    <a:cubicBezTo>
                      <a:pt x="1" y="897"/>
                      <a:pt x="259" y="1156"/>
                      <a:pt x="578" y="1156"/>
                    </a:cubicBezTo>
                    <a:cubicBezTo>
                      <a:pt x="897" y="1156"/>
                      <a:pt x="1156" y="897"/>
                      <a:pt x="1156" y="579"/>
                    </a:cubicBezTo>
                    <a:cubicBezTo>
                      <a:pt x="1156" y="259"/>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3"/>
              <p:cNvSpPr/>
              <p:nvPr/>
            </p:nvSpPr>
            <p:spPr>
              <a:xfrm>
                <a:off x="1626600" y="1447825"/>
                <a:ext cx="28900" cy="28925"/>
              </a:xfrm>
              <a:custGeom>
                <a:avLst/>
                <a:gdLst/>
                <a:ahLst/>
                <a:cxnLst/>
                <a:rect l="l" t="t" r="r" b="b"/>
                <a:pathLst>
                  <a:path w="1156" h="1157" extrusionOk="0">
                    <a:moveTo>
                      <a:pt x="578" y="1"/>
                    </a:moveTo>
                    <a:cubicBezTo>
                      <a:pt x="258" y="1"/>
                      <a:pt x="0" y="259"/>
                      <a:pt x="0" y="579"/>
                    </a:cubicBezTo>
                    <a:cubicBezTo>
                      <a:pt x="0" y="897"/>
                      <a:pt x="258" y="1156"/>
                      <a:pt x="578" y="1156"/>
                    </a:cubicBezTo>
                    <a:cubicBezTo>
                      <a:pt x="896" y="1156"/>
                      <a:pt x="1155" y="897"/>
                      <a:pt x="1155" y="579"/>
                    </a:cubicBezTo>
                    <a:cubicBezTo>
                      <a:pt x="1155" y="259"/>
                      <a:pt x="896"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3"/>
              <p:cNvSpPr/>
              <p:nvPr/>
            </p:nvSpPr>
            <p:spPr>
              <a:xfrm>
                <a:off x="1752075" y="1447825"/>
                <a:ext cx="28900" cy="28925"/>
              </a:xfrm>
              <a:custGeom>
                <a:avLst/>
                <a:gdLst/>
                <a:ahLst/>
                <a:cxnLst/>
                <a:rect l="l" t="t" r="r" b="b"/>
                <a:pathLst>
                  <a:path w="1156" h="1157" extrusionOk="0">
                    <a:moveTo>
                      <a:pt x="578" y="1"/>
                    </a:moveTo>
                    <a:cubicBezTo>
                      <a:pt x="258" y="1"/>
                      <a:pt x="0" y="259"/>
                      <a:pt x="0" y="579"/>
                    </a:cubicBezTo>
                    <a:cubicBezTo>
                      <a:pt x="0" y="897"/>
                      <a:pt x="259" y="1156"/>
                      <a:pt x="578" y="1156"/>
                    </a:cubicBezTo>
                    <a:cubicBezTo>
                      <a:pt x="896" y="1156"/>
                      <a:pt x="1155" y="897"/>
                      <a:pt x="1155" y="579"/>
                    </a:cubicBezTo>
                    <a:cubicBezTo>
                      <a:pt x="1155" y="259"/>
                      <a:pt x="896"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3"/>
              <p:cNvSpPr/>
              <p:nvPr/>
            </p:nvSpPr>
            <p:spPr>
              <a:xfrm>
                <a:off x="1877550" y="1447825"/>
                <a:ext cx="28900" cy="28925"/>
              </a:xfrm>
              <a:custGeom>
                <a:avLst/>
                <a:gdLst/>
                <a:ahLst/>
                <a:cxnLst/>
                <a:rect l="l" t="t" r="r" b="b"/>
                <a:pathLst>
                  <a:path w="1156" h="1157" extrusionOk="0">
                    <a:moveTo>
                      <a:pt x="578" y="1"/>
                    </a:moveTo>
                    <a:cubicBezTo>
                      <a:pt x="260" y="1"/>
                      <a:pt x="1" y="259"/>
                      <a:pt x="1" y="579"/>
                    </a:cubicBezTo>
                    <a:cubicBezTo>
                      <a:pt x="1" y="897"/>
                      <a:pt x="260" y="1156"/>
                      <a:pt x="578" y="1156"/>
                    </a:cubicBezTo>
                    <a:cubicBezTo>
                      <a:pt x="897" y="1156"/>
                      <a:pt x="1156" y="897"/>
                      <a:pt x="1156" y="579"/>
                    </a:cubicBezTo>
                    <a:cubicBezTo>
                      <a:pt x="1156" y="259"/>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3"/>
              <p:cNvSpPr/>
              <p:nvPr/>
            </p:nvSpPr>
            <p:spPr>
              <a:xfrm>
                <a:off x="2003025" y="1447825"/>
                <a:ext cx="28900" cy="28925"/>
              </a:xfrm>
              <a:custGeom>
                <a:avLst/>
                <a:gdLst/>
                <a:ahLst/>
                <a:cxnLst/>
                <a:rect l="l" t="t" r="r" b="b"/>
                <a:pathLst>
                  <a:path w="1156" h="1157" extrusionOk="0">
                    <a:moveTo>
                      <a:pt x="578" y="1"/>
                    </a:moveTo>
                    <a:cubicBezTo>
                      <a:pt x="260" y="1"/>
                      <a:pt x="1" y="259"/>
                      <a:pt x="1" y="579"/>
                    </a:cubicBezTo>
                    <a:cubicBezTo>
                      <a:pt x="1" y="897"/>
                      <a:pt x="260" y="1156"/>
                      <a:pt x="578" y="1156"/>
                    </a:cubicBezTo>
                    <a:cubicBezTo>
                      <a:pt x="897" y="1156"/>
                      <a:pt x="1156" y="897"/>
                      <a:pt x="1156" y="579"/>
                    </a:cubicBezTo>
                    <a:cubicBezTo>
                      <a:pt x="1156" y="259"/>
                      <a:pt x="898"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3"/>
              <p:cNvSpPr/>
              <p:nvPr/>
            </p:nvSpPr>
            <p:spPr>
              <a:xfrm>
                <a:off x="2128525" y="1447825"/>
                <a:ext cx="28900" cy="28925"/>
              </a:xfrm>
              <a:custGeom>
                <a:avLst/>
                <a:gdLst/>
                <a:ahLst/>
                <a:cxnLst/>
                <a:rect l="l" t="t" r="r" b="b"/>
                <a:pathLst>
                  <a:path w="1156" h="1157" extrusionOk="0">
                    <a:moveTo>
                      <a:pt x="578" y="1"/>
                    </a:moveTo>
                    <a:cubicBezTo>
                      <a:pt x="259" y="1"/>
                      <a:pt x="0" y="259"/>
                      <a:pt x="0" y="579"/>
                    </a:cubicBezTo>
                    <a:cubicBezTo>
                      <a:pt x="0" y="897"/>
                      <a:pt x="259" y="1156"/>
                      <a:pt x="578" y="1156"/>
                    </a:cubicBezTo>
                    <a:cubicBezTo>
                      <a:pt x="897" y="1156"/>
                      <a:pt x="1155" y="897"/>
                      <a:pt x="1155" y="579"/>
                    </a:cubicBezTo>
                    <a:cubicBezTo>
                      <a:pt x="1155" y="259"/>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3"/>
              <p:cNvSpPr/>
              <p:nvPr/>
            </p:nvSpPr>
            <p:spPr>
              <a:xfrm>
                <a:off x="1375600" y="1559200"/>
                <a:ext cx="28925" cy="28900"/>
              </a:xfrm>
              <a:custGeom>
                <a:avLst/>
                <a:gdLst/>
                <a:ahLst/>
                <a:cxnLst/>
                <a:rect l="l" t="t" r="r" b="b"/>
                <a:pathLst>
                  <a:path w="1157" h="1156" extrusionOk="0">
                    <a:moveTo>
                      <a:pt x="578" y="0"/>
                    </a:moveTo>
                    <a:cubicBezTo>
                      <a:pt x="259" y="0"/>
                      <a:pt x="1" y="259"/>
                      <a:pt x="1" y="578"/>
                    </a:cubicBezTo>
                    <a:cubicBezTo>
                      <a:pt x="1" y="897"/>
                      <a:pt x="259" y="1155"/>
                      <a:pt x="578" y="1155"/>
                    </a:cubicBezTo>
                    <a:cubicBezTo>
                      <a:pt x="898" y="1155"/>
                      <a:pt x="1157" y="897"/>
                      <a:pt x="1157" y="578"/>
                    </a:cubicBezTo>
                    <a:cubicBezTo>
                      <a:pt x="1157" y="259"/>
                      <a:pt x="898"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3"/>
              <p:cNvSpPr/>
              <p:nvPr/>
            </p:nvSpPr>
            <p:spPr>
              <a:xfrm>
                <a:off x="1501100" y="1559200"/>
                <a:ext cx="28900" cy="28900"/>
              </a:xfrm>
              <a:custGeom>
                <a:avLst/>
                <a:gdLst/>
                <a:ahLst/>
                <a:cxnLst/>
                <a:rect l="l" t="t" r="r" b="b"/>
                <a:pathLst>
                  <a:path w="1156" h="1156" extrusionOk="0">
                    <a:moveTo>
                      <a:pt x="578" y="0"/>
                    </a:moveTo>
                    <a:cubicBezTo>
                      <a:pt x="259" y="0"/>
                      <a:pt x="1" y="259"/>
                      <a:pt x="1" y="578"/>
                    </a:cubicBezTo>
                    <a:cubicBezTo>
                      <a:pt x="1" y="897"/>
                      <a:pt x="259" y="1155"/>
                      <a:pt x="578" y="1155"/>
                    </a:cubicBezTo>
                    <a:cubicBezTo>
                      <a:pt x="897" y="1155"/>
                      <a:pt x="1156" y="897"/>
                      <a:pt x="1156" y="578"/>
                    </a:cubicBezTo>
                    <a:cubicBezTo>
                      <a:pt x="1156" y="259"/>
                      <a:pt x="897"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3"/>
              <p:cNvSpPr/>
              <p:nvPr/>
            </p:nvSpPr>
            <p:spPr>
              <a:xfrm>
                <a:off x="1626600" y="1559200"/>
                <a:ext cx="28900" cy="28900"/>
              </a:xfrm>
              <a:custGeom>
                <a:avLst/>
                <a:gdLst/>
                <a:ahLst/>
                <a:cxnLst/>
                <a:rect l="l" t="t" r="r" b="b"/>
                <a:pathLst>
                  <a:path w="1156" h="1156" extrusionOk="0">
                    <a:moveTo>
                      <a:pt x="578" y="0"/>
                    </a:moveTo>
                    <a:cubicBezTo>
                      <a:pt x="258" y="0"/>
                      <a:pt x="0" y="259"/>
                      <a:pt x="0" y="578"/>
                    </a:cubicBezTo>
                    <a:cubicBezTo>
                      <a:pt x="0" y="897"/>
                      <a:pt x="258" y="1155"/>
                      <a:pt x="578" y="1155"/>
                    </a:cubicBezTo>
                    <a:cubicBezTo>
                      <a:pt x="896" y="1155"/>
                      <a:pt x="1155" y="897"/>
                      <a:pt x="1155" y="578"/>
                    </a:cubicBezTo>
                    <a:cubicBezTo>
                      <a:pt x="1155" y="259"/>
                      <a:pt x="896"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3"/>
              <p:cNvSpPr/>
              <p:nvPr/>
            </p:nvSpPr>
            <p:spPr>
              <a:xfrm>
                <a:off x="1752075" y="1559200"/>
                <a:ext cx="28900" cy="28900"/>
              </a:xfrm>
              <a:custGeom>
                <a:avLst/>
                <a:gdLst/>
                <a:ahLst/>
                <a:cxnLst/>
                <a:rect l="l" t="t" r="r" b="b"/>
                <a:pathLst>
                  <a:path w="1156" h="1156" extrusionOk="0">
                    <a:moveTo>
                      <a:pt x="578" y="0"/>
                    </a:moveTo>
                    <a:cubicBezTo>
                      <a:pt x="258" y="0"/>
                      <a:pt x="0" y="259"/>
                      <a:pt x="0" y="578"/>
                    </a:cubicBezTo>
                    <a:cubicBezTo>
                      <a:pt x="0" y="897"/>
                      <a:pt x="259" y="1155"/>
                      <a:pt x="578" y="1155"/>
                    </a:cubicBezTo>
                    <a:cubicBezTo>
                      <a:pt x="896" y="1155"/>
                      <a:pt x="1155" y="897"/>
                      <a:pt x="1155" y="578"/>
                    </a:cubicBezTo>
                    <a:cubicBezTo>
                      <a:pt x="1155" y="259"/>
                      <a:pt x="896"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3"/>
              <p:cNvSpPr/>
              <p:nvPr/>
            </p:nvSpPr>
            <p:spPr>
              <a:xfrm>
                <a:off x="1877550" y="1559200"/>
                <a:ext cx="28900" cy="28900"/>
              </a:xfrm>
              <a:custGeom>
                <a:avLst/>
                <a:gdLst/>
                <a:ahLst/>
                <a:cxnLst/>
                <a:rect l="l" t="t" r="r" b="b"/>
                <a:pathLst>
                  <a:path w="1156" h="1156" extrusionOk="0">
                    <a:moveTo>
                      <a:pt x="578" y="0"/>
                    </a:moveTo>
                    <a:cubicBezTo>
                      <a:pt x="260" y="0"/>
                      <a:pt x="1" y="259"/>
                      <a:pt x="1" y="578"/>
                    </a:cubicBezTo>
                    <a:cubicBezTo>
                      <a:pt x="1" y="897"/>
                      <a:pt x="260" y="1155"/>
                      <a:pt x="578" y="1155"/>
                    </a:cubicBezTo>
                    <a:cubicBezTo>
                      <a:pt x="897" y="1155"/>
                      <a:pt x="1156" y="897"/>
                      <a:pt x="1156" y="578"/>
                    </a:cubicBezTo>
                    <a:cubicBezTo>
                      <a:pt x="1156" y="259"/>
                      <a:pt x="897"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3"/>
              <p:cNvSpPr/>
              <p:nvPr/>
            </p:nvSpPr>
            <p:spPr>
              <a:xfrm>
                <a:off x="2003025" y="1559200"/>
                <a:ext cx="28900" cy="28900"/>
              </a:xfrm>
              <a:custGeom>
                <a:avLst/>
                <a:gdLst/>
                <a:ahLst/>
                <a:cxnLst/>
                <a:rect l="l" t="t" r="r" b="b"/>
                <a:pathLst>
                  <a:path w="1156" h="1156" extrusionOk="0">
                    <a:moveTo>
                      <a:pt x="578" y="0"/>
                    </a:moveTo>
                    <a:cubicBezTo>
                      <a:pt x="260" y="0"/>
                      <a:pt x="1" y="259"/>
                      <a:pt x="1" y="578"/>
                    </a:cubicBezTo>
                    <a:cubicBezTo>
                      <a:pt x="1" y="897"/>
                      <a:pt x="260" y="1155"/>
                      <a:pt x="578" y="1155"/>
                    </a:cubicBezTo>
                    <a:cubicBezTo>
                      <a:pt x="897" y="1155"/>
                      <a:pt x="1156" y="897"/>
                      <a:pt x="1156" y="578"/>
                    </a:cubicBezTo>
                    <a:cubicBezTo>
                      <a:pt x="1156" y="259"/>
                      <a:pt x="898"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13"/>
              <p:cNvSpPr/>
              <p:nvPr/>
            </p:nvSpPr>
            <p:spPr>
              <a:xfrm>
                <a:off x="2128525" y="1559200"/>
                <a:ext cx="28900" cy="28900"/>
              </a:xfrm>
              <a:custGeom>
                <a:avLst/>
                <a:gdLst/>
                <a:ahLst/>
                <a:cxnLst/>
                <a:rect l="l" t="t" r="r" b="b"/>
                <a:pathLst>
                  <a:path w="1156" h="1156" extrusionOk="0">
                    <a:moveTo>
                      <a:pt x="578" y="0"/>
                    </a:moveTo>
                    <a:cubicBezTo>
                      <a:pt x="259" y="0"/>
                      <a:pt x="0" y="259"/>
                      <a:pt x="0" y="578"/>
                    </a:cubicBezTo>
                    <a:cubicBezTo>
                      <a:pt x="0" y="897"/>
                      <a:pt x="259" y="1155"/>
                      <a:pt x="578" y="1155"/>
                    </a:cubicBezTo>
                    <a:cubicBezTo>
                      <a:pt x="897" y="1155"/>
                      <a:pt x="1155" y="897"/>
                      <a:pt x="1155" y="578"/>
                    </a:cubicBezTo>
                    <a:cubicBezTo>
                      <a:pt x="1155" y="259"/>
                      <a:pt x="897"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3"/>
              <p:cNvSpPr/>
              <p:nvPr/>
            </p:nvSpPr>
            <p:spPr>
              <a:xfrm>
                <a:off x="1375600" y="1670575"/>
                <a:ext cx="28925" cy="28900"/>
              </a:xfrm>
              <a:custGeom>
                <a:avLst/>
                <a:gdLst/>
                <a:ahLst/>
                <a:cxnLst/>
                <a:rect l="l" t="t" r="r" b="b"/>
                <a:pathLst>
                  <a:path w="1157" h="1156" extrusionOk="0">
                    <a:moveTo>
                      <a:pt x="578" y="0"/>
                    </a:moveTo>
                    <a:cubicBezTo>
                      <a:pt x="259" y="0"/>
                      <a:pt x="1" y="258"/>
                      <a:pt x="1" y="578"/>
                    </a:cubicBezTo>
                    <a:cubicBezTo>
                      <a:pt x="1" y="896"/>
                      <a:pt x="259" y="1155"/>
                      <a:pt x="578" y="1155"/>
                    </a:cubicBezTo>
                    <a:cubicBezTo>
                      <a:pt x="898" y="1155"/>
                      <a:pt x="1157" y="896"/>
                      <a:pt x="1157" y="578"/>
                    </a:cubicBezTo>
                    <a:cubicBezTo>
                      <a:pt x="1157" y="258"/>
                      <a:pt x="898"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13"/>
              <p:cNvSpPr/>
              <p:nvPr/>
            </p:nvSpPr>
            <p:spPr>
              <a:xfrm>
                <a:off x="1501100" y="1670575"/>
                <a:ext cx="28900" cy="28900"/>
              </a:xfrm>
              <a:custGeom>
                <a:avLst/>
                <a:gdLst/>
                <a:ahLst/>
                <a:cxnLst/>
                <a:rect l="l" t="t" r="r" b="b"/>
                <a:pathLst>
                  <a:path w="1156" h="1156" extrusionOk="0">
                    <a:moveTo>
                      <a:pt x="578" y="0"/>
                    </a:moveTo>
                    <a:cubicBezTo>
                      <a:pt x="259" y="0"/>
                      <a:pt x="1" y="258"/>
                      <a:pt x="1" y="578"/>
                    </a:cubicBezTo>
                    <a:cubicBezTo>
                      <a:pt x="1" y="896"/>
                      <a:pt x="259" y="1155"/>
                      <a:pt x="578" y="1155"/>
                    </a:cubicBezTo>
                    <a:cubicBezTo>
                      <a:pt x="897" y="1155"/>
                      <a:pt x="1156" y="896"/>
                      <a:pt x="1156" y="578"/>
                    </a:cubicBezTo>
                    <a:cubicBezTo>
                      <a:pt x="1156" y="258"/>
                      <a:pt x="897"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3"/>
              <p:cNvSpPr/>
              <p:nvPr/>
            </p:nvSpPr>
            <p:spPr>
              <a:xfrm>
                <a:off x="1626600" y="1670575"/>
                <a:ext cx="28900" cy="28900"/>
              </a:xfrm>
              <a:custGeom>
                <a:avLst/>
                <a:gdLst/>
                <a:ahLst/>
                <a:cxnLst/>
                <a:rect l="l" t="t" r="r" b="b"/>
                <a:pathLst>
                  <a:path w="1156" h="1156" extrusionOk="0">
                    <a:moveTo>
                      <a:pt x="578" y="0"/>
                    </a:moveTo>
                    <a:cubicBezTo>
                      <a:pt x="258" y="0"/>
                      <a:pt x="0" y="258"/>
                      <a:pt x="0" y="578"/>
                    </a:cubicBezTo>
                    <a:cubicBezTo>
                      <a:pt x="0" y="896"/>
                      <a:pt x="258" y="1155"/>
                      <a:pt x="578" y="1155"/>
                    </a:cubicBezTo>
                    <a:cubicBezTo>
                      <a:pt x="896" y="1155"/>
                      <a:pt x="1155" y="896"/>
                      <a:pt x="1155" y="578"/>
                    </a:cubicBezTo>
                    <a:cubicBezTo>
                      <a:pt x="1155" y="258"/>
                      <a:pt x="896"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13"/>
              <p:cNvSpPr/>
              <p:nvPr/>
            </p:nvSpPr>
            <p:spPr>
              <a:xfrm>
                <a:off x="1752075" y="1670575"/>
                <a:ext cx="28900" cy="28900"/>
              </a:xfrm>
              <a:custGeom>
                <a:avLst/>
                <a:gdLst/>
                <a:ahLst/>
                <a:cxnLst/>
                <a:rect l="l" t="t" r="r" b="b"/>
                <a:pathLst>
                  <a:path w="1156" h="1156" extrusionOk="0">
                    <a:moveTo>
                      <a:pt x="578" y="0"/>
                    </a:moveTo>
                    <a:cubicBezTo>
                      <a:pt x="258" y="0"/>
                      <a:pt x="0" y="258"/>
                      <a:pt x="0" y="578"/>
                    </a:cubicBezTo>
                    <a:cubicBezTo>
                      <a:pt x="0" y="896"/>
                      <a:pt x="259" y="1155"/>
                      <a:pt x="578" y="1155"/>
                    </a:cubicBezTo>
                    <a:cubicBezTo>
                      <a:pt x="896" y="1155"/>
                      <a:pt x="1155" y="896"/>
                      <a:pt x="1155" y="578"/>
                    </a:cubicBezTo>
                    <a:cubicBezTo>
                      <a:pt x="1155" y="258"/>
                      <a:pt x="896"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3"/>
              <p:cNvSpPr/>
              <p:nvPr/>
            </p:nvSpPr>
            <p:spPr>
              <a:xfrm>
                <a:off x="1877550" y="1670575"/>
                <a:ext cx="28900" cy="28900"/>
              </a:xfrm>
              <a:custGeom>
                <a:avLst/>
                <a:gdLst/>
                <a:ahLst/>
                <a:cxnLst/>
                <a:rect l="l" t="t" r="r" b="b"/>
                <a:pathLst>
                  <a:path w="1156" h="1156" extrusionOk="0">
                    <a:moveTo>
                      <a:pt x="578" y="0"/>
                    </a:moveTo>
                    <a:cubicBezTo>
                      <a:pt x="260" y="0"/>
                      <a:pt x="1" y="258"/>
                      <a:pt x="1" y="578"/>
                    </a:cubicBezTo>
                    <a:cubicBezTo>
                      <a:pt x="1" y="896"/>
                      <a:pt x="260" y="1155"/>
                      <a:pt x="578" y="1155"/>
                    </a:cubicBezTo>
                    <a:cubicBezTo>
                      <a:pt x="897" y="1155"/>
                      <a:pt x="1156" y="896"/>
                      <a:pt x="1156" y="578"/>
                    </a:cubicBezTo>
                    <a:cubicBezTo>
                      <a:pt x="1156" y="258"/>
                      <a:pt x="897"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3"/>
              <p:cNvSpPr/>
              <p:nvPr/>
            </p:nvSpPr>
            <p:spPr>
              <a:xfrm>
                <a:off x="2003025" y="1670575"/>
                <a:ext cx="28900" cy="28900"/>
              </a:xfrm>
              <a:custGeom>
                <a:avLst/>
                <a:gdLst/>
                <a:ahLst/>
                <a:cxnLst/>
                <a:rect l="l" t="t" r="r" b="b"/>
                <a:pathLst>
                  <a:path w="1156" h="1156" extrusionOk="0">
                    <a:moveTo>
                      <a:pt x="578" y="0"/>
                    </a:moveTo>
                    <a:cubicBezTo>
                      <a:pt x="260" y="0"/>
                      <a:pt x="1" y="258"/>
                      <a:pt x="1" y="578"/>
                    </a:cubicBezTo>
                    <a:cubicBezTo>
                      <a:pt x="1" y="896"/>
                      <a:pt x="260" y="1155"/>
                      <a:pt x="578" y="1155"/>
                    </a:cubicBezTo>
                    <a:cubicBezTo>
                      <a:pt x="897" y="1155"/>
                      <a:pt x="1156" y="896"/>
                      <a:pt x="1156" y="578"/>
                    </a:cubicBezTo>
                    <a:cubicBezTo>
                      <a:pt x="1156" y="258"/>
                      <a:pt x="898"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3"/>
              <p:cNvSpPr/>
              <p:nvPr/>
            </p:nvSpPr>
            <p:spPr>
              <a:xfrm>
                <a:off x="2128525" y="1670575"/>
                <a:ext cx="28900" cy="28900"/>
              </a:xfrm>
              <a:custGeom>
                <a:avLst/>
                <a:gdLst/>
                <a:ahLst/>
                <a:cxnLst/>
                <a:rect l="l" t="t" r="r" b="b"/>
                <a:pathLst>
                  <a:path w="1156" h="1156" extrusionOk="0">
                    <a:moveTo>
                      <a:pt x="578" y="0"/>
                    </a:moveTo>
                    <a:cubicBezTo>
                      <a:pt x="259" y="0"/>
                      <a:pt x="0" y="258"/>
                      <a:pt x="0" y="578"/>
                    </a:cubicBezTo>
                    <a:cubicBezTo>
                      <a:pt x="0" y="896"/>
                      <a:pt x="259" y="1155"/>
                      <a:pt x="578" y="1155"/>
                    </a:cubicBezTo>
                    <a:cubicBezTo>
                      <a:pt x="897" y="1155"/>
                      <a:pt x="1155" y="896"/>
                      <a:pt x="1155" y="578"/>
                    </a:cubicBezTo>
                    <a:cubicBezTo>
                      <a:pt x="1155" y="258"/>
                      <a:pt x="897"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3"/>
              <p:cNvSpPr/>
              <p:nvPr/>
            </p:nvSpPr>
            <p:spPr>
              <a:xfrm>
                <a:off x="1375600" y="1781925"/>
                <a:ext cx="28925" cy="28900"/>
              </a:xfrm>
              <a:custGeom>
                <a:avLst/>
                <a:gdLst/>
                <a:ahLst/>
                <a:cxnLst/>
                <a:rect l="l" t="t" r="r" b="b"/>
                <a:pathLst>
                  <a:path w="1157" h="1156" extrusionOk="0">
                    <a:moveTo>
                      <a:pt x="578" y="0"/>
                    </a:moveTo>
                    <a:cubicBezTo>
                      <a:pt x="259" y="0"/>
                      <a:pt x="1" y="259"/>
                      <a:pt x="1" y="578"/>
                    </a:cubicBezTo>
                    <a:cubicBezTo>
                      <a:pt x="1" y="897"/>
                      <a:pt x="259" y="1155"/>
                      <a:pt x="578" y="1155"/>
                    </a:cubicBezTo>
                    <a:cubicBezTo>
                      <a:pt x="898" y="1155"/>
                      <a:pt x="1157" y="897"/>
                      <a:pt x="1157" y="578"/>
                    </a:cubicBezTo>
                    <a:cubicBezTo>
                      <a:pt x="1157" y="259"/>
                      <a:pt x="898"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3"/>
              <p:cNvSpPr/>
              <p:nvPr/>
            </p:nvSpPr>
            <p:spPr>
              <a:xfrm>
                <a:off x="1501100" y="1781925"/>
                <a:ext cx="28900" cy="28900"/>
              </a:xfrm>
              <a:custGeom>
                <a:avLst/>
                <a:gdLst/>
                <a:ahLst/>
                <a:cxnLst/>
                <a:rect l="l" t="t" r="r" b="b"/>
                <a:pathLst>
                  <a:path w="1156" h="1156" extrusionOk="0">
                    <a:moveTo>
                      <a:pt x="578" y="0"/>
                    </a:moveTo>
                    <a:cubicBezTo>
                      <a:pt x="259" y="0"/>
                      <a:pt x="1" y="259"/>
                      <a:pt x="1" y="578"/>
                    </a:cubicBezTo>
                    <a:cubicBezTo>
                      <a:pt x="1" y="897"/>
                      <a:pt x="259" y="1155"/>
                      <a:pt x="578" y="1155"/>
                    </a:cubicBezTo>
                    <a:cubicBezTo>
                      <a:pt x="897" y="1155"/>
                      <a:pt x="1156" y="897"/>
                      <a:pt x="1156" y="578"/>
                    </a:cubicBezTo>
                    <a:cubicBezTo>
                      <a:pt x="1156" y="259"/>
                      <a:pt x="897"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13"/>
              <p:cNvSpPr/>
              <p:nvPr/>
            </p:nvSpPr>
            <p:spPr>
              <a:xfrm>
                <a:off x="1626600" y="1781925"/>
                <a:ext cx="28900" cy="28900"/>
              </a:xfrm>
              <a:custGeom>
                <a:avLst/>
                <a:gdLst/>
                <a:ahLst/>
                <a:cxnLst/>
                <a:rect l="l" t="t" r="r" b="b"/>
                <a:pathLst>
                  <a:path w="1156" h="1156" extrusionOk="0">
                    <a:moveTo>
                      <a:pt x="578" y="0"/>
                    </a:moveTo>
                    <a:cubicBezTo>
                      <a:pt x="258" y="0"/>
                      <a:pt x="0" y="259"/>
                      <a:pt x="0" y="578"/>
                    </a:cubicBezTo>
                    <a:cubicBezTo>
                      <a:pt x="0" y="897"/>
                      <a:pt x="258" y="1155"/>
                      <a:pt x="578" y="1155"/>
                    </a:cubicBezTo>
                    <a:cubicBezTo>
                      <a:pt x="896" y="1155"/>
                      <a:pt x="1155" y="897"/>
                      <a:pt x="1155" y="578"/>
                    </a:cubicBezTo>
                    <a:cubicBezTo>
                      <a:pt x="1155" y="259"/>
                      <a:pt x="896"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3"/>
              <p:cNvSpPr/>
              <p:nvPr/>
            </p:nvSpPr>
            <p:spPr>
              <a:xfrm>
                <a:off x="1752075" y="1781925"/>
                <a:ext cx="28900" cy="28900"/>
              </a:xfrm>
              <a:custGeom>
                <a:avLst/>
                <a:gdLst/>
                <a:ahLst/>
                <a:cxnLst/>
                <a:rect l="l" t="t" r="r" b="b"/>
                <a:pathLst>
                  <a:path w="1156" h="1156" extrusionOk="0">
                    <a:moveTo>
                      <a:pt x="578" y="0"/>
                    </a:moveTo>
                    <a:cubicBezTo>
                      <a:pt x="258" y="0"/>
                      <a:pt x="0" y="259"/>
                      <a:pt x="0" y="578"/>
                    </a:cubicBezTo>
                    <a:cubicBezTo>
                      <a:pt x="0" y="897"/>
                      <a:pt x="259" y="1155"/>
                      <a:pt x="578" y="1155"/>
                    </a:cubicBezTo>
                    <a:cubicBezTo>
                      <a:pt x="896" y="1155"/>
                      <a:pt x="1155" y="897"/>
                      <a:pt x="1155" y="578"/>
                    </a:cubicBezTo>
                    <a:cubicBezTo>
                      <a:pt x="1155" y="259"/>
                      <a:pt x="896"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3"/>
              <p:cNvSpPr/>
              <p:nvPr/>
            </p:nvSpPr>
            <p:spPr>
              <a:xfrm>
                <a:off x="1877550" y="1781925"/>
                <a:ext cx="28900" cy="28900"/>
              </a:xfrm>
              <a:custGeom>
                <a:avLst/>
                <a:gdLst/>
                <a:ahLst/>
                <a:cxnLst/>
                <a:rect l="l" t="t" r="r" b="b"/>
                <a:pathLst>
                  <a:path w="1156" h="1156" extrusionOk="0">
                    <a:moveTo>
                      <a:pt x="578" y="0"/>
                    </a:moveTo>
                    <a:cubicBezTo>
                      <a:pt x="260" y="0"/>
                      <a:pt x="1" y="259"/>
                      <a:pt x="1" y="578"/>
                    </a:cubicBezTo>
                    <a:cubicBezTo>
                      <a:pt x="1" y="897"/>
                      <a:pt x="260" y="1155"/>
                      <a:pt x="578" y="1155"/>
                    </a:cubicBezTo>
                    <a:cubicBezTo>
                      <a:pt x="897" y="1155"/>
                      <a:pt x="1156" y="897"/>
                      <a:pt x="1156" y="578"/>
                    </a:cubicBezTo>
                    <a:cubicBezTo>
                      <a:pt x="1156" y="259"/>
                      <a:pt x="897"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3"/>
              <p:cNvSpPr/>
              <p:nvPr/>
            </p:nvSpPr>
            <p:spPr>
              <a:xfrm>
                <a:off x="2003025" y="1781925"/>
                <a:ext cx="28900" cy="28900"/>
              </a:xfrm>
              <a:custGeom>
                <a:avLst/>
                <a:gdLst/>
                <a:ahLst/>
                <a:cxnLst/>
                <a:rect l="l" t="t" r="r" b="b"/>
                <a:pathLst>
                  <a:path w="1156" h="1156" extrusionOk="0">
                    <a:moveTo>
                      <a:pt x="578" y="0"/>
                    </a:moveTo>
                    <a:cubicBezTo>
                      <a:pt x="260" y="0"/>
                      <a:pt x="1" y="259"/>
                      <a:pt x="1" y="578"/>
                    </a:cubicBezTo>
                    <a:cubicBezTo>
                      <a:pt x="1" y="897"/>
                      <a:pt x="260" y="1155"/>
                      <a:pt x="578" y="1155"/>
                    </a:cubicBezTo>
                    <a:cubicBezTo>
                      <a:pt x="897" y="1155"/>
                      <a:pt x="1156" y="897"/>
                      <a:pt x="1156" y="578"/>
                    </a:cubicBezTo>
                    <a:cubicBezTo>
                      <a:pt x="1156" y="259"/>
                      <a:pt x="898"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3"/>
              <p:cNvSpPr/>
              <p:nvPr/>
            </p:nvSpPr>
            <p:spPr>
              <a:xfrm>
                <a:off x="2128525" y="1781925"/>
                <a:ext cx="28900" cy="28900"/>
              </a:xfrm>
              <a:custGeom>
                <a:avLst/>
                <a:gdLst/>
                <a:ahLst/>
                <a:cxnLst/>
                <a:rect l="l" t="t" r="r" b="b"/>
                <a:pathLst>
                  <a:path w="1156" h="1156" extrusionOk="0">
                    <a:moveTo>
                      <a:pt x="578" y="0"/>
                    </a:moveTo>
                    <a:cubicBezTo>
                      <a:pt x="259" y="0"/>
                      <a:pt x="0" y="259"/>
                      <a:pt x="0" y="578"/>
                    </a:cubicBezTo>
                    <a:cubicBezTo>
                      <a:pt x="0" y="897"/>
                      <a:pt x="259" y="1155"/>
                      <a:pt x="578" y="1155"/>
                    </a:cubicBezTo>
                    <a:cubicBezTo>
                      <a:pt x="897" y="1155"/>
                      <a:pt x="1155" y="897"/>
                      <a:pt x="1155" y="578"/>
                    </a:cubicBezTo>
                    <a:cubicBezTo>
                      <a:pt x="1155" y="259"/>
                      <a:pt x="897"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CUSTOM_1">
    <p:spTree>
      <p:nvGrpSpPr>
        <p:cNvPr id="1" name="Shape 1058"/>
        <p:cNvGrpSpPr/>
        <p:nvPr/>
      </p:nvGrpSpPr>
      <p:grpSpPr>
        <a:xfrm>
          <a:off x="0" y="0"/>
          <a:ext cx="0" cy="0"/>
          <a:chOff x="0" y="0"/>
          <a:chExt cx="0" cy="0"/>
        </a:xfrm>
      </p:grpSpPr>
      <p:sp>
        <p:nvSpPr>
          <p:cNvPr id="1059" name="Google Shape;1059;p15"/>
          <p:cNvSpPr txBox="1">
            <a:spLocks noGrp="1"/>
          </p:cNvSpPr>
          <p:nvPr>
            <p:ph type="title"/>
          </p:nvPr>
        </p:nvSpPr>
        <p:spPr>
          <a:xfrm>
            <a:off x="1620525" y="1682825"/>
            <a:ext cx="2665500" cy="4431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1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060" name="Google Shape;1060;p15"/>
          <p:cNvSpPr txBox="1">
            <a:spLocks noGrp="1"/>
          </p:cNvSpPr>
          <p:nvPr>
            <p:ph type="title" idx="2"/>
          </p:nvPr>
        </p:nvSpPr>
        <p:spPr>
          <a:xfrm>
            <a:off x="5479255" y="1682825"/>
            <a:ext cx="2665500" cy="4431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1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061" name="Google Shape;1061;p15"/>
          <p:cNvSpPr txBox="1">
            <a:spLocks noGrp="1"/>
          </p:cNvSpPr>
          <p:nvPr>
            <p:ph type="subTitle" idx="1"/>
          </p:nvPr>
        </p:nvSpPr>
        <p:spPr>
          <a:xfrm>
            <a:off x="1620525" y="2014795"/>
            <a:ext cx="26655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062" name="Google Shape;1062;p15"/>
          <p:cNvSpPr txBox="1">
            <a:spLocks noGrp="1"/>
          </p:cNvSpPr>
          <p:nvPr>
            <p:ph type="subTitle" idx="3"/>
          </p:nvPr>
        </p:nvSpPr>
        <p:spPr>
          <a:xfrm>
            <a:off x="5479226" y="2014795"/>
            <a:ext cx="26655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063" name="Google Shape;1063;p15"/>
          <p:cNvSpPr txBox="1">
            <a:spLocks noGrp="1"/>
          </p:cNvSpPr>
          <p:nvPr>
            <p:ph type="title" idx="4"/>
          </p:nvPr>
        </p:nvSpPr>
        <p:spPr>
          <a:xfrm>
            <a:off x="1620525" y="3144167"/>
            <a:ext cx="2665500" cy="4431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1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064" name="Google Shape;1064;p15"/>
          <p:cNvSpPr txBox="1">
            <a:spLocks noGrp="1"/>
          </p:cNvSpPr>
          <p:nvPr>
            <p:ph type="title" idx="5"/>
          </p:nvPr>
        </p:nvSpPr>
        <p:spPr>
          <a:xfrm>
            <a:off x="5479255" y="3144167"/>
            <a:ext cx="2665500" cy="4431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1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065" name="Google Shape;1065;p15"/>
          <p:cNvSpPr txBox="1">
            <a:spLocks noGrp="1"/>
          </p:cNvSpPr>
          <p:nvPr>
            <p:ph type="subTitle" idx="6"/>
          </p:nvPr>
        </p:nvSpPr>
        <p:spPr>
          <a:xfrm>
            <a:off x="1620525" y="3476245"/>
            <a:ext cx="26655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066" name="Google Shape;1066;p15"/>
          <p:cNvSpPr txBox="1">
            <a:spLocks noGrp="1"/>
          </p:cNvSpPr>
          <p:nvPr>
            <p:ph type="subTitle" idx="7"/>
          </p:nvPr>
        </p:nvSpPr>
        <p:spPr>
          <a:xfrm>
            <a:off x="5479227" y="3476245"/>
            <a:ext cx="26655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067" name="Google Shape;1067;p15"/>
          <p:cNvSpPr txBox="1">
            <a:spLocks noGrp="1"/>
          </p:cNvSpPr>
          <p:nvPr>
            <p:ph type="title" idx="8"/>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068" name="Google Shape;1068;p15"/>
          <p:cNvGrpSpPr/>
          <p:nvPr/>
        </p:nvGrpSpPr>
        <p:grpSpPr>
          <a:xfrm>
            <a:off x="0" y="-57"/>
            <a:ext cx="9144004" cy="5143554"/>
            <a:chOff x="0" y="-57"/>
            <a:chExt cx="9144004" cy="5143554"/>
          </a:xfrm>
        </p:grpSpPr>
        <p:sp>
          <p:nvSpPr>
            <p:cNvPr id="1069" name="Google Shape;1069;p15"/>
            <p:cNvSpPr/>
            <p:nvPr/>
          </p:nvSpPr>
          <p:spPr>
            <a:xfrm rot="-5400000">
              <a:off x="-681218" y="2017335"/>
              <a:ext cx="1589209" cy="226772"/>
            </a:xfrm>
            <a:custGeom>
              <a:avLst/>
              <a:gdLst/>
              <a:ahLst/>
              <a:cxnLst/>
              <a:rect l="l" t="t" r="r" b="b"/>
              <a:pathLst>
                <a:path w="30659" h="4981" extrusionOk="0">
                  <a:moveTo>
                    <a:pt x="1" y="0"/>
                  </a:moveTo>
                  <a:lnTo>
                    <a:pt x="1" y="4980"/>
                  </a:lnTo>
                  <a:lnTo>
                    <a:pt x="30659" y="4980"/>
                  </a:lnTo>
                  <a:lnTo>
                    <a:pt x="306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15"/>
            <p:cNvSpPr/>
            <p:nvPr/>
          </p:nvSpPr>
          <p:spPr>
            <a:xfrm>
              <a:off x="6392250" y="4784600"/>
              <a:ext cx="1479842" cy="358896"/>
            </a:xfrm>
            <a:custGeom>
              <a:avLst/>
              <a:gdLst/>
              <a:ahLst/>
              <a:cxnLst/>
              <a:rect l="l" t="t" r="r" b="b"/>
              <a:pathLst>
                <a:path w="47591" h="11428" extrusionOk="0">
                  <a:moveTo>
                    <a:pt x="0" y="1"/>
                  </a:moveTo>
                  <a:lnTo>
                    <a:pt x="0" y="11428"/>
                  </a:lnTo>
                  <a:lnTo>
                    <a:pt x="47590" y="11428"/>
                  </a:lnTo>
                  <a:lnTo>
                    <a:pt x="475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71" name="Google Shape;1071;p15"/>
            <p:cNvCxnSpPr/>
            <p:nvPr/>
          </p:nvCxnSpPr>
          <p:spPr>
            <a:xfrm>
              <a:off x="7068700" y="4964050"/>
              <a:ext cx="803400" cy="0"/>
            </a:xfrm>
            <a:prstGeom prst="straightConnector1">
              <a:avLst/>
            </a:prstGeom>
            <a:noFill/>
            <a:ln w="19050" cap="flat" cmpd="sng">
              <a:solidFill>
                <a:schemeClr val="lt1"/>
              </a:solidFill>
              <a:prstDash val="solid"/>
              <a:round/>
              <a:headEnd type="none" w="med" len="med"/>
              <a:tailEnd type="none" w="med" len="med"/>
            </a:ln>
          </p:spPr>
        </p:cxnSp>
        <p:grpSp>
          <p:nvGrpSpPr>
            <p:cNvPr id="1072" name="Google Shape;1072;p15"/>
            <p:cNvGrpSpPr/>
            <p:nvPr/>
          </p:nvGrpSpPr>
          <p:grpSpPr>
            <a:xfrm>
              <a:off x="716149" y="4937000"/>
              <a:ext cx="749152" cy="63126"/>
              <a:chOff x="2133750" y="758150"/>
              <a:chExt cx="216800" cy="18275"/>
            </a:xfrm>
          </p:grpSpPr>
          <p:sp>
            <p:nvSpPr>
              <p:cNvPr id="1073" name="Google Shape;1073;p15"/>
              <p:cNvSpPr/>
              <p:nvPr/>
            </p:nvSpPr>
            <p:spPr>
              <a:xfrm>
                <a:off x="2133750" y="758150"/>
                <a:ext cx="18275" cy="18275"/>
              </a:xfrm>
              <a:custGeom>
                <a:avLst/>
                <a:gdLst/>
                <a:ahLst/>
                <a:cxnLst/>
                <a:rect l="l" t="t" r="r" b="b"/>
                <a:pathLst>
                  <a:path w="731" h="731" extrusionOk="0">
                    <a:moveTo>
                      <a:pt x="1" y="1"/>
                    </a:moveTo>
                    <a:lnTo>
                      <a:pt x="1" y="730"/>
                    </a:lnTo>
                    <a:lnTo>
                      <a:pt x="730" y="730"/>
                    </a:lnTo>
                    <a:lnTo>
                      <a:pt x="7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15"/>
              <p:cNvSpPr/>
              <p:nvPr/>
            </p:nvSpPr>
            <p:spPr>
              <a:xfrm>
                <a:off x="2183400" y="758150"/>
                <a:ext cx="18225" cy="18275"/>
              </a:xfrm>
              <a:custGeom>
                <a:avLst/>
                <a:gdLst/>
                <a:ahLst/>
                <a:cxnLst/>
                <a:rect l="l" t="t" r="r" b="b"/>
                <a:pathLst>
                  <a:path w="729" h="731" extrusionOk="0">
                    <a:moveTo>
                      <a:pt x="0" y="1"/>
                    </a:moveTo>
                    <a:lnTo>
                      <a:pt x="0" y="730"/>
                    </a:lnTo>
                    <a:lnTo>
                      <a:pt x="729" y="730"/>
                    </a:lnTo>
                    <a:lnTo>
                      <a:pt x="7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15"/>
              <p:cNvSpPr/>
              <p:nvPr/>
            </p:nvSpPr>
            <p:spPr>
              <a:xfrm>
                <a:off x="2233025" y="758150"/>
                <a:ext cx="18250" cy="18275"/>
              </a:xfrm>
              <a:custGeom>
                <a:avLst/>
                <a:gdLst/>
                <a:ahLst/>
                <a:cxnLst/>
                <a:rect l="l" t="t" r="r" b="b"/>
                <a:pathLst>
                  <a:path w="730" h="731" extrusionOk="0">
                    <a:moveTo>
                      <a:pt x="1" y="1"/>
                    </a:moveTo>
                    <a:lnTo>
                      <a:pt x="1" y="730"/>
                    </a:lnTo>
                    <a:lnTo>
                      <a:pt x="729" y="730"/>
                    </a:lnTo>
                    <a:lnTo>
                      <a:pt x="7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15"/>
              <p:cNvSpPr/>
              <p:nvPr/>
            </p:nvSpPr>
            <p:spPr>
              <a:xfrm>
                <a:off x="2282650" y="758150"/>
                <a:ext cx="18250" cy="18275"/>
              </a:xfrm>
              <a:custGeom>
                <a:avLst/>
                <a:gdLst/>
                <a:ahLst/>
                <a:cxnLst/>
                <a:rect l="l" t="t" r="r" b="b"/>
                <a:pathLst>
                  <a:path w="730" h="731" extrusionOk="0">
                    <a:moveTo>
                      <a:pt x="0" y="1"/>
                    </a:moveTo>
                    <a:lnTo>
                      <a:pt x="0" y="730"/>
                    </a:lnTo>
                    <a:lnTo>
                      <a:pt x="730" y="730"/>
                    </a:lnTo>
                    <a:lnTo>
                      <a:pt x="7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15"/>
              <p:cNvSpPr/>
              <p:nvPr/>
            </p:nvSpPr>
            <p:spPr>
              <a:xfrm>
                <a:off x="2332275" y="758150"/>
                <a:ext cx="18275" cy="18275"/>
              </a:xfrm>
              <a:custGeom>
                <a:avLst/>
                <a:gdLst/>
                <a:ahLst/>
                <a:cxnLst/>
                <a:rect l="l" t="t" r="r" b="b"/>
                <a:pathLst>
                  <a:path w="731" h="731" extrusionOk="0">
                    <a:moveTo>
                      <a:pt x="1" y="1"/>
                    </a:moveTo>
                    <a:lnTo>
                      <a:pt x="1" y="730"/>
                    </a:lnTo>
                    <a:lnTo>
                      <a:pt x="730" y="730"/>
                    </a:lnTo>
                    <a:lnTo>
                      <a:pt x="7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8" name="Google Shape;1078;p15"/>
            <p:cNvSpPr/>
            <p:nvPr/>
          </p:nvSpPr>
          <p:spPr>
            <a:xfrm rot="-5400000">
              <a:off x="8663187" y="-236292"/>
              <a:ext cx="244582" cy="717052"/>
            </a:xfrm>
            <a:custGeom>
              <a:avLst/>
              <a:gdLst/>
              <a:ahLst/>
              <a:cxnLst/>
              <a:rect l="l" t="t" r="r" b="b"/>
              <a:pathLst>
                <a:path w="30659" h="4981" extrusionOk="0">
                  <a:moveTo>
                    <a:pt x="1" y="0"/>
                  </a:moveTo>
                  <a:lnTo>
                    <a:pt x="1" y="4980"/>
                  </a:lnTo>
                  <a:lnTo>
                    <a:pt x="30659" y="4980"/>
                  </a:lnTo>
                  <a:lnTo>
                    <a:pt x="306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9" name="Google Shape;1079;p15"/>
          <p:cNvGrpSpPr/>
          <p:nvPr/>
        </p:nvGrpSpPr>
        <p:grpSpPr>
          <a:xfrm>
            <a:off x="-21027" y="-854293"/>
            <a:ext cx="9165033" cy="5997785"/>
            <a:chOff x="-21027" y="-854293"/>
            <a:chExt cx="9165033" cy="5997785"/>
          </a:xfrm>
        </p:grpSpPr>
        <p:grpSp>
          <p:nvGrpSpPr>
            <p:cNvPr id="1080" name="Google Shape;1080;p15"/>
            <p:cNvGrpSpPr/>
            <p:nvPr/>
          </p:nvGrpSpPr>
          <p:grpSpPr>
            <a:xfrm>
              <a:off x="7872080" y="4784609"/>
              <a:ext cx="1271926" cy="358882"/>
              <a:chOff x="1289425" y="372100"/>
              <a:chExt cx="1003175" cy="283075"/>
            </a:xfrm>
          </p:grpSpPr>
          <p:sp>
            <p:nvSpPr>
              <p:cNvPr id="1081" name="Google Shape;1081;p15"/>
              <p:cNvSpPr/>
              <p:nvPr/>
            </p:nvSpPr>
            <p:spPr>
              <a:xfrm>
                <a:off x="1289425" y="372100"/>
                <a:ext cx="16075" cy="16075"/>
              </a:xfrm>
              <a:custGeom>
                <a:avLst/>
                <a:gdLst/>
                <a:ahLst/>
                <a:cxnLst/>
                <a:rect l="l" t="t" r="r" b="b"/>
                <a:pathLst>
                  <a:path w="643" h="643" extrusionOk="0">
                    <a:moveTo>
                      <a:pt x="1" y="0"/>
                    </a:moveTo>
                    <a:lnTo>
                      <a:pt x="1" y="643"/>
                    </a:lnTo>
                    <a:lnTo>
                      <a:pt x="6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15"/>
              <p:cNvSpPr/>
              <p:nvPr/>
            </p:nvSpPr>
            <p:spPr>
              <a:xfrm>
                <a:off x="1289425" y="372100"/>
                <a:ext cx="71200" cy="71200"/>
              </a:xfrm>
              <a:custGeom>
                <a:avLst/>
                <a:gdLst/>
                <a:ahLst/>
                <a:cxnLst/>
                <a:rect l="l" t="t" r="r" b="b"/>
                <a:pathLst>
                  <a:path w="2848" h="2848" extrusionOk="0">
                    <a:moveTo>
                      <a:pt x="2060" y="0"/>
                    </a:moveTo>
                    <a:lnTo>
                      <a:pt x="1" y="2060"/>
                    </a:lnTo>
                    <a:lnTo>
                      <a:pt x="1" y="2847"/>
                    </a:lnTo>
                    <a:lnTo>
                      <a:pt x="2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15"/>
              <p:cNvSpPr/>
              <p:nvPr/>
            </p:nvSpPr>
            <p:spPr>
              <a:xfrm>
                <a:off x="1289425" y="372100"/>
                <a:ext cx="126275" cy="126275"/>
              </a:xfrm>
              <a:custGeom>
                <a:avLst/>
                <a:gdLst/>
                <a:ahLst/>
                <a:cxnLst/>
                <a:rect l="l" t="t" r="r" b="b"/>
                <a:pathLst>
                  <a:path w="5051" h="5051" extrusionOk="0">
                    <a:moveTo>
                      <a:pt x="4263" y="0"/>
                    </a:moveTo>
                    <a:lnTo>
                      <a:pt x="1" y="4263"/>
                    </a:lnTo>
                    <a:lnTo>
                      <a:pt x="1" y="5051"/>
                    </a:lnTo>
                    <a:lnTo>
                      <a:pt x="50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15"/>
              <p:cNvSpPr/>
              <p:nvPr/>
            </p:nvSpPr>
            <p:spPr>
              <a:xfrm>
                <a:off x="1289425" y="372100"/>
                <a:ext cx="181400" cy="181375"/>
              </a:xfrm>
              <a:custGeom>
                <a:avLst/>
                <a:gdLst/>
                <a:ahLst/>
                <a:cxnLst/>
                <a:rect l="l" t="t" r="r" b="b"/>
                <a:pathLst>
                  <a:path w="7256" h="7255" extrusionOk="0">
                    <a:moveTo>
                      <a:pt x="6468" y="0"/>
                    </a:moveTo>
                    <a:lnTo>
                      <a:pt x="1" y="6468"/>
                    </a:lnTo>
                    <a:lnTo>
                      <a:pt x="1" y="7255"/>
                    </a:lnTo>
                    <a:lnTo>
                      <a:pt x="7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15"/>
              <p:cNvSpPr/>
              <p:nvPr/>
            </p:nvSpPr>
            <p:spPr>
              <a:xfrm>
                <a:off x="1289425" y="372100"/>
                <a:ext cx="236500" cy="236500"/>
              </a:xfrm>
              <a:custGeom>
                <a:avLst/>
                <a:gdLst/>
                <a:ahLst/>
                <a:cxnLst/>
                <a:rect l="l" t="t" r="r" b="b"/>
                <a:pathLst>
                  <a:path w="9460" h="9460" extrusionOk="0">
                    <a:moveTo>
                      <a:pt x="8672" y="0"/>
                    </a:moveTo>
                    <a:lnTo>
                      <a:pt x="1" y="8672"/>
                    </a:lnTo>
                    <a:lnTo>
                      <a:pt x="1" y="9459"/>
                    </a:lnTo>
                    <a:lnTo>
                      <a:pt x="94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5"/>
              <p:cNvSpPr/>
              <p:nvPr/>
            </p:nvSpPr>
            <p:spPr>
              <a:xfrm>
                <a:off x="1289425" y="372100"/>
                <a:ext cx="291600" cy="283075"/>
              </a:xfrm>
              <a:custGeom>
                <a:avLst/>
                <a:gdLst/>
                <a:ahLst/>
                <a:cxnLst/>
                <a:rect l="l" t="t" r="r" b="b"/>
                <a:pathLst>
                  <a:path w="11664" h="11323" extrusionOk="0">
                    <a:moveTo>
                      <a:pt x="10876" y="0"/>
                    </a:moveTo>
                    <a:lnTo>
                      <a:pt x="1" y="10877"/>
                    </a:lnTo>
                    <a:lnTo>
                      <a:pt x="1" y="11323"/>
                    </a:lnTo>
                    <a:lnTo>
                      <a:pt x="342" y="11323"/>
                    </a:lnTo>
                    <a:lnTo>
                      <a:pt x="116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5"/>
              <p:cNvSpPr/>
              <p:nvPr/>
            </p:nvSpPr>
            <p:spPr>
              <a:xfrm>
                <a:off x="1333400" y="372100"/>
                <a:ext cx="302725" cy="283075"/>
              </a:xfrm>
              <a:custGeom>
                <a:avLst/>
                <a:gdLst/>
                <a:ahLst/>
                <a:cxnLst/>
                <a:rect l="l" t="t" r="r" b="b"/>
                <a:pathLst>
                  <a:path w="12109" h="11323" extrusionOk="0">
                    <a:moveTo>
                      <a:pt x="11321" y="0"/>
                    </a:moveTo>
                    <a:lnTo>
                      <a:pt x="0" y="11323"/>
                    </a:lnTo>
                    <a:lnTo>
                      <a:pt x="787" y="11323"/>
                    </a:lnTo>
                    <a:lnTo>
                      <a:pt x="121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5"/>
              <p:cNvSpPr/>
              <p:nvPr/>
            </p:nvSpPr>
            <p:spPr>
              <a:xfrm>
                <a:off x="1388475" y="372100"/>
                <a:ext cx="302750" cy="283075"/>
              </a:xfrm>
              <a:custGeom>
                <a:avLst/>
                <a:gdLst/>
                <a:ahLst/>
                <a:cxnLst/>
                <a:rect l="l" t="t" r="r" b="b"/>
                <a:pathLst>
                  <a:path w="12110" h="11323" extrusionOk="0">
                    <a:moveTo>
                      <a:pt x="11322" y="0"/>
                    </a:moveTo>
                    <a:lnTo>
                      <a:pt x="0" y="11323"/>
                    </a:lnTo>
                    <a:lnTo>
                      <a:pt x="788" y="11323"/>
                    </a:lnTo>
                    <a:lnTo>
                      <a:pt x="121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5"/>
              <p:cNvSpPr/>
              <p:nvPr/>
            </p:nvSpPr>
            <p:spPr>
              <a:xfrm>
                <a:off x="1443575" y="372100"/>
                <a:ext cx="302775" cy="283075"/>
              </a:xfrm>
              <a:custGeom>
                <a:avLst/>
                <a:gdLst/>
                <a:ahLst/>
                <a:cxnLst/>
                <a:rect l="l" t="t" r="r" b="b"/>
                <a:pathLst>
                  <a:path w="12111" h="11323" extrusionOk="0">
                    <a:moveTo>
                      <a:pt x="11323" y="0"/>
                    </a:moveTo>
                    <a:lnTo>
                      <a:pt x="1" y="11323"/>
                    </a:lnTo>
                    <a:lnTo>
                      <a:pt x="788" y="11323"/>
                    </a:lnTo>
                    <a:lnTo>
                      <a:pt x="121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15"/>
              <p:cNvSpPr/>
              <p:nvPr/>
            </p:nvSpPr>
            <p:spPr>
              <a:xfrm>
                <a:off x="1498700" y="372100"/>
                <a:ext cx="302725" cy="283075"/>
              </a:xfrm>
              <a:custGeom>
                <a:avLst/>
                <a:gdLst/>
                <a:ahLst/>
                <a:cxnLst/>
                <a:rect l="l" t="t" r="r" b="b"/>
                <a:pathLst>
                  <a:path w="12109" h="11323" extrusionOk="0">
                    <a:moveTo>
                      <a:pt x="11321" y="0"/>
                    </a:moveTo>
                    <a:lnTo>
                      <a:pt x="0" y="11323"/>
                    </a:lnTo>
                    <a:lnTo>
                      <a:pt x="787" y="11323"/>
                    </a:lnTo>
                    <a:lnTo>
                      <a:pt x="121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5"/>
              <p:cNvSpPr/>
              <p:nvPr/>
            </p:nvSpPr>
            <p:spPr>
              <a:xfrm>
                <a:off x="1553800" y="372100"/>
                <a:ext cx="302725" cy="283075"/>
              </a:xfrm>
              <a:custGeom>
                <a:avLst/>
                <a:gdLst/>
                <a:ahLst/>
                <a:cxnLst/>
                <a:rect l="l" t="t" r="r" b="b"/>
                <a:pathLst>
                  <a:path w="12109" h="11323" extrusionOk="0">
                    <a:moveTo>
                      <a:pt x="11322" y="0"/>
                    </a:moveTo>
                    <a:lnTo>
                      <a:pt x="1" y="11323"/>
                    </a:lnTo>
                    <a:lnTo>
                      <a:pt x="788" y="11323"/>
                    </a:lnTo>
                    <a:lnTo>
                      <a:pt x="12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5"/>
              <p:cNvSpPr/>
              <p:nvPr/>
            </p:nvSpPr>
            <p:spPr>
              <a:xfrm>
                <a:off x="1608875" y="372100"/>
                <a:ext cx="302775" cy="283075"/>
              </a:xfrm>
              <a:custGeom>
                <a:avLst/>
                <a:gdLst/>
                <a:ahLst/>
                <a:cxnLst/>
                <a:rect l="l" t="t" r="r" b="b"/>
                <a:pathLst>
                  <a:path w="12111" h="11323" extrusionOk="0">
                    <a:moveTo>
                      <a:pt x="11323" y="0"/>
                    </a:moveTo>
                    <a:lnTo>
                      <a:pt x="1" y="11323"/>
                    </a:lnTo>
                    <a:lnTo>
                      <a:pt x="788" y="11323"/>
                    </a:lnTo>
                    <a:lnTo>
                      <a:pt x="121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5"/>
              <p:cNvSpPr/>
              <p:nvPr/>
            </p:nvSpPr>
            <p:spPr>
              <a:xfrm>
                <a:off x="1664000" y="372100"/>
                <a:ext cx="302725" cy="283075"/>
              </a:xfrm>
              <a:custGeom>
                <a:avLst/>
                <a:gdLst/>
                <a:ahLst/>
                <a:cxnLst/>
                <a:rect l="l" t="t" r="r" b="b"/>
                <a:pathLst>
                  <a:path w="12109" h="11323" extrusionOk="0">
                    <a:moveTo>
                      <a:pt x="11321" y="0"/>
                    </a:moveTo>
                    <a:lnTo>
                      <a:pt x="0" y="11323"/>
                    </a:lnTo>
                    <a:lnTo>
                      <a:pt x="788" y="11323"/>
                    </a:lnTo>
                    <a:lnTo>
                      <a:pt x="12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15"/>
              <p:cNvSpPr/>
              <p:nvPr/>
            </p:nvSpPr>
            <p:spPr>
              <a:xfrm>
                <a:off x="1719100" y="372100"/>
                <a:ext cx="302750" cy="283075"/>
              </a:xfrm>
              <a:custGeom>
                <a:avLst/>
                <a:gdLst/>
                <a:ahLst/>
                <a:cxnLst/>
                <a:rect l="l" t="t" r="r" b="b"/>
                <a:pathLst>
                  <a:path w="12110" h="11323" extrusionOk="0">
                    <a:moveTo>
                      <a:pt x="11322" y="0"/>
                    </a:moveTo>
                    <a:lnTo>
                      <a:pt x="1" y="11323"/>
                    </a:lnTo>
                    <a:lnTo>
                      <a:pt x="788" y="11323"/>
                    </a:lnTo>
                    <a:lnTo>
                      <a:pt x="12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15"/>
              <p:cNvSpPr/>
              <p:nvPr/>
            </p:nvSpPr>
            <p:spPr>
              <a:xfrm>
                <a:off x="1774200" y="372100"/>
                <a:ext cx="302750" cy="283075"/>
              </a:xfrm>
              <a:custGeom>
                <a:avLst/>
                <a:gdLst/>
                <a:ahLst/>
                <a:cxnLst/>
                <a:rect l="l" t="t" r="r" b="b"/>
                <a:pathLst>
                  <a:path w="12110" h="11323" extrusionOk="0">
                    <a:moveTo>
                      <a:pt x="11322" y="0"/>
                    </a:moveTo>
                    <a:lnTo>
                      <a:pt x="0" y="11323"/>
                    </a:lnTo>
                    <a:lnTo>
                      <a:pt x="787" y="11323"/>
                    </a:lnTo>
                    <a:lnTo>
                      <a:pt x="12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5"/>
              <p:cNvSpPr/>
              <p:nvPr/>
            </p:nvSpPr>
            <p:spPr>
              <a:xfrm>
                <a:off x="1829300" y="372100"/>
                <a:ext cx="302750" cy="283075"/>
              </a:xfrm>
              <a:custGeom>
                <a:avLst/>
                <a:gdLst/>
                <a:ahLst/>
                <a:cxnLst/>
                <a:rect l="l" t="t" r="r" b="b"/>
                <a:pathLst>
                  <a:path w="12110" h="11323" extrusionOk="0">
                    <a:moveTo>
                      <a:pt x="11323" y="0"/>
                    </a:moveTo>
                    <a:lnTo>
                      <a:pt x="1" y="11323"/>
                    </a:lnTo>
                    <a:lnTo>
                      <a:pt x="788" y="11323"/>
                    </a:lnTo>
                    <a:lnTo>
                      <a:pt x="121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15"/>
              <p:cNvSpPr/>
              <p:nvPr/>
            </p:nvSpPr>
            <p:spPr>
              <a:xfrm>
                <a:off x="1884400" y="372100"/>
                <a:ext cx="302750" cy="283075"/>
              </a:xfrm>
              <a:custGeom>
                <a:avLst/>
                <a:gdLst/>
                <a:ahLst/>
                <a:cxnLst/>
                <a:rect l="l" t="t" r="r" b="b"/>
                <a:pathLst>
                  <a:path w="12110" h="11323" extrusionOk="0">
                    <a:moveTo>
                      <a:pt x="11322" y="0"/>
                    </a:moveTo>
                    <a:lnTo>
                      <a:pt x="1" y="11323"/>
                    </a:lnTo>
                    <a:lnTo>
                      <a:pt x="788" y="11323"/>
                    </a:lnTo>
                    <a:lnTo>
                      <a:pt x="12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15"/>
              <p:cNvSpPr/>
              <p:nvPr/>
            </p:nvSpPr>
            <p:spPr>
              <a:xfrm>
                <a:off x="1939500" y="372100"/>
                <a:ext cx="302750" cy="283075"/>
              </a:xfrm>
              <a:custGeom>
                <a:avLst/>
                <a:gdLst/>
                <a:ahLst/>
                <a:cxnLst/>
                <a:rect l="l" t="t" r="r" b="b"/>
                <a:pathLst>
                  <a:path w="12110" h="11323" extrusionOk="0">
                    <a:moveTo>
                      <a:pt x="11322" y="0"/>
                    </a:moveTo>
                    <a:lnTo>
                      <a:pt x="0" y="11323"/>
                    </a:lnTo>
                    <a:lnTo>
                      <a:pt x="788" y="11323"/>
                    </a:lnTo>
                    <a:lnTo>
                      <a:pt x="121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15"/>
              <p:cNvSpPr/>
              <p:nvPr/>
            </p:nvSpPr>
            <p:spPr>
              <a:xfrm>
                <a:off x="1994600" y="372100"/>
                <a:ext cx="298000" cy="283075"/>
              </a:xfrm>
              <a:custGeom>
                <a:avLst/>
                <a:gdLst/>
                <a:ahLst/>
                <a:cxnLst/>
                <a:rect l="l" t="t" r="r" b="b"/>
                <a:pathLst>
                  <a:path w="11920" h="11323" extrusionOk="0">
                    <a:moveTo>
                      <a:pt x="11323" y="0"/>
                    </a:moveTo>
                    <a:lnTo>
                      <a:pt x="1" y="11323"/>
                    </a:lnTo>
                    <a:lnTo>
                      <a:pt x="788" y="11323"/>
                    </a:lnTo>
                    <a:lnTo>
                      <a:pt x="11920" y="191"/>
                    </a:lnTo>
                    <a:lnTo>
                      <a:pt x="119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15"/>
              <p:cNvSpPr/>
              <p:nvPr/>
            </p:nvSpPr>
            <p:spPr>
              <a:xfrm>
                <a:off x="2049725" y="412275"/>
                <a:ext cx="242875" cy="242900"/>
              </a:xfrm>
              <a:custGeom>
                <a:avLst/>
                <a:gdLst/>
                <a:ahLst/>
                <a:cxnLst/>
                <a:rect l="l" t="t" r="r" b="b"/>
                <a:pathLst>
                  <a:path w="9715" h="9716" extrusionOk="0">
                    <a:moveTo>
                      <a:pt x="9715" y="1"/>
                    </a:moveTo>
                    <a:lnTo>
                      <a:pt x="0" y="9716"/>
                    </a:lnTo>
                    <a:lnTo>
                      <a:pt x="787" y="9716"/>
                    </a:lnTo>
                    <a:lnTo>
                      <a:pt x="9715" y="788"/>
                    </a:lnTo>
                    <a:lnTo>
                      <a:pt x="97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15"/>
              <p:cNvSpPr/>
              <p:nvPr/>
            </p:nvSpPr>
            <p:spPr>
              <a:xfrm>
                <a:off x="2104825" y="467400"/>
                <a:ext cx="187775" cy="187775"/>
              </a:xfrm>
              <a:custGeom>
                <a:avLst/>
                <a:gdLst/>
                <a:ahLst/>
                <a:cxnLst/>
                <a:rect l="l" t="t" r="r" b="b"/>
                <a:pathLst>
                  <a:path w="7511" h="7511" extrusionOk="0">
                    <a:moveTo>
                      <a:pt x="7511" y="0"/>
                    </a:moveTo>
                    <a:lnTo>
                      <a:pt x="1" y="7511"/>
                    </a:lnTo>
                    <a:lnTo>
                      <a:pt x="788" y="7511"/>
                    </a:lnTo>
                    <a:lnTo>
                      <a:pt x="7511" y="787"/>
                    </a:lnTo>
                    <a:lnTo>
                      <a:pt x="75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15"/>
              <p:cNvSpPr/>
              <p:nvPr/>
            </p:nvSpPr>
            <p:spPr>
              <a:xfrm>
                <a:off x="2159900" y="522475"/>
                <a:ext cx="132700" cy="132700"/>
              </a:xfrm>
              <a:custGeom>
                <a:avLst/>
                <a:gdLst/>
                <a:ahLst/>
                <a:cxnLst/>
                <a:rect l="l" t="t" r="r" b="b"/>
                <a:pathLst>
                  <a:path w="5308" h="5308" extrusionOk="0">
                    <a:moveTo>
                      <a:pt x="5308" y="1"/>
                    </a:moveTo>
                    <a:lnTo>
                      <a:pt x="1" y="5308"/>
                    </a:lnTo>
                    <a:lnTo>
                      <a:pt x="788" y="5308"/>
                    </a:lnTo>
                    <a:lnTo>
                      <a:pt x="5308" y="788"/>
                    </a:lnTo>
                    <a:lnTo>
                      <a:pt x="53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15"/>
              <p:cNvSpPr/>
              <p:nvPr/>
            </p:nvSpPr>
            <p:spPr>
              <a:xfrm>
                <a:off x="2215025" y="577575"/>
                <a:ext cx="77575" cy="77600"/>
              </a:xfrm>
              <a:custGeom>
                <a:avLst/>
                <a:gdLst/>
                <a:ahLst/>
                <a:cxnLst/>
                <a:rect l="l" t="t" r="r" b="b"/>
                <a:pathLst>
                  <a:path w="3103" h="3104" extrusionOk="0">
                    <a:moveTo>
                      <a:pt x="3103" y="1"/>
                    </a:moveTo>
                    <a:lnTo>
                      <a:pt x="0" y="3104"/>
                    </a:lnTo>
                    <a:lnTo>
                      <a:pt x="788" y="3104"/>
                    </a:lnTo>
                    <a:lnTo>
                      <a:pt x="3103" y="788"/>
                    </a:lnTo>
                    <a:lnTo>
                      <a:pt x="31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15"/>
              <p:cNvSpPr/>
              <p:nvPr/>
            </p:nvSpPr>
            <p:spPr>
              <a:xfrm>
                <a:off x="2270125" y="632700"/>
                <a:ext cx="22475" cy="22475"/>
              </a:xfrm>
              <a:custGeom>
                <a:avLst/>
                <a:gdLst/>
                <a:ahLst/>
                <a:cxnLst/>
                <a:rect l="l" t="t" r="r" b="b"/>
                <a:pathLst>
                  <a:path w="899" h="899" extrusionOk="0">
                    <a:moveTo>
                      <a:pt x="899" y="0"/>
                    </a:moveTo>
                    <a:lnTo>
                      <a:pt x="1" y="899"/>
                    </a:lnTo>
                    <a:lnTo>
                      <a:pt x="788" y="899"/>
                    </a:lnTo>
                    <a:lnTo>
                      <a:pt x="899" y="788"/>
                    </a:lnTo>
                    <a:lnTo>
                      <a:pt x="8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5" name="Google Shape;1105;p15"/>
            <p:cNvGrpSpPr/>
            <p:nvPr/>
          </p:nvGrpSpPr>
          <p:grpSpPr>
            <a:xfrm>
              <a:off x="7048668" y="-854293"/>
              <a:ext cx="1063360" cy="1099573"/>
              <a:chOff x="1375600" y="1002375"/>
              <a:chExt cx="781825" cy="808450"/>
            </a:xfrm>
          </p:grpSpPr>
          <p:sp>
            <p:nvSpPr>
              <p:cNvPr id="1106" name="Google Shape;1106;p15"/>
              <p:cNvSpPr/>
              <p:nvPr/>
            </p:nvSpPr>
            <p:spPr>
              <a:xfrm>
                <a:off x="1375600" y="1002375"/>
                <a:ext cx="28925" cy="28900"/>
              </a:xfrm>
              <a:custGeom>
                <a:avLst/>
                <a:gdLst/>
                <a:ahLst/>
                <a:cxnLst/>
                <a:rect l="l" t="t" r="r" b="b"/>
                <a:pathLst>
                  <a:path w="1157" h="1156" extrusionOk="0">
                    <a:moveTo>
                      <a:pt x="578" y="1"/>
                    </a:moveTo>
                    <a:cubicBezTo>
                      <a:pt x="259" y="1"/>
                      <a:pt x="1" y="259"/>
                      <a:pt x="1" y="578"/>
                    </a:cubicBezTo>
                    <a:cubicBezTo>
                      <a:pt x="1" y="897"/>
                      <a:pt x="259" y="1156"/>
                      <a:pt x="578" y="1156"/>
                    </a:cubicBezTo>
                    <a:cubicBezTo>
                      <a:pt x="898" y="1156"/>
                      <a:pt x="1157" y="897"/>
                      <a:pt x="1157" y="578"/>
                    </a:cubicBezTo>
                    <a:cubicBezTo>
                      <a:pt x="1157" y="259"/>
                      <a:pt x="898"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15"/>
              <p:cNvSpPr/>
              <p:nvPr/>
            </p:nvSpPr>
            <p:spPr>
              <a:xfrm>
                <a:off x="1501100" y="1002375"/>
                <a:ext cx="28900" cy="28900"/>
              </a:xfrm>
              <a:custGeom>
                <a:avLst/>
                <a:gdLst/>
                <a:ahLst/>
                <a:cxnLst/>
                <a:rect l="l" t="t" r="r" b="b"/>
                <a:pathLst>
                  <a:path w="1156" h="1156" extrusionOk="0">
                    <a:moveTo>
                      <a:pt x="578" y="1"/>
                    </a:moveTo>
                    <a:cubicBezTo>
                      <a:pt x="259" y="1"/>
                      <a:pt x="1" y="259"/>
                      <a:pt x="1" y="578"/>
                    </a:cubicBezTo>
                    <a:cubicBezTo>
                      <a:pt x="1" y="897"/>
                      <a:pt x="259" y="1156"/>
                      <a:pt x="578" y="1156"/>
                    </a:cubicBezTo>
                    <a:cubicBezTo>
                      <a:pt x="897" y="1156"/>
                      <a:pt x="1156" y="897"/>
                      <a:pt x="1156" y="578"/>
                    </a:cubicBezTo>
                    <a:cubicBezTo>
                      <a:pt x="1156" y="259"/>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15"/>
              <p:cNvSpPr/>
              <p:nvPr/>
            </p:nvSpPr>
            <p:spPr>
              <a:xfrm>
                <a:off x="1626600" y="1002375"/>
                <a:ext cx="28900" cy="28900"/>
              </a:xfrm>
              <a:custGeom>
                <a:avLst/>
                <a:gdLst/>
                <a:ahLst/>
                <a:cxnLst/>
                <a:rect l="l" t="t" r="r" b="b"/>
                <a:pathLst>
                  <a:path w="1156" h="1156" extrusionOk="0">
                    <a:moveTo>
                      <a:pt x="578" y="1"/>
                    </a:moveTo>
                    <a:cubicBezTo>
                      <a:pt x="258" y="1"/>
                      <a:pt x="0" y="259"/>
                      <a:pt x="0" y="578"/>
                    </a:cubicBezTo>
                    <a:cubicBezTo>
                      <a:pt x="0" y="897"/>
                      <a:pt x="258" y="1156"/>
                      <a:pt x="578" y="1156"/>
                    </a:cubicBezTo>
                    <a:cubicBezTo>
                      <a:pt x="896" y="1156"/>
                      <a:pt x="1155" y="897"/>
                      <a:pt x="1155" y="578"/>
                    </a:cubicBezTo>
                    <a:cubicBezTo>
                      <a:pt x="1155" y="259"/>
                      <a:pt x="896"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15"/>
              <p:cNvSpPr/>
              <p:nvPr/>
            </p:nvSpPr>
            <p:spPr>
              <a:xfrm>
                <a:off x="1752075" y="1002375"/>
                <a:ext cx="28900" cy="28900"/>
              </a:xfrm>
              <a:custGeom>
                <a:avLst/>
                <a:gdLst/>
                <a:ahLst/>
                <a:cxnLst/>
                <a:rect l="l" t="t" r="r" b="b"/>
                <a:pathLst>
                  <a:path w="1156" h="1156" extrusionOk="0">
                    <a:moveTo>
                      <a:pt x="578" y="1"/>
                    </a:moveTo>
                    <a:cubicBezTo>
                      <a:pt x="258" y="1"/>
                      <a:pt x="0" y="259"/>
                      <a:pt x="0" y="578"/>
                    </a:cubicBezTo>
                    <a:cubicBezTo>
                      <a:pt x="0" y="897"/>
                      <a:pt x="259" y="1156"/>
                      <a:pt x="578" y="1156"/>
                    </a:cubicBezTo>
                    <a:cubicBezTo>
                      <a:pt x="896" y="1156"/>
                      <a:pt x="1155" y="897"/>
                      <a:pt x="1155" y="578"/>
                    </a:cubicBezTo>
                    <a:cubicBezTo>
                      <a:pt x="1155" y="259"/>
                      <a:pt x="896"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15"/>
              <p:cNvSpPr/>
              <p:nvPr/>
            </p:nvSpPr>
            <p:spPr>
              <a:xfrm>
                <a:off x="1877550" y="1002375"/>
                <a:ext cx="28900" cy="28900"/>
              </a:xfrm>
              <a:custGeom>
                <a:avLst/>
                <a:gdLst/>
                <a:ahLst/>
                <a:cxnLst/>
                <a:rect l="l" t="t" r="r" b="b"/>
                <a:pathLst>
                  <a:path w="1156" h="1156" extrusionOk="0">
                    <a:moveTo>
                      <a:pt x="578" y="1"/>
                    </a:moveTo>
                    <a:cubicBezTo>
                      <a:pt x="260" y="1"/>
                      <a:pt x="1" y="259"/>
                      <a:pt x="1" y="578"/>
                    </a:cubicBezTo>
                    <a:cubicBezTo>
                      <a:pt x="1" y="897"/>
                      <a:pt x="260" y="1156"/>
                      <a:pt x="578" y="1156"/>
                    </a:cubicBezTo>
                    <a:cubicBezTo>
                      <a:pt x="897" y="1156"/>
                      <a:pt x="1156" y="897"/>
                      <a:pt x="1156" y="578"/>
                    </a:cubicBezTo>
                    <a:cubicBezTo>
                      <a:pt x="1156" y="259"/>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15"/>
              <p:cNvSpPr/>
              <p:nvPr/>
            </p:nvSpPr>
            <p:spPr>
              <a:xfrm>
                <a:off x="2003025" y="1002375"/>
                <a:ext cx="28900" cy="28900"/>
              </a:xfrm>
              <a:custGeom>
                <a:avLst/>
                <a:gdLst/>
                <a:ahLst/>
                <a:cxnLst/>
                <a:rect l="l" t="t" r="r" b="b"/>
                <a:pathLst>
                  <a:path w="1156" h="1156" extrusionOk="0">
                    <a:moveTo>
                      <a:pt x="578" y="1"/>
                    </a:moveTo>
                    <a:cubicBezTo>
                      <a:pt x="260" y="1"/>
                      <a:pt x="1" y="259"/>
                      <a:pt x="1" y="578"/>
                    </a:cubicBezTo>
                    <a:cubicBezTo>
                      <a:pt x="1" y="897"/>
                      <a:pt x="260" y="1156"/>
                      <a:pt x="578" y="1156"/>
                    </a:cubicBezTo>
                    <a:cubicBezTo>
                      <a:pt x="897" y="1156"/>
                      <a:pt x="1156" y="897"/>
                      <a:pt x="1156" y="578"/>
                    </a:cubicBezTo>
                    <a:cubicBezTo>
                      <a:pt x="1156" y="259"/>
                      <a:pt x="898"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15"/>
              <p:cNvSpPr/>
              <p:nvPr/>
            </p:nvSpPr>
            <p:spPr>
              <a:xfrm>
                <a:off x="2128525" y="1002375"/>
                <a:ext cx="28900" cy="28900"/>
              </a:xfrm>
              <a:custGeom>
                <a:avLst/>
                <a:gdLst/>
                <a:ahLst/>
                <a:cxnLst/>
                <a:rect l="l" t="t" r="r" b="b"/>
                <a:pathLst>
                  <a:path w="1156" h="1156" extrusionOk="0">
                    <a:moveTo>
                      <a:pt x="578" y="1"/>
                    </a:moveTo>
                    <a:cubicBezTo>
                      <a:pt x="259" y="1"/>
                      <a:pt x="0" y="259"/>
                      <a:pt x="0" y="578"/>
                    </a:cubicBezTo>
                    <a:cubicBezTo>
                      <a:pt x="0" y="897"/>
                      <a:pt x="259" y="1156"/>
                      <a:pt x="578" y="1156"/>
                    </a:cubicBezTo>
                    <a:cubicBezTo>
                      <a:pt x="897" y="1156"/>
                      <a:pt x="1155" y="897"/>
                      <a:pt x="1155" y="578"/>
                    </a:cubicBezTo>
                    <a:cubicBezTo>
                      <a:pt x="1155" y="259"/>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15"/>
              <p:cNvSpPr/>
              <p:nvPr/>
            </p:nvSpPr>
            <p:spPr>
              <a:xfrm>
                <a:off x="1375600" y="1113725"/>
                <a:ext cx="28925" cy="28900"/>
              </a:xfrm>
              <a:custGeom>
                <a:avLst/>
                <a:gdLst/>
                <a:ahLst/>
                <a:cxnLst/>
                <a:rect l="l" t="t" r="r" b="b"/>
                <a:pathLst>
                  <a:path w="1157" h="1156" extrusionOk="0">
                    <a:moveTo>
                      <a:pt x="578" y="1"/>
                    </a:moveTo>
                    <a:cubicBezTo>
                      <a:pt x="259" y="1"/>
                      <a:pt x="1" y="260"/>
                      <a:pt x="1" y="578"/>
                    </a:cubicBezTo>
                    <a:cubicBezTo>
                      <a:pt x="1" y="898"/>
                      <a:pt x="259" y="1156"/>
                      <a:pt x="578" y="1156"/>
                    </a:cubicBezTo>
                    <a:cubicBezTo>
                      <a:pt x="898" y="1156"/>
                      <a:pt x="1157" y="898"/>
                      <a:pt x="1157" y="578"/>
                    </a:cubicBezTo>
                    <a:cubicBezTo>
                      <a:pt x="1157" y="260"/>
                      <a:pt x="898"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15"/>
              <p:cNvSpPr/>
              <p:nvPr/>
            </p:nvSpPr>
            <p:spPr>
              <a:xfrm>
                <a:off x="1501100" y="1113725"/>
                <a:ext cx="28900" cy="28900"/>
              </a:xfrm>
              <a:custGeom>
                <a:avLst/>
                <a:gdLst/>
                <a:ahLst/>
                <a:cxnLst/>
                <a:rect l="l" t="t" r="r" b="b"/>
                <a:pathLst>
                  <a:path w="1156" h="1156" extrusionOk="0">
                    <a:moveTo>
                      <a:pt x="578" y="1"/>
                    </a:moveTo>
                    <a:cubicBezTo>
                      <a:pt x="259" y="1"/>
                      <a:pt x="1" y="260"/>
                      <a:pt x="1" y="578"/>
                    </a:cubicBezTo>
                    <a:cubicBezTo>
                      <a:pt x="1" y="898"/>
                      <a:pt x="259" y="1156"/>
                      <a:pt x="578" y="1156"/>
                    </a:cubicBezTo>
                    <a:cubicBezTo>
                      <a:pt x="897" y="1156"/>
                      <a:pt x="1156" y="898"/>
                      <a:pt x="1156" y="578"/>
                    </a:cubicBezTo>
                    <a:cubicBezTo>
                      <a:pt x="1156" y="260"/>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15"/>
              <p:cNvSpPr/>
              <p:nvPr/>
            </p:nvSpPr>
            <p:spPr>
              <a:xfrm>
                <a:off x="1626600" y="1113725"/>
                <a:ext cx="28900" cy="28900"/>
              </a:xfrm>
              <a:custGeom>
                <a:avLst/>
                <a:gdLst/>
                <a:ahLst/>
                <a:cxnLst/>
                <a:rect l="l" t="t" r="r" b="b"/>
                <a:pathLst>
                  <a:path w="1156" h="1156" extrusionOk="0">
                    <a:moveTo>
                      <a:pt x="578" y="1"/>
                    </a:moveTo>
                    <a:cubicBezTo>
                      <a:pt x="258" y="1"/>
                      <a:pt x="0" y="260"/>
                      <a:pt x="0" y="578"/>
                    </a:cubicBezTo>
                    <a:cubicBezTo>
                      <a:pt x="0" y="898"/>
                      <a:pt x="258" y="1156"/>
                      <a:pt x="578" y="1156"/>
                    </a:cubicBezTo>
                    <a:cubicBezTo>
                      <a:pt x="896" y="1156"/>
                      <a:pt x="1155" y="898"/>
                      <a:pt x="1155" y="578"/>
                    </a:cubicBezTo>
                    <a:cubicBezTo>
                      <a:pt x="1155" y="260"/>
                      <a:pt x="896"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15"/>
              <p:cNvSpPr/>
              <p:nvPr/>
            </p:nvSpPr>
            <p:spPr>
              <a:xfrm>
                <a:off x="1752075" y="1113725"/>
                <a:ext cx="28900" cy="28900"/>
              </a:xfrm>
              <a:custGeom>
                <a:avLst/>
                <a:gdLst/>
                <a:ahLst/>
                <a:cxnLst/>
                <a:rect l="l" t="t" r="r" b="b"/>
                <a:pathLst>
                  <a:path w="1156" h="1156" extrusionOk="0">
                    <a:moveTo>
                      <a:pt x="578" y="1"/>
                    </a:moveTo>
                    <a:cubicBezTo>
                      <a:pt x="258" y="1"/>
                      <a:pt x="0" y="260"/>
                      <a:pt x="0" y="578"/>
                    </a:cubicBezTo>
                    <a:cubicBezTo>
                      <a:pt x="0" y="898"/>
                      <a:pt x="259" y="1156"/>
                      <a:pt x="578" y="1156"/>
                    </a:cubicBezTo>
                    <a:cubicBezTo>
                      <a:pt x="896" y="1156"/>
                      <a:pt x="1155" y="898"/>
                      <a:pt x="1155" y="578"/>
                    </a:cubicBezTo>
                    <a:cubicBezTo>
                      <a:pt x="1155" y="260"/>
                      <a:pt x="896"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15"/>
              <p:cNvSpPr/>
              <p:nvPr/>
            </p:nvSpPr>
            <p:spPr>
              <a:xfrm>
                <a:off x="1877550" y="1113725"/>
                <a:ext cx="28900" cy="28900"/>
              </a:xfrm>
              <a:custGeom>
                <a:avLst/>
                <a:gdLst/>
                <a:ahLst/>
                <a:cxnLst/>
                <a:rect l="l" t="t" r="r" b="b"/>
                <a:pathLst>
                  <a:path w="1156" h="1156" extrusionOk="0">
                    <a:moveTo>
                      <a:pt x="578" y="1"/>
                    </a:moveTo>
                    <a:cubicBezTo>
                      <a:pt x="260" y="1"/>
                      <a:pt x="1" y="260"/>
                      <a:pt x="1" y="578"/>
                    </a:cubicBezTo>
                    <a:cubicBezTo>
                      <a:pt x="1" y="898"/>
                      <a:pt x="260" y="1156"/>
                      <a:pt x="578" y="1156"/>
                    </a:cubicBezTo>
                    <a:cubicBezTo>
                      <a:pt x="897" y="1156"/>
                      <a:pt x="1156" y="898"/>
                      <a:pt x="1156" y="578"/>
                    </a:cubicBezTo>
                    <a:cubicBezTo>
                      <a:pt x="1156" y="260"/>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15"/>
              <p:cNvSpPr/>
              <p:nvPr/>
            </p:nvSpPr>
            <p:spPr>
              <a:xfrm>
                <a:off x="2003025" y="1113725"/>
                <a:ext cx="28900" cy="28900"/>
              </a:xfrm>
              <a:custGeom>
                <a:avLst/>
                <a:gdLst/>
                <a:ahLst/>
                <a:cxnLst/>
                <a:rect l="l" t="t" r="r" b="b"/>
                <a:pathLst>
                  <a:path w="1156" h="1156" extrusionOk="0">
                    <a:moveTo>
                      <a:pt x="578" y="1"/>
                    </a:moveTo>
                    <a:cubicBezTo>
                      <a:pt x="260" y="1"/>
                      <a:pt x="1" y="260"/>
                      <a:pt x="1" y="578"/>
                    </a:cubicBezTo>
                    <a:cubicBezTo>
                      <a:pt x="1" y="898"/>
                      <a:pt x="260" y="1156"/>
                      <a:pt x="578" y="1156"/>
                    </a:cubicBezTo>
                    <a:cubicBezTo>
                      <a:pt x="897" y="1156"/>
                      <a:pt x="1156" y="898"/>
                      <a:pt x="1156" y="578"/>
                    </a:cubicBezTo>
                    <a:cubicBezTo>
                      <a:pt x="1156" y="260"/>
                      <a:pt x="898"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15"/>
              <p:cNvSpPr/>
              <p:nvPr/>
            </p:nvSpPr>
            <p:spPr>
              <a:xfrm>
                <a:off x="2128525" y="1113725"/>
                <a:ext cx="28900" cy="28900"/>
              </a:xfrm>
              <a:custGeom>
                <a:avLst/>
                <a:gdLst/>
                <a:ahLst/>
                <a:cxnLst/>
                <a:rect l="l" t="t" r="r" b="b"/>
                <a:pathLst>
                  <a:path w="1156" h="1156" extrusionOk="0">
                    <a:moveTo>
                      <a:pt x="578" y="1"/>
                    </a:moveTo>
                    <a:cubicBezTo>
                      <a:pt x="259" y="1"/>
                      <a:pt x="0" y="260"/>
                      <a:pt x="0" y="578"/>
                    </a:cubicBezTo>
                    <a:cubicBezTo>
                      <a:pt x="0" y="898"/>
                      <a:pt x="259" y="1156"/>
                      <a:pt x="578" y="1156"/>
                    </a:cubicBezTo>
                    <a:cubicBezTo>
                      <a:pt x="897" y="1156"/>
                      <a:pt x="1155" y="898"/>
                      <a:pt x="1155" y="578"/>
                    </a:cubicBezTo>
                    <a:cubicBezTo>
                      <a:pt x="1155" y="260"/>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15"/>
              <p:cNvSpPr/>
              <p:nvPr/>
            </p:nvSpPr>
            <p:spPr>
              <a:xfrm>
                <a:off x="1375600" y="1225100"/>
                <a:ext cx="28925" cy="28925"/>
              </a:xfrm>
              <a:custGeom>
                <a:avLst/>
                <a:gdLst/>
                <a:ahLst/>
                <a:cxnLst/>
                <a:rect l="l" t="t" r="r" b="b"/>
                <a:pathLst>
                  <a:path w="1157" h="1157" extrusionOk="0">
                    <a:moveTo>
                      <a:pt x="578" y="1"/>
                    </a:moveTo>
                    <a:cubicBezTo>
                      <a:pt x="259" y="1"/>
                      <a:pt x="1" y="259"/>
                      <a:pt x="1" y="578"/>
                    </a:cubicBezTo>
                    <a:cubicBezTo>
                      <a:pt x="1" y="897"/>
                      <a:pt x="259" y="1156"/>
                      <a:pt x="578" y="1156"/>
                    </a:cubicBezTo>
                    <a:cubicBezTo>
                      <a:pt x="898" y="1156"/>
                      <a:pt x="1157" y="897"/>
                      <a:pt x="1157" y="578"/>
                    </a:cubicBezTo>
                    <a:cubicBezTo>
                      <a:pt x="1157" y="259"/>
                      <a:pt x="898"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15"/>
              <p:cNvSpPr/>
              <p:nvPr/>
            </p:nvSpPr>
            <p:spPr>
              <a:xfrm>
                <a:off x="1501100" y="1225100"/>
                <a:ext cx="28900" cy="28925"/>
              </a:xfrm>
              <a:custGeom>
                <a:avLst/>
                <a:gdLst/>
                <a:ahLst/>
                <a:cxnLst/>
                <a:rect l="l" t="t" r="r" b="b"/>
                <a:pathLst>
                  <a:path w="1156" h="1157" extrusionOk="0">
                    <a:moveTo>
                      <a:pt x="578" y="1"/>
                    </a:moveTo>
                    <a:cubicBezTo>
                      <a:pt x="259" y="1"/>
                      <a:pt x="1" y="259"/>
                      <a:pt x="1" y="578"/>
                    </a:cubicBezTo>
                    <a:cubicBezTo>
                      <a:pt x="1" y="897"/>
                      <a:pt x="259" y="1156"/>
                      <a:pt x="578" y="1156"/>
                    </a:cubicBezTo>
                    <a:cubicBezTo>
                      <a:pt x="897" y="1156"/>
                      <a:pt x="1156" y="897"/>
                      <a:pt x="1156" y="578"/>
                    </a:cubicBezTo>
                    <a:cubicBezTo>
                      <a:pt x="1156" y="259"/>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15"/>
              <p:cNvSpPr/>
              <p:nvPr/>
            </p:nvSpPr>
            <p:spPr>
              <a:xfrm>
                <a:off x="1626600" y="1225100"/>
                <a:ext cx="28900" cy="28925"/>
              </a:xfrm>
              <a:custGeom>
                <a:avLst/>
                <a:gdLst/>
                <a:ahLst/>
                <a:cxnLst/>
                <a:rect l="l" t="t" r="r" b="b"/>
                <a:pathLst>
                  <a:path w="1156" h="1157" extrusionOk="0">
                    <a:moveTo>
                      <a:pt x="578" y="1"/>
                    </a:moveTo>
                    <a:cubicBezTo>
                      <a:pt x="258" y="1"/>
                      <a:pt x="0" y="259"/>
                      <a:pt x="0" y="578"/>
                    </a:cubicBezTo>
                    <a:cubicBezTo>
                      <a:pt x="0" y="897"/>
                      <a:pt x="258" y="1156"/>
                      <a:pt x="578" y="1156"/>
                    </a:cubicBezTo>
                    <a:cubicBezTo>
                      <a:pt x="896" y="1156"/>
                      <a:pt x="1155" y="897"/>
                      <a:pt x="1155" y="578"/>
                    </a:cubicBezTo>
                    <a:cubicBezTo>
                      <a:pt x="1155" y="259"/>
                      <a:pt x="896"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15"/>
              <p:cNvSpPr/>
              <p:nvPr/>
            </p:nvSpPr>
            <p:spPr>
              <a:xfrm>
                <a:off x="1752075" y="1225100"/>
                <a:ext cx="28900" cy="28925"/>
              </a:xfrm>
              <a:custGeom>
                <a:avLst/>
                <a:gdLst/>
                <a:ahLst/>
                <a:cxnLst/>
                <a:rect l="l" t="t" r="r" b="b"/>
                <a:pathLst>
                  <a:path w="1156" h="1157" extrusionOk="0">
                    <a:moveTo>
                      <a:pt x="578" y="1"/>
                    </a:moveTo>
                    <a:cubicBezTo>
                      <a:pt x="258" y="1"/>
                      <a:pt x="0" y="259"/>
                      <a:pt x="0" y="578"/>
                    </a:cubicBezTo>
                    <a:cubicBezTo>
                      <a:pt x="0" y="897"/>
                      <a:pt x="259" y="1156"/>
                      <a:pt x="578" y="1156"/>
                    </a:cubicBezTo>
                    <a:cubicBezTo>
                      <a:pt x="896" y="1156"/>
                      <a:pt x="1155" y="897"/>
                      <a:pt x="1155" y="578"/>
                    </a:cubicBezTo>
                    <a:cubicBezTo>
                      <a:pt x="1155" y="259"/>
                      <a:pt x="896"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15"/>
              <p:cNvSpPr/>
              <p:nvPr/>
            </p:nvSpPr>
            <p:spPr>
              <a:xfrm>
                <a:off x="1877550" y="1225100"/>
                <a:ext cx="28900" cy="28925"/>
              </a:xfrm>
              <a:custGeom>
                <a:avLst/>
                <a:gdLst/>
                <a:ahLst/>
                <a:cxnLst/>
                <a:rect l="l" t="t" r="r" b="b"/>
                <a:pathLst>
                  <a:path w="1156" h="1157" extrusionOk="0">
                    <a:moveTo>
                      <a:pt x="578" y="1"/>
                    </a:moveTo>
                    <a:cubicBezTo>
                      <a:pt x="260" y="1"/>
                      <a:pt x="1" y="259"/>
                      <a:pt x="1" y="578"/>
                    </a:cubicBezTo>
                    <a:cubicBezTo>
                      <a:pt x="1" y="897"/>
                      <a:pt x="260" y="1156"/>
                      <a:pt x="578" y="1156"/>
                    </a:cubicBezTo>
                    <a:cubicBezTo>
                      <a:pt x="897" y="1156"/>
                      <a:pt x="1156" y="897"/>
                      <a:pt x="1156" y="578"/>
                    </a:cubicBezTo>
                    <a:cubicBezTo>
                      <a:pt x="1156" y="259"/>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15"/>
              <p:cNvSpPr/>
              <p:nvPr/>
            </p:nvSpPr>
            <p:spPr>
              <a:xfrm>
                <a:off x="2003025" y="1225100"/>
                <a:ext cx="28900" cy="28925"/>
              </a:xfrm>
              <a:custGeom>
                <a:avLst/>
                <a:gdLst/>
                <a:ahLst/>
                <a:cxnLst/>
                <a:rect l="l" t="t" r="r" b="b"/>
                <a:pathLst>
                  <a:path w="1156" h="1157" extrusionOk="0">
                    <a:moveTo>
                      <a:pt x="578" y="1"/>
                    </a:moveTo>
                    <a:cubicBezTo>
                      <a:pt x="260" y="1"/>
                      <a:pt x="1" y="259"/>
                      <a:pt x="1" y="578"/>
                    </a:cubicBezTo>
                    <a:cubicBezTo>
                      <a:pt x="1" y="897"/>
                      <a:pt x="260" y="1156"/>
                      <a:pt x="578" y="1156"/>
                    </a:cubicBezTo>
                    <a:cubicBezTo>
                      <a:pt x="897" y="1156"/>
                      <a:pt x="1156" y="897"/>
                      <a:pt x="1156" y="578"/>
                    </a:cubicBezTo>
                    <a:cubicBezTo>
                      <a:pt x="1156" y="259"/>
                      <a:pt x="898"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15"/>
              <p:cNvSpPr/>
              <p:nvPr/>
            </p:nvSpPr>
            <p:spPr>
              <a:xfrm>
                <a:off x="2128525" y="1225100"/>
                <a:ext cx="28900" cy="28925"/>
              </a:xfrm>
              <a:custGeom>
                <a:avLst/>
                <a:gdLst/>
                <a:ahLst/>
                <a:cxnLst/>
                <a:rect l="l" t="t" r="r" b="b"/>
                <a:pathLst>
                  <a:path w="1156" h="1157" extrusionOk="0">
                    <a:moveTo>
                      <a:pt x="578" y="1"/>
                    </a:moveTo>
                    <a:cubicBezTo>
                      <a:pt x="259" y="1"/>
                      <a:pt x="0" y="259"/>
                      <a:pt x="0" y="578"/>
                    </a:cubicBezTo>
                    <a:cubicBezTo>
                      <a:pt x="0" y="897"/>
                      <a:pt x="259" y="1156"/>
                      <a:pt x="578" y="1156"/>
                    </a:cubicBezTo>
                    <a:cubicBezTo>
                      <a:pt x="897" y="1156"/>
                      <a:pt x="1155" y="897"/>
                      <a:pt x="1155" y="578"/>
                    </a:cubicBezTo>
                    <a:cubicBezTo>
                      <a:pt x="1155" y="259"/>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15"/>
              <p:cNvSpPr/>
              <p:nvPr/>
            </p:nvSpPr>
            <p:spPr>
              <a:xfrm>
                <a:off x="1375600" y="1336450"/>
                <a:ext cx="28925" cy="28925"/>
              </a:xfrm>
              <a:custGeom>
                <a:avLst/>
                <a:gdLst/>
                <a:ahLst/>
                <a:cxnLst/>
                <a:rect l="l" t="t" r="r" b="b"/>
                <a:pathLst>
                  <a:path w="1157" h="1157" extrusionOk="0">
                    <a:moveTo>
                      <a:pt x="578" y="1"/>
                    </a:moveTo>
                    <a:cubicBezTo>
                      <a:pt x="259" y="1"/>
                      <a:pt x="1" y="260"/>
                      <a:pt x="1" y="579"/>
                    </a:cubicBezTo>
                    <a:cubicBezTo>
                      <a:pt x="1" y="898"/>
                      <a:pt x="259" y="1156"/>
                      <a:pt x="578" y="1156"/>
                    </a:cubicBezTo>
                    <a:cubicBezTo>
                      <a:pt x="898" y="1156"/>
                      <a:pt x="1157" y="898"/>
                      <a:pt x="1157" y="579"/>
                    </a:cubicBezTo>
                    <a:cubicBezTo>
                      <a:pt x="1157" y="260"/>
                      <a:pt x="898"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15"/>
              <p:cNvSpPr/>
              <p:nvPr/>
            </p:nvSpPr>
            <p:spPr>
              <a:xfrm>
                <a:off x="1501100" y="1336450"/>
                <a:ext cx="28900" cy="28925"/>
              </a:xfrm>
              <a:custGeom>
                <a:avLst/>
                <a:gdLst/>
                <a:ahLst/>
                <a:cxnLst/>
                <a:rect l="l" t="t" r="r" b="b"/>
                <a:pathLst>
                  <a:path w="1156" h="1157" extrusionOk="0">
                    <a:moveTo>
                      <a:pt x="578" y="1"/>
                    </a:moveTo>
                    <a:cubicBezTo>
                      <a:pt x="259" y="1"/>
                      <a:pt x="1" y="260"/>
                      <a:pt x="1" y="579"/>
                    </a:cubicBezTo>
                    <a:cubicBezTo>
                      <a:pt x="1" y="898"/>
                      <a:pt x="259" y="1156"/>
                      <a:pt x="578" y="1156"/>
                    </a:cubicBezTo>
                    <a:cubicBezTo>
                      <a:pt x="897" y="1156"/>
                      <a:pt x="1156" y="898"/>
                      <a:pt x="1156" y="579"/>
                    </a:cubicBezTo>
                    <a:cubicBezTo>
                      <a:pt x="1156" y="260"/>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15"/>
              <p:cNvSpPr/>
              <p:nvPr/>
            </p:nvSpPr>
            <p:spPr>
              <a:xfrm>
                <a:off x="1626600" y="1336450"/>
                <a:ext cx="28900" cy="28925"/>
              </a:xfrm>
              <a:custGeom>
                <a:avLst/>
                <a:gdLst/>
                <a:ahLst/>
                <a:cxnLst/>
                <a:rect l="l" t="t" r="r" b="b"/>
                <a:pathLst>
                  <a:path w="1156" h="1157" extrusionOk="0">
                    <a:moveTo>
                      <a:pt x="578" y="1"/>
                    </a:moveTo>
                    <a:cubicBezTo>
                      <a:pt x="258" y="1"/>
                      <a:pt x="0" y="260"/>
                      <a:pt x="0" y="579"/>
                    </a:cubicBezTo>
                    <a:cubicBezTo>
                      <a:pt x="0" y="898"/>
                      <a:pt x="258" y="1156"/>
                      <a:pt x="578" y="1156"/>
                    </a:cubicBezTo>
                    <a:cubicBezTo>
                      <a:pt x="896" y="1156"/>
                      <a:pt x="1155" y="898"/>
                      <a:pt x="1155" y="579"/>
                    </a:cubicBezTo>
                    <a:cubicBezTo>
                      <a:pt x="1155" y="260"/>
                      <a:pt x="896"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15"/>
              <p:cNvSpPr/>
              <p:nvPr/>
            </p:nvSpPr>
            <p:spPr>
              <a:xfrm>
                <a:off x="1752075" y="1336450"/>
                <a:ext cx="28900" cy="28925"/>
              </a:xfrm>
              <a:custGeom>
                <a:avLst/>
                <a:gdLst/>
                <a:ahLst/>
                <a:cxnLst/>
                <a:rect l="l" t="t" r="r" b="b"/>
                <a:pathLst>
                  <a:path w="1156" h="1157" extrusionOk="0">
                    <a:moveTo>
                      <a:pt x="578" y="1"/>
                    </a:moveTo>
                    <a:cubicBezTo>
                      <a:pt x="258" y="1"/>
                      <a:pt x="0" y="260"/>
                      <a:pt x="0" y="579"/>
                    </a:cubicBezTo>
                    <a:cubicBezTo>
                      <a:pt x="0" y="898"/>
                      <a:pt x="259" y="1156"/>
                      <a:pt x="578" y="1156"/>
                    </a:cubicBezTo>
                    <a:cubicBezTo>
                      <a:pt x="896" y="1156"/>
                      <a:pt x="1155" y="898"/>
                      <a:pt x="1155" y="579"/>
                    </a:cubicBezTo>
                    <a:cubicBezTo>
                      <a:pt x="1155" y="260"/>
                      <a:pt x="896"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15"/>
              <p:cNvSpPr/>
              <p:nvPr/>
            </p:nvSpPr>
            <p:spPr>
              <a:xfrm>
                <a:off x="1877550" y="1336450"/>
                <a:ext cx="28900" cy="28925"/>
              </a:xfrm>
              <a:custGeom>
                <a:avLst/>
                <a:gdLst/>
                <a:ahLst/>
                <a:cxnLst/>
                <a:rect l="l" t="t" r="r" b="b"/>
                <a:pathLst>
                  <a:path w="1156" h="1157" extrusionOk="0">
                    <a:moveTo>
                      <a:pt x="578" y="1"/>
                    </a:moveTo>
                    <a:cubicBezTo>
                      <a:pt x="260" y="1"/>
                      <a:pt x="1" y="260"/>
                      <a:pt x="1" y="579"/>
                    </a:cubicBezTo>
                    <a:cubicBezTo>
                      <a:pt x="1" y="898"/>
                      <a:pt x="260" y="1156"/>
                      <a:pt x="578" y="1156"/>
                    </a:cubicBezTo>
                    <a:cubicBezTo>
                      <a:pt x="897" y="1156"/>
                      <a:pt x="1156" y="898"/>
                      <a:pt x="1156" y="579"/>
                    </a:cubicBezTo>
                    <a:cubicBezTo>
                      <a:pt x="1156" y="260"/>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5"/>
              <p:cNvSpPr/>
              <p:nvPr/>
            </p:nvSpPr>
            <p:spPr>
              <a:xfrm>
                <a:off x="2003025" y="1336450"/>
                <a:ext cx="28900" cy="28925"/>
              </a:xfrm>
              <a:custGeom>
                <a:avLst/>
                <a:gdLst/>
                <a:ahLst/>
                <a:cxnLst/>
                <a:rect l="l" t="t" r="r" b="b"/>
                <a:pathLst>
                  <a:path w="1156" h="1157" extrusionOk="0">
                    <a:moveTo>
                      <a:pt x="578" y="1"/>
                    </a:moveTo>
                    <a:cubicBezTo>
                      <a:pt x="260" y="1"/>
                      <a:pt x="1" y="260"/>
                      <a:pt x="1" y="579"/>
                    </a:cubicBezTo>
                    <a:cubicBezTo>
                      <a:pt x="1" y="898"/>
                      <a:pt x="260" y="1156"/>
                      <a:pt x="578" y="1156"/>
                    </a:cubicBezTo>
                    <a:cubicBezTo>
                      <a:pt x="897" y="1156"/>
                      <a:pt x="1156" y="898"/>
                      <a:pt x="1156" y="579"/>
                    </a:cubicBezTo>
                    <a:cubicBezTo>
                      <a:pt x="1156" y="260"/>
                      <a:pt x="898"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5"/>
              <p:cNvSpPr/>
              <p:nvPr/>
            </p:nvSpPr>
            <p:spPr>
              <a:xfrm>
                <a:off x="2128525" y="1336450"/>
                <a:ext cx="28900" cy="28925"/>
              </a:xfrm>
              <a:custGeom>
                <a:avLst/>
                <a:gdLst/>
                <a:ahLst/>
                <a:cxnLst/>
                <a:rect l="l" t="t" r="r" b="b"/>
                <a:pathLst>
                  <a:path w="1156" h="1157" extrusionOk="0">
                    <a:moveTo>
                      <a:pt x="578" y="1"/>
                    </a:moveTo>
                    <a:cubicBezTo>
                      <a:pt x="259" y="1"/>
                      <a:pt x="0" y="260"/>
                      <a:pt x="0" y="579"/>
                    </a:cubicBezTo>
                    <a:cubicBezTo>
                      <a:pt x="0" y="898"/>
                      <a:pt x="259" y="1156"/>
                      <a:pt x="578" y="1156"/>
                    </a:cubicBezTo>
                    <a:cubicBezTo>
                      <a:pt x="897" y="1156"/>
                      <a:pt x="1155" y="898"/>
                      <a:pt x="1155" y="579"/>
                    </a:cubicBezTo>
                    <a:cubicBezTo>
                      <a:pt x="1155" y="260"/>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5"/>
              <p:cNvSpPr/>
              <p:nvPr/>
            </p:nvSpPr>
            <p:spPr>
              <a:xfrm>
                <a:off x="1375600" y="1447825"/>
                <a:ext cx="28925" cy="28925"/>
              </a:xfrm>
              <a:custGeom>
                <a:avLst/>
                <a:gdLst/>
                <a:ahLst/>
                <a:cxnLst/>
                <a:rect l="l" t="t" r="r" b="b"/>
                <a:pathLst>
                  <a:path w="1157" h="1157" extrusionOk="0">
                    <a:moveTo>
                      <a:pt x="578" y="1"/>
                    </a:moveTo>
                    <a:cubicBezTo>
                      <a:pt x="259" y="1"/>
                      <a:pt x="1" y="259"/>
                      <a:pt x="1" y="579"/>
                    </a:cubicBezTo>
                    <a:cubicBezTo>
                      <a:pt x="1" y="897"/>
                      <a:pt x="259" y="1156"/>
                      <a:pt x="578" y="1156"/>
                    </a:cubicBezTo>
                    <a:cubicBezTo>
                      <a:pt x="898" y="1156"/>
                      <a:pt x="1157" y="897"/>
                      <a:pt x="1157" y="579"/>
                    </a:cubicBezTo>
                    <a:cubicBezTo>
                      <a:pt x="1157" y="259"/>
                      <a:pt x="898"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15"/>
              <p:cNvSpPr/>
              <p:nvPr/>
            </p:nvSpPr>
            <p:spPr>
              <a:xfrm>
                <a:off x="1501100" y="1447825"/>
                <a:ext cx="28900" cy="28925"/>
              </a:xfrm>
              <a:custGeom>
                <a:avLst/>
                <a:gdLst/>
                <a:ahLst/>
                <a:cxnLst/>
                <a:rect l="l" t="t" r="r" b="b"/>
                <a:pathLst>
                  <a:path w="1156" h="1157" extrusionOk="0">
                    <a:moveTo>
                      <a:pt x="578" y="1"/>
                    </a:moveTo>
                    <a:cubicBezTo>
                      <a:pt x="259" y="1"/>
                      <a:pt x="1" y="259"/>
                      <a:pt x="1" y="579"/>
                    </a:cubicBezTo>
                    <a:cubicBezTo>
                      <a:pt x="1" y="897"/>
                      <a:pt x="259" y="1156"/>
                      <a:pt x="578" y="1156"/>
                    </a:cubicBezTo>
                    <a:cubicBezTo>
                      <a:pt x="897" y="1156"/>
                      <a:pt x="1156" y="897"/>
                      <a:pt x="1156" y="579"/>
                    </a:cubicBezTo>
                    <a:cubicBezTo>
                      <a:pt x="1156" y="259"/>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15"/>
              <p:cNvSpPr/>
              <p:nvPr/>
            </p:nvSpPr>
            <p:spPr>
              <a:xfrm>
                <a:off x="1626600" y="1447825"/>
                <a:ext cx="28900" cy="28925"/>
              </a:xfrm>
              <a:custGeom>
                <a:avLst/>
                <a:gdLst/>
                <a:ahLst/>
                <a:cxnLst/>
                <a:rect l="l" t="t" r="r" b="b"/>
                <a:pathLst>
                  <a:path w="1156" h="1157" extrusionOk="0">
                    <a:moveTo>
                      <a:pt x="578" y="1"/>
                    </a:moveTo>
                    <a:cubicBezTo>
                      <a:pt x="258" y="1"/>
                      <a:pt x="0" y="259"/>
                      <a:pt x="0" y="579"/>
                    </a:cubicBezTo>
                    <a:cubicBezTo>
                      <a:pt x="0" y="897"/>
                      <a:pt x="258" y="1156"/>
                      <a:pt x="578" y="1156"/>
                    </a:cubicBezTo>
                    <a:cubicBezTo>
                      <a:pt x="896" y="1156"/>
                      <a:pt x="1155" y="897"/>
                      <a:pt x="1155" y="579"/>
                    </a:cubicBezTo>
                    <a:cubicBezTo>
                      <a:pt x="1155" y="259"/>
                      <a:pt x="896"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15"/>
              <p:cNvSpPr/>
              <p:nvPr/>
            </p:nvSpPr>
            <p:spPr>
              <a:xfrm>
                <a:off x="1752075" y="1447825"/>
                <a:ext cx="28900" cy="28925"/>
              </a:xfrm>
              <a:custGeom>
                <a:avLst/>
                <a:gdLst/>
                <a:ahLst/>
                <a:cxnLst/>
                <a:rect l="l" t="t" r="r" b="b"/>
                <a:pathLst>
                  <a:path w="1156" h="1157" extrusionOk="0">
                    <a:moveTo>
                      <a:pt x="578" y="1"/>
                    </a:moveTo>
                    <a:cubicBezTo>
                      <a:pt x="258" y="1"/>
                      <a:pt x="0" y="259"/>
                      <a:pt x="0" y="579"/>
                    </a:cubicBezTo>
                    <a:cubicBezTo>
                      <a:pt x="0" y="897"/>
                      <a:pt x="259" y="1156"/>
                      <a:pt x="578" y="1156"/>
                    </a:cubicBezTo>
                    <a:cubicBezTo>
                      <a:pt x="896" y="1156"/>
                      <a:pt x="1155" y="897"/>
                      <a:pt x="1155" y="579"/>
                    </a:cubicBezTo>
                    <a:cubicBezTo>
                      <a:pt x="1155" y="259"/>
                      <a:pt x="896"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15"/>
              <p:cNvSpPr/>
              <p:nvPr/>
            </p:nvSpPr>
            <p:spPr>
              <a:xfrm>
                <a:off x="1877550" y="1447825"/>
                <a:ext cx="28900" cy="28925"/>
              </a:xfrm>
              <a:custGeom>
                <a:avLst/>
                <a:gdLst/>
                <a:ahLst/>
                <a:cxnLst/>
                <a:rect l="l" t="t" r="r" b="b"/>
                <a:pathLst>
                  <a:path w="1156" h="1157" extrusionOk="0">
                    <a:moveTo>
                      <a:pt x="578" y="1"/>
                    </a:moveTo>
                    <a:cubicBezTo>
                      <a:pt x="260" y="1"/>
                      <a:pt x="1" y="259"/>
                      <a:pt x="1" y="579"/>
                    </a:cubicBezTo>
                    <a:cubicBezTo>
                      <a:pt x="1" y="897"/>
                      <a:pt x="260" y="1156"/>
                      <a:pt x="578" y="1156"/>
                    </a:cubicBezTo>
                    <a:cubicBezTo>
                      <a:pt x="897" y="1156"/>
                      <a:pt x="1156" y="897"/>
                      <a:pt x="1156" y="579"/>
                    </a:cubicBezTo>
                    <a:cubicBezTo>
                      <a:pt x="1156" y="259"/>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15"/>
              <p:cNvSpPr/>
              <p:nvPr/>
            </p:nvSpPr>
            <p:spPr>
              <a:xfrm>
                <a:off x="2003025" y="1447825"/>
                <a:ext cx="28900" cy="28925"/>
              </a:xfrm>
              <a:custGeom>
                <a:avLst/>
                <a:gdLst/>
                <a:ahLst/>
                <a:cxnLst/>
                <a:rect l="l" t="t" r="r" b="b"/>
                <a:pathLst>
                  <a:path w="1156" h="1157" extrusionOk="0">
                    <a:moveTo>
                      <a:pt x="578" y="1"/>
                    </a:moveTo>
                    <a:cubicBezTo>
                      <a:pt x="260" y="1"/>
                      <a:pt x="1" y="259"/>
                      <a:pt x="1" y="579"/>
                    </a:cubicBezTo>
                    <a:cubicBezTo>
                      <a:pt x="1" y="897"/>
                      <a:pt x="260" y="1156"/>
                      <a:pt x="578" y="1156"/>
                    </a:cubicBezTo>
                    <a:cubicBezTo>
                      <a:pt x="897" y="1156"/>
                      <a:pt x="1156" y="897"/>
                      <a:pt x="1156" y="579"/>
                    </a:cubicBezTo>
                    <a:cubicBezTo>
                      <a:pt x="1156" y="259"/>
                      <a:pt x="898"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15"/>
              <p:cNvSpPr/>
              <p:nvPr/>
            </p:nvSpPr>
            <p:spPr>
              <a:xfrm>
                <a:off x="2128525" y="1447825"/>
                <a:ext cx="28900" cy="28925"/>
              </a:xfrm>
              <a:custGeom>
                <a:avLst/>
                <a:gdLst/>
                <a:ahLst/>
                <a:cxnLst/>
                <a:rect l="l" t="t" r="r" b="b"/>
                <a:pathLst>
                  <a:path w="1156" h="1157" extrusionOk="0">
                    <a:moveTo>
                      <a:pt x="578" y="1"/>
                    </a:moveTo>
                    <a:cubicBezTo>
                      <a:pt x="259" y="1"/>
                      <a:pt x="0" y="259"/>
                      <a:pt x="0" y="579"/>
                    </a:cubicBezTo>
                    <a:cubicBezTo>
                      <a:pt x="0" y="897"/>
                      <a:pt x="259" y="1156"/>
                      <a:pt x="578" y="1156"/>
                    </a:cubicBezTo>
                    <a:cubicBezTo>
                      <a:pt x="897" y="1156"/>
                      <a:pt x="1155" y="897"/>
                      <a:pt x="1155" y="579"/>
                    </a:cubicBezTo>
                    <a:cubicBezTo>
                      <a:pt x="1155" y="259"/>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15"/>
              <p:cNvSpPr/>
              <p:nvPr/>
            </p:nvSpPr>
            <p:spPr>
              <a:xfrm>
                <a:off x="1375600" y="1559200"/>
                <a:ext cx="28925" cy="28900"/>
              </a:xfrm>
              <a:custGeom>
                <a:avLst/>
                <a:gdLst/>
                <a:ahLst/>
                <a:cxnLst/>
                <a:rect l="l" t="t" r="r" b="b"/>
                <a:pathLst>
                  <a:path w="1157" h="1156" extrusionOk="0">
                    <a:moveTo>
                      <a:pt x="578" y="0"/>
                    </a:moveTo>
                    <a:cubicBezTo>
                      <a:pt x="259" y="0"/>
                      <a:pt x="1" y="259"/>
                      <a:pt x="1" y="578"/>
                    </a:cubicBezTo>
                    <a:cubicBezTo>
                      <a:pt x="1" y="897"/>
                      <a:pt x="259" y="1155"/>
                      <a:pt x="578" y="1155"/>
                    </a:cubicBezTo>
                    <a:cubicBezTo>
                      <a:pt x="898" y="1155"/>
                      <a:pt x="1157" y="897"/>
                      <a:pt x="1157" y="578"/>
                    </a:cubicBezTo>
                    <a:cubicBezTo>
                      <a:pt x="1157" y="259"/>
                      <a:pt x="898"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15"/>
              <p:cNvSpPr/>
              <p:nvPr/>
            </p:nvSpPr>
            <p:spPr>
              <a:xfrm>
                <a:off x="1501100" y="1559200"/>
                <a:ext cx="28900" cy="28900"/>
              </a:xfrm>
              <a:custGeom>
                <a:avLst/>
                <a:gdLst/>
                <a:ahLst/>
                <a:cxnLst/>
                <a:rect l="l" t="t" r="r" b="b"/>
                <a:pathLst>
                  <a:path w="1156" h="1156" extrusionOk="0">
                    <a:moveTo>
                      <a:pt x="578" y="0"/>
                    </a:moveTo>
                    <a:cubicBezTo>
                      <a:pt x="259" y="0"/>
                      <a:pt x="1" y="259"/>
                      <a:pt x="1" y="578"/>
                    </a:cubicBezTo>
                    <a:cubicBezTo>
                      <a:pt x="1" y="897"/>
                      <a:pt x="259" y="1155"/>
                      <a:pt x="578" y="1155"/>
                    </a:cubicBezTo>
                    <a:cubicBezTo>
                      <a:pt x="897" y="1155"/>
                      <a:pt x="1156" y="897"/>
                      <a:pt x="1156" y="578"/>
                    </a:cubicBezTo>
                    <a:cubicBezTo>
                      <a:pt x="1156" y="259"/>
                      <a:pt x="897"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15"/>
              <p:cNvSpPr/>
              <p:nvPr/>
            </p:nvSpPr>
            <p:spPr>
              <a:xfrm>
                <a:off x="1626600" y="1559200"/>
                <a:ext cx="28900" cy="28900"/>
              </a:xfrm>
              <a:custGeom>
                <a:avLst/>
                <a:gdLst/>
                <a:ahLst/>
                <a:cxnLst/>
                <a:rect l="l" t="t" r="r" b="b"/>
                <a:pathLst>
                  <a:path w="1156" h="1156" extrusionOk="0">
                    <a:moveTo>
                      <a:pt x="578" y="0"/>
                    </a:moveTo>
                    <a:cubicBezTo>
                      <a:pt x="258" y="0"/>
                      <a:pt x="0" y="259"/>
                      <a:pt x="0" y="578"/>
                    </a:cubicBezTo>
                    <a:cubicBezTo>
                      <a:pt x="0" y="897"/>
                      <a:pt x="258" y="1155"/>
                      <a:pt x="578" y="1155"/>
                    </a:cubicBezTo>
                    <a:cubicBezTo>
                      <a:pt x="896" y="1155"/>
                      <a:pt x="1155" y="897"/>
                      <a:pt x="1155" y="578"/>
                    </a:cubicBezTo>
                    <a:cubicBezTo>
                      <a:pt x="1155" y="259"/>
                      <a:pt x="896"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15"/>
              <p:cNvSpPr/>
              <p:nvPr/>
            </p:nvSpPr>
            <p:spPr>
              <a:xfrm>
                <a:off x="1752075" y="1559200"/>
                <a:ext cx="28900" cy="28900"/>
              </a:xfrm>
              <a:custGeom>
                <a:avLst/>
                <a:gdLst/>
                <a:ahLst/>
                <a:cxnLst/>
                <a:rect l="l" t="t" r="r" b="b"/>
                <a:pathLst>
                  <a:path w="1156" h="1156" extrusionOk="0">
                    <a:moveTo>
                      <a:pt x="578" y="0"/>
                    </a:moveTo>
                    <a:cubicBezTo>
                      <a:pt x="258" y="0"/>
                      <a:pt x="0" y="259"/>
                      <a:pt x="0" y="578"/>
                    </a:cubicBezTo>
                    <a:cubicBezTo>
                      <a:pt x="0" y="897"/>
                      <a:pt x="259" y="1155"/>
                      <a:pt x="578" y="1155"/>
                    </a:cubicBezTo>
                    <a:cubicBezTo>
                      <a:pt x="896" y="1155"/>
                      <a:pt x="1155" y="897"/>
                      <a:pt x="1155" y="578"/>
                    </a:cubicBezTo>
                    <a:cubicBezTo>
                      <a:pt x="1155" y="259"/>
                      <a:pt x="896"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15"/>
              <p:cNvSpPr/>
              <p:nvPr/>
            </p:nvSpPr>
            <p:spPr>
              <a:xfrm>
                <a:off x="1877550" y="1559200"/>
                <a:ext cx="28900" cy="28900"/>
              </a:xfrm>
              <a:custGeom>
                <a:avLst/>
                <a:gdLst/>
                <a:ahLst/>
                <a:cxnLst/>
                <a:rect l="l" t="t" r="r" b="b"/>
                <a:pathLst>
                  <a:path w="1156" h="1156" extrusionOk="0">
                    <a:moveTo>
                      <a:pt x="578" y="0"/>
                    </a:moveTo>
                    <a:cubicBezTo>
                      <a:pt x="260" y="0"/>
                      <a:pt x="1" y="259"/>
                      <a:pt x="1" y="578"/>
                    </a:cubicBezTo>
                    <a:cubicBezTo>
                      <a:pt x="1" y="897"/>
                      <a:pt x="260" y="1155"/>
                      <a:pt x="578" y="1155"/>
                    </a:cubicBezTo>
                    <a:cubicBezTo>
                      <a:pt x="897" y="1155"/>
                      <a:pt x="1156" y="897"/>
                      <a:pt x="1156" y="578"/>
                    </a:cubicBezTo>
                    <a:cubicBezTo>
                      <a:pt x="1156" y="259"/>
                      <a:pt x="897"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15"/>
              <p:cNvSpPr/>
              <p:nvPr/>
            </p:nvSpPr>
            <p:spPr>
              <a:xfrm>
                <a:off x="2003025" y="1559200"/>
                <a:ext cx="28900" cy="28900"/>
              </a:xfrm>
              <a:custGeom>
                <a:avLst/>
                <a:gdLst/>
                <a:ahLst/>
                <a:cxnLst/>
                <a:rect l="l" t="t" r="r" b="b"/>
                <a:pathLst>
                  <a:path w="1156" h="1156" extrusionOk="0">
                    <a:moveTo>
                      <a:pt x="578" y="0"/>
                    </a:moveTo>
                    <a:cubicBezTo>
                      <a:pt x="260" y="0"/>
                      <a:pt x="1" y="259"/>
                      <a:pt x="1" y="578"/>
                    </a:cubicBezTo>
                    <a:cubicBezTo>
                      <a:pt x="1" y="897"/>
                      <a:pt x="260" y="1155"/>
                      <a:pt x="578" y="1155"/>
                    </a:cubicBezTo>
                    <a:cubicBezTo>
                      <a:pt x="897" y="1155"/>
                      <a:pt x="1156" y="897"/>
                      <a:pt x="1156" y="578"/>
                    </a:cubicBezTo>
                    <a:cubicBezTo>
                      <a:pt x="1156" y="259"/>
                      <a:pt x="898"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15"/>
              <p:cNvSpPr/>
              <p:nvPr/>
            </p:nvSpPr>
            <p:spPr>
              <a:xfrm>
                <a:off x="2128525" y="1559200"/>
                <a:ext cx="28900" cy="28900"/>
              </a:xfrm>
              <a:custGeom>
                <a:avLst/>
                <a:gdLst/>
                <a:ahLst/>
                <a:cxnLst/>
                <a:rect l="l" t="t" r="r" b="b"/>
                <a:pathLst>
                  <a:path w="1156" h="1156" extrusionOk="0">
                    <a:moveTo>
                      <a:pt x="578" y="0"/>
                    </a:moveTo>
                    <a:cubicBezTo>
                      <a:pt x="259" y="0"/>
                      <a:pt x="0" y="259"/>
                      <a:pt x="0" y="578"/>
                    </a:cubicBezTo>
                    <a:cubicBezTo>
                      <a:pt x="0" y="897"/>
                      <a:pt x="259" y="1155"/>
                      <a:pt x="578" y="1155"/>
                    </a:cubicBezTo>
                    <a:cubicBezTo>
                      <a:pt x="897" y="1155"/>
                      <a:pt x="1155" y="897"/>
                      <a:pt x="1155" y="578"/>
                    </a:cubicBezTo>
                    <a:cubicBezTo>
                      <a:pt x="1155" y="259"/>
                      <a:pt x="897"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15"/>
              <p:cNvSpPr/>
              <p:nvPr/>
            </p:nvSpPr>
            <p:spPr>
              <a:xfrm>
                <a:off x="1375600" y="1670575"/>
                <a:ext cx="28925" cy="28900"/>
              </a:xfrm>
              <a:custGeom>
                <a:avLst/>
                <a:gdLst/>
                <a:ahLst/>
                <a:cxnLst/>
                <a:rect l="l" t="t" r="r" b="b"/>
                <a:pathLst>
                  <a:path w="1157" h="1156" extrusionOk="0">
                    <a:moveTo>
                      <a:pt x="578" y="0"/>
                    </a:moveTo>
                    <a:cubicBezTo>
                      <a:pt x="259" y="0"/>
                      <a:pt x="1" y="258"/>
                      <a:pt x="1" y="578"/>
                    </a:cubicBezTo>
                    <a:cubicBezTo>
                      <a:pt x="1" y="896"/>
                      <a:pt x="259" y="1155"/>
                      <a:pt x="578" y="1155"/>
                    </a:cubicBezTo>
                    <a:cubicBezTo>
                      <a:pt x="898" y="1155"/>
                      <a:pt x="1157" y="896"/>
                      <a:pt x="1157" y="578"/>
                    </a:cubicBezTo>
                    <a:cubicBezTo>
                      <a:pt x="1157" y="258"/>
                      <a:pt x="898"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15"/>
              <p:cNvSpPr/>
              <p:nvPr/>
            </p:nvSpPr>
            <p:spPr>
              <a:xfrm>
                <a:off x="1501100" y="1670575"/>
                <a:ext cx="28900" cy="28900"/>
              </a:xfrm>
              <a:custGeom>
                <a:avLst/>
                <a:gdLst/>
                <a:ahLst/>
                <a:cxnLst/>
                <a:rect l="l" t="t" r="r" b="b"/>
                <a:pathLst>
                  <a:path w="1156" h="1156" extrusionOk="0">
                    <a:moveTo>
                      <a:pt x="578" y="0"/>
                    </a:moveTo>
                    <a:cubicBezTo>
                      <a:pt x="259" y="0"/>
                      <a:pt x="1" y="258"/>
                      <a:pt x="1" y="578"/>
                    </a:cubicBezTo>
                    <a:cubicBezTo>
                      <a:pt x="1" y="896"/>
                      <a:pt x="259" y="1155"/>
                      <a:pt x="578" y="1155"/>
                    </a:cubicBezTo>
                    <a:cubicBezTo>
                      <a:pt x="897" y="1155"/>
                      <a:pt x="1156" y="896"/>
                      <a:pt x="1156" y="578"/>
                    </a:cubicBezTo>
                    <a:cubicBezTo>
                      <a:pt x="1156" y="258"/>
                      <a:pt x="897"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5"/>
              <p:cNvSpPr/>
              <p:nvPr/>
            </p:nvSpPr>
            <p:spPr>
              <a:xfrm>
                <a:off x="1626600" y="1670575"/>
                <a:ext cx="28900" cy="28900"/>
              </a:xfrm>
              <a:custGeom>
                <a:avLst/>
                <a:gdLst/>
                <a:ahLst/>
                <a:cxnLst/>
                <a:rect l="l" t="t" r="r" b="b"/>
                <a:pathLst>
                  <a:path w="1156" h="1156" extrusionOk="0">
                    <a:moveTo>
                      <a:pt x="578" y="0"/>
                    </a:moveTo>
                    <a:cubicBezTo>
                      <a:pt x="258" y="0"/>
                      <a:pt x="0" y="258"/>
                      <a:pt x="0" y="578"/>
                    </a:cubicBezTo>
                    <a:cubicBezTo>
                      <a:pt x="0" y="896"/>
                      <a:pt x="258" y="1155"/>
                      <a:pt x="578" y="1155"/>
                    </a:cubicBezTo>
                    <a:cubicBezTo>
                      <a:pt x="896" y="1155"/>
                      <a:pt x="1155" y="896"/>
                      <a:pt x="1155" y="578"/>
                    </a:cubicBezTo>
                    <a:cubicBezTo>
                      <a:pt x="1155" y="258"/>
                      <a:pt x="896"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15"/>
              <p:cNvSpPr/>
              <p:nvPr/>
            </p:nvSpPr>
            <p:spPr>
              <a:xfrm>
                <a:off x="1752075" y="1670575"/>
                <a:ext cx="28900" cy="28900"/>
              </a:xfrm>
              <a:custGeom>
                <a:avLst/>
                <a:gdLst/>
                <a:ahLst/>
                <a:cxnLst/>
                <a:rect l="l" t="t" r="r" b="b"/>
                <a:pathLst>
                  <a:path w="1156" h="1156" extrusionOk="0">
                    <a:moveTo>
                      <a:pt x="578" y="0"/>
                    </a:moveTo>
                    <a:cubicBezTo>
                      <a:pt x="258" y="0"/>
                      <a:pt x="0" y="258"/>
                      <a:pt x="0" y="578"/>
                    </a:cubicBezTo>
                    <a:cubicBezTo>
                      <a:pt x="0" y="896"/>
                      <a:pt x="259" y="1155"/>
                      <a:pt x="578" y="1155"/>
                    </a:cubicBezTo>
                    <a:cubicBezTo>
                      <a:pt x="896" y="1155"/>
                      <a:pt x="1155" y="896"/>
                      <a:pt x="1155" y="578"/>
                    </a:cubicBezTo>
                    <a:cubicBezTo>
                      <a:pt x="1155" y="258"/>
                      <a:pt x="896"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15"/>
              <p:cNvSpPr/>
              <p:nvPr/>
            </p:nvSpPr>
            <p:spPr>
              <a:xfrm>
                <a:off x="1877550" y="1670575"/>
                <a:ext cx="28900" cy="28900"/>
              </a:xfrm>
              <a:custGeom>
                <a:avLst/>
                <a:gdLst/>
                <a:ahLst/>
                <a:cxnLst/>
                <a:rect l="l" t="t" r="r" b="b"/>
                <a:pathLst>
                  <a:path w="1156" h="1156" extrusionOk="0">
                    <a:moveTo>
                      <a:pt x="578" y="0"/>
                    </a:moveTo>
                    <a:cubicBezTo>
                      <a:pt x="260" y="0"/>
                      <a:pt x="1" y="258"/>
                      <a:pt x="1" y="578"/>
                    </a:cubicBezTo>
                    <a:cubicBezTo>
                      <a:pt x="1" y="896"/>
                      <a:pt x="260" y="1155"/>
                      <a:pt x="578" y="1155"/>
                    </a:cubicBezTo>
                    <a:cubicBezTo>
                      <a:pt x="897" y="1155"/>
                      <a:pt x="1156" y="896"/>
                      <a:pt x="1156" y="578"/>
                    </a:cubicBezTo>
                    <a:cubicBezTo>
                      <a:pt x="1156" y="258"/>
                      <a:pt x="897"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15"/>
              <p:cNvSpPr/>
              <p:nvPr/>
            </p:nvSpPr>
            <p:spPr>
              <a:xfrm>
                <a:off x="2003025" y="1670575"/>
                <a:ext cx="28900" cy="28900"/>
              </a:xfrm>
              <a:custGeom>
                <a:avLst/>
                <a:gdLst/>
                <a:ahLst/>
                <a:cxnLst/>
                <a:rect l="l" t="t" r="r" b="b"/>
                <a:pathLst>
                  <a:path w="1156" h="1156" extrusionOk="0">
                    <a:moveTo>
                      <a:pt x="578" y="0"/>
                    </a:moveTo>
                    <a:cubicBezTo>
                      <a:pt x="260" y="0"/>
                      <a:pt x="1" y="258"/>
                      <a:pt x="1" y="578"/>
                    </a:cubicBezTo>
                    <a:cubicBezTo>
                      <a:pt x="1" y="896"/>
                      <a:pt x="260" y="1155"/>
                      <a:pt x="578" y="1155"/>
                    </a:cubicBezTo>
                    <a:cubicBezTo>
                      <a:pt x="897" y="1155"/>
                      <a:pt x="1156" y="896"/>
                      <a:pt x="1156" y="578"/>
                    </a:cubicBezTo>
                    <a:cubicBezTo>
                      <a:pt x="1156" y="258"/>
                      <a:pt x="898"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15"/>
              <p:cNvSpPr/>
              <p:nvPr/>
            </p:nvSpPr>
            <p:spPr>
              <a:xfrm>
                <a:off x="2128525" y="1670575"/>
                <a:ext cx="28900" cy="28900"/>
              </a:xfrm>
              <a:custGeom>
                <a:avLst/>
                <a:gdLst/>
                <a:ahLst/>
                <a:cxnLst/>
                <a:rect l="l" t="t" r="r" b="b"/>
                <a:pathLst>
                  <a:path w="1156" h="1156" extrusionOk="0">
                    <a:moveTo>
                      <a:pt x="578" y="0"/>
                    </a:moveTo>
                    <a:cubicBezTo>
                      <a:pt x="259" y="0"/>
                      <a:pt x="0" y="258"/>
                      <a:pt x="0" y="578"/>
                    </a:cubicBezTo>
                    <a:cubicBezTo>
                      <a:pt x="0" y="896"/>
                      <a:pt x="259" y="1155"/>
                      <a:pt x="578" y="1155"/>
                    </a:cubicBezTo>
                    <a:cubicBezTo>
                      <a:pt x="897" y="1155"/>
                      <a:pt x="1155" y="896"/>
                      <a:pt x="1155" y="578"/>
                    </a:cubicBezTo>
                    <a:cubicBezTo>
                      <a:pt x="1155" y="258"/>
                      <a:pt x="897"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15"/>
              <p:cNvSpPr/>
              <p:nvPr/>
            </p:nvSpPr>
            <p:spPr>
              <a:xfrm>
                <a:off x="1375600" y="1781925"/>
                <a:ext cx="28925" cy="28900"/>
              </a:xfrm>
              <a:custGeom>
                <a:avLst/>
                <a:gdLst/>
                <a:ahLst/>
                <a:cxnLst/>
                <a:rect l="l" t="t" r="r" b="b"/>
                <a:pathLst>
                  <a:path w="1157" h="1156" extrusionOk="0">
                    <a:moveTo>
                      <a:pt x="578" y="0"/>
                    </a:moveTo>
                    <a:cubicBezTo>
                      <a:pt x="259" y="0"/>
                      <a:pt x="1" y="259"/>
                      <a:pt x="1" y="578"/>
                    </a:cubicBezTo>
                    <a:cubicBezTo>
                      <a:pt x="1" y="897"/>
                      <a:pt x="259" y="1155"/>
                      <a:pt x="578" y="1155"/>
                    </a:cubicBezTo>
                    <a:cubicBezTo>
                      <a:pt x="898" y="1155"/>
                      <a:pt x="1157" y="897"/>
                      <a:pt x="1157" y="578"/>
                    </a:cubicBezTo>
                    <a:cubicBezTo>
                      <a:pt x="1157" y="259"/>
                      <a:pt x="898"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15"/>
              <p:cNvSpPr/>
              <p:nvPr/>
            </p:nvSpPr>
            <p:spPr>
              <a:xfrm>
                <a:off x="1501100" y="1781925"/>
                <a:ext cx="28900" cy="28900"/>
              </a:xfrm>
              <a:custGeom>
                <a:avLst/>
                <a:gdLst/>
                <a:ahLst/>
                <a:cxnLst/>
                <a:rect l="l" t="t" r="r" b="b"/>
                <a:pathLst>
                  <a:path w="1156" h="1156" extrusionOk="0">
                    <a:moveTo>
                      <a:pt x="578" y="0"/>
                    </a:moveTo>
                    <a:cubicBezTo>
                      <a:pt x="259" y="0"/>
                      <a:pt x="1" y="259"/>
                      <a:pt x="1" y="578"/>
                    </a:cubicBezTo>
                    <a:cubicBezTo>
                      <a:pt x="1" y="897"/>
                      <a:pt x="259" y="1155"/>
                      <a:pt x="578" y="1155"/>
                    </a:cubicBezTo>
                    <a:cubicBezTo>
                      <a:pt x="897" y="1155"/>
                      <a:pt x="1156" y="897"/>
                      <a:pt x="1156" y="578"/>
                    </a:cubicBezTo>
                    <a:cubicBezTo>
                      <a:pt x="1156" y="259"/>
                      <a:pt x="897"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15"/>
              <p:cNvSpPr/>
              <p:nvPr/>
            </p:nvSpPr>
            <p:spPr>
              <a:xfrm>
                <a:off x="1626600" y="1781925"/>
                <a:ext cx="28900" cy="28900"/>
              </a:xfrm>
              <a:custGeom>
                <a:avLst/>
                <a:gdLst/>
                <a:ahLst/>
                <a:cxnLst/>
                <a:rect l="l" t="t" r="r" b="b"/>
                <a:pathLst>
                  <a:path w="1156" h="1156" extrusionOk="0">
                    <a:moveTo>
                      <a:pt x="578" y="0"/>
                    </a:moveTo>
                    <a:cubicBezTo>
                      <a:pt x="258" y="0"/>
                      <a:pt x="0" y="259"/>
                      <a:pt x="0" y="578"/>
                    </a:cubicBezTo>
                    <a:cubicBezTo>
                      <a:pt x="0" y="897"/>
                      <a:pt x="258" y="1155"/>
                      <a:pt x="578" y="1155"/>
                    </a:cubicBezTo>
                    <a:cubicBezTo>
                      <a:pt x="896" y="1155"/>
                      <a:pt x="1155" y="897"/>
                      <a:pt x="1155" y="578"/>
                    </a:cubicBezTo>
                    <a:cubicBezTo>
                      <a:pt x="1155" y="259"/>
                      <a:pt x="896"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15"/>
              <p:cNvSpPr/>
              <p:nvPr/>
            </p:nvSpPr>
            <p:spPr>
              <a:xfrm>
                <a:off x="1752075" y="1781925"/>
                <a:ext cx="28900" cy="28900"/>
              </a:xfrm>
              <a:custGeom>
                <a:avLst/>
                <a:gdLst/>
                <a:ahLst/>
                <a:cxnLst/>
                <a:rect l="l" t="t" r="r" b="b"/>
                <a:pathLst>
                  <a:path w="1156" h="1156" extrusionOk="0">
                    <a:moveTo>
                      <a:pt x="578" y="0"/>
                    </a:moveTo>
                    <a:cubicBezTo>
                      <a:pt x="258" y="0"/>
                      <a:pt x="0" y="259"/>
                      <a:pt x="0" y="578"/>
                    </a:cubicBezTo>
                    <a:cubicBezTo>
                      <a:pt x="0" y="897"/>
                      <a:pt x="259" y="1155"/>
                      <a:pt x="578" y="1155"/>
                    </a:cubicBezTo>
                    <a:cubicBezTo>
                      <a:pt x="896" y="1155"/>
                      <a:pt x="1155" y="897"/>
                      <a:pt x="1155" y="578"/>
                    </a:cubicBezTo>
                    <a:cubicBezTo>
                      <a:pt x="1155" y="259"/>
                      <a:pt x="896"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15"/>
              <p:cNvSpPr/>
              <p:nvPr/>
            </p:nvSpPr>
            <p:spPr>
              <a:xfrm>
                <a:off x="1877550" y="1781925"/>
                <a:ext cx="28900" cy="28900"/>
              </a:xfrm>
              <a:custGeom>
                <a:avLst/>
                <a:gdLst/>
                <a:ahLst/>
                <a:cxnLst/>
                <a:rect l="l" t="t" r="r" b="b"/>
                <a:pathLst>
                  <a:path w="1156" h="1156" extrusionOk="0">
                    <a:moveTo>
                      <a:pt x="578" y="0"/>
                    </a:moveTo>
                    <a:cubicBezTo>
                      <a:pt x="260" y="0"/>
                      <a:pt x="1" y="259"/>
                      <a:pt x="1" y="578"/>
                    </a:cubicBezTo>
                    <a:cubicBezTo>
                      <a:pt x="1" y="897"/>
                      <a:pt x="260" y="1155"/>
                      <a:pt x="578" y="1155"/>
                    </a:cubicBezTo>
                    <a:cubicBezTo>
                      <a:pt x="897" y="1155"/>
                      <a:pt x="1156" y="897"/>
                      <a:pt x="1156" y="578"/>
                    </a:cubicBezTo>
                    <a:cubicBezTo>
                      <a:pt x="1156" y="259"/>
                      <a:pt x="897"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5"/>
              <p:cNvSpPr/>
              <p:nvPr/>
            </p:nvSpPr>
            <p:spPr>
              <a:xfrm>
                <a:off x="2003025" y="1781925"/>
                <a:ext cx="28900" cy="28900"/>
              </a:xfrm>
              <a:custGeom>
                <a:avLst/>
                <a:gdLst/>
                <a:ahLst/>
                <a:cxnLst/>
                <a:rect l="l" t="t" r="r" b="b"/>
                <a:pathLst>
                  <a:path w="1156" h="1156" extrusionOk="0">
                    <a:moveTo>
                      <a:pt x="578" y="0"/>
                    </a:moveTo>
                    <a:cubicBezTo>
                      <a:pt x="260" y="0"/>
                      <a:pt x="1" y="259"/>
                      <a:pt x="1" y="578"/>
                    </a:cubicBezTo>
                    <a:cubicBezTo>
                      <a:pt x="1" y="897"/>
                      <a:pt x="260" y="1155"/>
                      <a:pt x="578" y="1155"/>
                    </a:cubicBezTo>
                    <a:cubicBezTo>
                      <a:pt x="897" y="1155"/>
                      <a:pt x="1156" y="897"/>
                      <a:pt x="1156" y="578"/>
                    </a:cubicBezTo>
                    <a:cubicBezTo>
                      <a:pt x="1156" y="259"/>
                      <a:pt x="898"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15"/>
              <p:cNvSpPr/>
              <p:nvPr/>
            </p:nvSpPr>
            <p:spPr>
              <a:xfrm>
                <a:off x="2128525" y="1781925"/>
                <a:ext cx="28900" cy="28900"/>
              </a:xfrm>
              <a:custGeom>
                <a:avLst/>
                <a:gdLst/>
                <a:ahLst/>
                <a:cxnLst/>
                <a:rect l="l" t="t" r="r" b="b"/>
                <a:pathLst>
                  <a:path w="1156" h="1156" extrusionOk="0">
                    <a:moveTo>
                      <a:pt x="578" y="0"/>
                    </a:moveTo>
                    <a:cubicBezTo>
                      <a:pt x="259" y="0"/>
                      <a:pt x="0" y="259"/>
                      <a:pt x="0" y="578"/>
                    </a:cubicBezTo>
                    <a:cubicBezTo>
                      <a:pt x="0" y="897"/>
                      <a:pt x="259" y="1155"/>
                      <a:pt x="578" y="1155"/>
                    </a:cubicBezTo>
                    <a:cubicBezTo>
                      <a:pt x="897" y="1155"/>
                      <a:pt x="1155" y="897"/>
                      <a:pt x="1155" y="578"/>
                    </a:cubicBezTo>
                    <a:cubicBezTo>
                      <a:pt x="1155" y="259"/>
                      <a:pt x="897"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2" name="Google Shape;1162;p15"/>
            <p:cNvGrpSpPr/>
            <p:nvPr/>
          </p:nvGrpSpPr>
          <p:grpSpPr>
            <a:xfrm>
              <a:off x="-21027" y="252790"/>
              <a:ext cx="226781" cy="408966"/>
              <a:chOff x="5152700" y="941825"/>
              <a:chExt cx="122300" cy="220550"/>
            </a:xfrm>
          </p:grpSpPr>
          <p:sp>
            <p:nvSpPr>
              <p:cNvPr id="1163" name="Google Shape;1163;p15"/>
              <p:cNvSpPr/>
              <p:nvPr/>
            </p:nvSpPr>
            <p:spPr>
              <a:xfrm>
                <a:off x="5152700" y="1158325"/>
                <a:ext cx="122300" cy="4050"/>
              </a:xfrm>
              <a:custGeom>
                <a:avLst/>
                <a:gdLst/>
                <a:ahLst/>
                <a:cxnLst/>
                <a:rect l="l" t="t" r="r" b="b"/>
                <a:pathLst>
                  <a:path w="4892" h="162" extrusionOk="0">
                    <a:moveTo>
                      <a:pt x="1" y="1"/>
                    </a:moveTo>
                    <a:lnTo>
                      <a:pt x="1" y="161"/>
                    </a:lnTo>
                    <a:lnTo>
                      <a:pt x="4892" y="161"/>
                    </a:lnTo>
                    <a:lnTo>
                      <a:pt x="4892"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15"/>
              <p:cNvSpPr/>
              <p:nvPr/>
            </p:nvSpPr>
            <p:spPr>
              <a:xfrm>
                <a:off x="5152700" y="1115050"/>
                <a:ext cx="122300" cy="4025"/>
              </a:xfrm>
              <a:custGeom>
                <a:avLst/>
                <a:gdLst/>
                <a:ahLst/>
                <a:cxnLst/>
                <a:rect l="l" t="t" r="r" b="b"/>
                <a:pathLst>
                  <a:path w="4892" h="161" extrusionOk="0">
                    <a:moveTo>
                      <a:pt x="1" y="0"/>
                    </a:moveTo>
                    <a:lnTo>
                      <a:pt x="1" y="161"/>
                    </a:lnTo>
                    <a:lnTo>
                      <a:pt x="4892" y="161"/>
                    </a:lnTo>
                    <a:lnTo>
                      <a:pt x="4892"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15"/>
              <p:cNvSpPr/>
              <p:nvPr/>
            </p:nvSpPr>
            <p:spPr>
              <a:xfrm>
                <a:off x="5152700" y="1071725"/>
                <a:ext cx="122300" cy="4025"/>
              </a:xfrm>
              <a:custGeom>
                <a:avLst/>
                <a:gdLst/>
                <a:ahLst/>
                <a:cxnLst/>
                <a:rect l="l" t="t" r="r" b="b"/>
                <a:pathLst>
                  <a:path w="4892" h="161" extrusionOk="0">
                    <a:moveTo>
                      <a:pt x="1" y="1"/>
                    </a:moveTo>
                    <a:lnTo>
                      <a:pt x="1" y="161"/>
                    </a:lnTo>
                    <a:lnTo>
                      <a:pt x="4892" y="161"/>
                    </a:lnTo>
                    <a:lnTo>
                      <a:pt x="4892"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5"/>
              <p:cNvSpPr/>
              <p:nvPr/>
            </p:nvSpPr>
            <p:spPr>
              <a:xfrm>
                <a:off x="5152700" y="1028425"/>
                <a:ext cx="122300" cy="4050"/>
              </a:xfrm>
              <a:custGeom>
                <a:avLst/>
                <a:gdLst/>
                <a:ahLst/>
                <a:cxnLst/>
                <a:rect l="l" t="t" r="r" b="b"/>
                <a:pathLst>
                  <a:path w="4892" h="162" extrusionOk="0">
                    <a:moveTo>
                      <a:pt x="1" y="1"/>
                    </a:moveTo>
                    <a:lnTo>
                      <a:pt x="1" y="161"/>
                    </a:lnTo>
                    <a:lnTo>
                      <a:pt x="4892" y="161"/>
                    </a:lnTo>
                    <a:lnTo>
                      <a:pt x="4892"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5"/>
              <p:cNvSpPr/>
              <p:nvPr/>
            </p:nvSpPr>
            <p:spPr>
              <a:xfrm>
                <a:off x="5152700" y="985150"/>
                <a:ext cx="122300" cy="4025"/>
              </a:xfrm>
              <a:custGeom>
                <a:avLst/>
                <a:gdLst/>
                <a:ahLst/>
                <a:cxnLst/>
                <a:rect l="l" t="t" r="r" b="b"/>
                <a:pathLst>
                  <a:path w="4892" h="161" extrusionOk="0">
                    <a:moveTo>
                      <a:pt x="1" y="0"/>
                    </a:moveTo>
                    <a:lnTo>
                      <a:pt x="1" y="161"/>
                    </a:lnTo>
                    <a:lnTo>
                      <a:pt x="4892" y="161"/>
                    </a:lnTo>
                    <a:lnTo>
                      <a:pt x="4892"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15"/>
              <p:cNvSpPr/>
              <p:nvPr/>
            </p:nvSpPr>
            <p:spPr>
              <a:xfrm>
                <a:off x="5152700" y="941825"/>
                <a:ext cx="122300" cy="4025"/>
              </a:xfrm>
              <a:custGeom>
                <a:avLst/>
                <a:gdLst/>
                <a:ahLst/>
                <a:cxnLst/>
                <a:rect l="l" t="t" r="r" b="b"/>
                <a:pathLst>
                  <a:path w="4892" h="161" extrusionOk="0">
                    <a:moveTo>
                      <a:pt x="1" y="1"/>
                    </a:moveTo>
                    <a:lnTo>
                      <a:pt x="1" y="161"/>
                    </a:lnTo>
                    <a:lnTo>
                      <a:pt x="4892" y="161"/>
                    </a:lnTo>
                    <a:lnTo>
                      <a:pt x="4892"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
  <p:cSld name="TITLE_AND_BODY_1">
    <p:spTree>
      <p:nvGrpSpPr>
        <p:cNvPr id="1" name="Shape 1418"/>
        <p:cNvGrpSpPr/>
        <p:nvPr/>
      </p:nvGrpSpPr>
      <p:grpSpPr>
        <a:xfrm>
          <a:off x="0" y="0"/>
          <a:ext cx="0" cy="0"/>
          <a:chOff x="0" y="0"/>
          <a:chExt cx="0" cy="0"/>
        </a:xfrm>
      </p:grpSpPr>
      <p:sp>
        <p:nvSpPr>
          <p:cNvPr id="1419" name="Google Shape;1419;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20" name="Google Shape;1420;p18"/>
          <p:cNvSpPr txBox="1">
            <a:spLocks noGrp="1"/>
          </p:cNvSpPr>
          <p:nvPr>
            <p:ph type="body" idx="1"/>
          </p:nvPr>
        </p:nvSpPr>
        <p:spPr>
          <a:xfrm>
            <a:off x="720000" y="1203200"/>
            <a:ext cx="7704000" cy="34005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dk2"/>
              </a:buClr>
              <a:buSzPts val="1200"/>
              <a:buChar char="■"/>
              <a:defRPr sz="1400">
                <a:latin typeface="Montserrat"/>
                <a:ea typeface="Montserrat"/>
                <a:cs typeface="Montserrat"/>
                <a:sym typeface="Montserrat"/>
              </a:defRPr>
            </a:lvl1pPr>
            <a:lvl2pPr marL="914400" lvl="1" indent="-304800" rtl="0">
              <a:spcBef>
                <a:spcPts val="0"/>
              </a:spcBef>
              <a:spcAft>
                <a:spcPts val="0"/>
              </a:spcAft>
              <a:buClr>
                <a:srgbClr val="434343"/>
              </a:buClr>
              <a:buSzPts val="1200"/>
              <a:buFont typeface="Roboto Condensed Light"/>
              <a:buChar char="○"/>
              <a:defRPr/>
            </a:lvl2pPr>
            <a:lvl3pPr marL="1371600" lvl="2" indent="-304800" rtl="0">
              <a:spcBef>
                <a:spcPts val="0"/>
              </a:spcBef>
              <a:spcAft>
                <a:spcPts val="0"/>
              </a:spcAft>
              <a:buClr>
                <a:srgbClr val="434343"/>
              </a:buClr>
              <a:buSzPts val="1200"/>
              <a:buFont typeface="Roboto Condensed Light"/>
              <a:buChar char="■"/>
              <a:defRPr/>
            </a:lvl3pPr>
            <a:lvl4pPr marL="1828800" lvl="3" indent="-304800" rtl="0">
              <a:spcBef>
                <a:spcPts val="0"/>
              </a:spcBef>
              <a:spcAft>
                <a:spcPts val="0"/>
              </a:spcAft>
              <a:buClr>
                <a:srgbClr val="434343"/>
              </a:buClr>
              <a:buSzPts val="1200"/>
              <a:buFont typeface="Roboto Condensed Light"/>
              <a:buChar char="●"/>
              <a:defRPr/>
            </a:lvl4pPr>
            <a:lvl5pPr marL="2286000" lvl="4" indent="-304800" rtl="0">
              <a:spcBef>
                <a:spcPts val="0"/>
              </a:spcBef>
              <a:spcAft>
                <a:spcPts val="0"/>
              </a:spcAft>
              <a:buClr>
                <a:srgbClr val="434343"/>
              </a:buClr>
              <a:buSzPts val="1200"/>
              <a:buFont typeface="Roboto Condensed Light"/>
              <a:buChar char="○"/>
              <a:defRPr/>
            </a:lvl5pPr>
            <a:lvl6pPr marL="2743200" lvl="5" indent="-304800" rtl="0">
              <a:spcBef>
                <a:spcPts val="0"/>
              </a:spcBef>
              <a:spcAft>
                <a:spcPts val="0"/>
              </a:spcAft>
              <a:buClr>
                <a:srgbClr val="434343"/>
              </a:buClr>
              <a:buSzPts val="1200"/>
              <a:buFont typeface="Roboto Condensed Light"/>
              <a:buChar char="■"/>
              <a:defRPr/>
            </a:lvl6pPr>
            <a:lvl7pPr marL="3200400" lvl="6" indent="-304800" rtl="0">
              <a:spcBef>
                <a:spcPts val="0"/>
              </a:spcBef>
              <a:spcAft>
                <a:spcPts val="0"/>
              </a:spcAft>
              <a:buClr>
                <a:srgbClr val="434343"/>
              </a:buClr>
              <a:buSzPts val="1200"/>
              <a:buFont typeface="Roboto Condensed Light"/>
              <a:buChar char="●"/>
              <a:defRPr/>
            </a:lvl7pPr>
            <a:lvl8pPr marL="3657600" lvl="7" indent="-304800" rtl="0">
              <a:spcBef>
                <a:spcPts val="0"/>
              </a:spcBef>
              <a:spcAft>
                <a:spcPts val="0"/>
              </a:spcAft>
              <a:buClr>
                <a:srgbClr val="434343"/>
              </a:buClr>
              <a:buSzPts val="1200"/>
              <a:buFont typeface="Roboto Condensed Light"/>
              <a:buChar char="○"/>
              <a:defRPr/>
            </a:lvl8pPr>
            <a:lvl9pPr marL="4114800" lvl="8" indent="-304800" rtl="0">
              <a:spcBef>
                <a:spcPts val="0"/>
              </a:spcBef>
              <a:spcAft>
                <a:spcPts val="0"/>
              </a:spcAft>
              <a:buClr>
                <a:srgbClr val="434343"/>
              </a:buClr>
              <a:buSzPts val="1200"/>
              <a:buFont typeface="Roboto Condensed Light"/>
              <a:buChar char="■"/>
              <a:defRPr/>
            </a:lvl9pPr>
          </a:lstStyle>
          <a:p>
            <a:endParaRPr/>
          </a:p>
        </p:txBody>
      </p:sp>
      <p:grpSp>
        <p:nvGrpSpPr>
          <p:cNvPr id="1421" name="Google Shape;1421;p18"/>
          <p:cNvGrpSpPr/>
          <p:nvPr/>
        </p:nvGrpSpPr>
        <p:grpSpPr>
          <a:xfrm>
            <a:off x="3299552" y="0"/>
            <a:ext cx="5844459" cy="5143503"/>
            <a:chOff x="3299552" y="0"/>
            <a:chExt cx="5844459" cy="5143503"/>
          </a:xfrm>
        </p:grpSpPr>
        <p:sp>
          <p:nvSpPr>
            <p:cNvPr id="1422" name="Google Shape;1422;p18"/>
            <p:cNvSpPr/>
            <p:nvPr/>
          </p:nvSpPr>
          <p:spPr>
            <a:xfrm>
              <a:off x="8579935" y="4914900"/>
              <a:ext cx="564076" cy="228603"/>
            </a:xfrm>
            <a:custGeom>
              <a:avLst/>
              <a:gdLst/>
              <a:ahLst/>
              <a:cxnLst/>
              <a:rect l="l" t="t" r="r" b="b"/>
              <a:pathLst>
                <a:path w="78754" h="4981" extrusionOk="0">
                  <a:moveTo>
                    <a:pt x="1" y="0"/>
                  </a:moveTo>
                  <a:lnTo>
                    <a:pt x="1" y="4980"/>
                  </a:lnTo>
                  <a:lnTo>
                    <a:pt x="78754" y="4980"/>
                  </a:lnTo>
                  <a:lnTo>
                    <a:pt x="787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18"/>
            <p:cNvSpPr/>
            <p:nvPr/>
          </p:nvSpPr>
          <p:spPr>
            <a:xfrm>
              <a:off x="6834276" y="0"/>
              <a:ext cx="2309696" cy="539505"/>
            </a:xfrm>
            <a:custGeom>
              <a:avLst/>
              <a:gdLst/>
              <a:ahLst/>
              <a:cxnLst/>
              <a:rect l="l" t="t" r="r" b="b"/>
              <a:pathLst>
                <a:path w="30659" h="4981" extrusionOk="0">
                  <a:moveTo>
                    <a:pt x="1" y="0"/>
                  </a:moveTo>
                  <a:lnTo>
                    <a:pt x="1" y="4980"/>
                  </a:lnTo>
                  <a:lnTo>
                    <a:pt x="30659" y="4980"/>
                  </a:lnTo>
                  <a:lnTo>
                    <a:pt x="306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24" name="Google Shape;1424;p18"/>
            <p:cNvCxnSpPr/>
            <p:nvPr/>
          </p:nvCxnSpPr>
          <p:spPr>
            <a:xfrm>
              <a:off x="6834275" y="291575"/>
              <a:ext cx="1701000" cy="0"/>
            </a:xfrm>
            <a:prstGeom prst="straightConnector1">
              <a:avLst/>
            </a:prstGeom>
            <a:noFill/>
            <a:ln w="19050" cap="flat" cmpd="sng">
              <a:solidFill>
                <a:schemeClr val="lt1"/>
              </a:solidFill>
              <a:prstDash val="solid"/>
              <a:round/>
              <a:headEnd type="none" w="med" len="med"/>
              <a:tailEnd type="none" w="med" len="med"/>
            </a:ln>
          </p:spPr>
        </p:cxnSp>
        <p:grpSp>
          <p:nvGrpSpPr>
            <p:cNvPr id="1425" name="Google Shape;1425;p18"/>
            <p:cNvGrpSpPr/>
            <p:nvPr/>
          </p:nvGrpSpPr>
          <p:grpSpPr>
            <a:xfrm>
              <a:off x="5428799" y="238184"/>
              <a:ext cx="749152" cy="63126"/>
              <a:chOff x="2133750" y="758150"/>
              <a:chExt cx="216800" cy="18275"/>
            </a:xfrm>
          </p:grpSpPr>
          <p:sp>
            <p:nvSpPr>
              <p:cNvPr id="1426" name="Google Shape;1426;p18"/>
              <p:cNvSpPr/>
              <p:nvPr/>
            </p:nvSpPr>
            <p:spPr>
              <a:xfrm>
                <a:off x="2133750" y="758150"/>
                <a:ext cx="18275" cy="18275"/>
              </a:xfrm>
              <a:custGeom>
                <a:avLst/>
                <a:gdLst/>
                <a:ahLst/>
                <a:cxnLst/>
                <a:rect l="l" t="t" r="r" b="b"/>
                <a:pathLst>
                  <a:path w="731" h="731" extrusionOk="0">
                    <a:moveTo>
                      <a:pt x="1" y="1"/>
                    </a:moveTo>
                    <a:lnTo>
                      <a:pt x="1" y="730"/>
                    </a:lnTo>
                    <a:lnTo>
                      <a:pt x="730" y="730"/>
                    </a:lnTo>
                    <a:lnTo>
                      <a:pt x="7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18"/>
              <p:cNvSpPr/>
              <p:nvPr/>
            </p:nvSpPr>
            <p:spPr>
              <a:xfrm>
                <a:off x="2183400" y="758150"/>
                <a:ext cx="18225" cy="18275"/>
              </a:xfrm>
              <a:custGeom>
                <a:avLst/>
                <a:gdLst/>
                <a:ahLst/>
                <a:cxnLst/>
                <a:rect l="l" t="t" r="r" b="b"/>
                <a:pathLst>
                  <a:path w="729" h="731" extrusionOk="0">
                    <a:moveTo>
                      <a:pt x="0" y="1"/>
                    </a:moveTo>
                    <a:lnTo>
                      <a:pt x="0" y="730"/>
                    </a:lnTo>
                    <a:lnTo>
                      <a:pt x="729" y="730"/>
                    </a:lnTo>
                    <a:lnTo>
                      <a:pt x="7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18"/>
              <p:cNvSpPr/>
              <p:nvPr/>
            </p:nvSpPr>
            <p:spPr>
              <a:xfrm>
                <a:off x="2233025" y="758150"/>
                <a:ext cx="18250" cy="18275"/>
              </a:xfrm>
              <a:custGeom>
                <a:avLst/>
                <a:gdLst/>
                <a:ahLst/>
                <a:cxnLst/>
                <a:rect l="l" t="t" r="r" b="b"/>
                <a:pathLst>
                  <a:path w="730" h="731" extrusionOk="0">
                    <a:moveTo>
                      <a:pt x="1" y="1"/>
                    </a:moveTo>
                    <a:lnTo>
                      <a:pt x="1" y="730"/>
                    </a:lnTo>
                    <a:lnTo>
                      <a:pt x="729" y="730"/>
                    </a:lnTo>
                    <a:lnTo>
                      <a:pt x="7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18"/>
              <p:cNvSpPr/>
              <p:nvPr/>
            </p:nvSpPr>
            <p:spPr>
              <a:xfrm>
                <a:off x="2282650" y="758150"/>
                <a:ext cx="18250" cy="18275"/>
              </a:xfrm>
              <a:custGeom>
                <a:avLst/>
                <a:gdLst/>
                <a:ahLst/>
                <a:cxnLst/>
                <a:rect l="l" t="t" r="r" b="b"/>
                <a:pathLst>
                  <a:path w="730" h="731" extrusionOk="0">
                    <a:moveTo>
                      <a:pt x="0" y="1"/>
                    </a:moveTo>
                    <a:lnTo>
                      <a:pt x="0" y="730"/>
                    </a:lnTo>
                    <a:lnTo>
                      <a:pt x="730" y="730"/>
                    </a:lnTo>
                    <a:lnTo>
                      <a:pt x="7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18"/>
              <p:cNvSpPr/>
              <p:nvPr/>
            </p:nvSpPr>
            <p:spPr>
              <a:xfrm>
                <a:off x="2332275" y="758150"/>
                <a:ext cx="18275" cy="18275"/>
              </a:xfrm>
              <a:custGeom>
                <a:avLst/>
                <a:gdLst/>
                <a:ahLst/>
                <a:cxnLst/>
                <a:rect l="l" t="t" r="r" b="b"/>
                <a:pathLst>
                  <a:path w="731" h="731" extrusionOk="0">
                    <a:moveTo>
                      <a:pt x="1" y="1"/>
                    </a:moveTo>
                    <a:lnTo>
                      <a:pt x="1" y="730"/>
                    </a:lnTo>
                    <a:lnTo>
                      <a:pt x="730" y="730"/>
                    </a:lnTo>
                    <a:lnTo>
                      <a:pt x="7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1" name="Google Shape;1431;p18"/>
            <p:cNvSpPr/>
            <p:nvPr/>
          </p:nvSpPr>
          <p:spPr>
            <a:xfrm>
              <a:off x="3299552" y="4914902"/>
              <a:ext cx="2113500" cy="228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2" name="Google Shape;1432;p18"/>
          <p:cNvGrpSpPr/>
          <p:nvPr/>
        </p:nvGrpSpPr>
        <p:grpSpPr>
          <a:xfrm>
            <a:off x="-609608" y="-1229490"/>
            <a:ext cx="7443889" cy="6368279"/>
            <a:chOff x="-609608" y="-1229490"/>
            <a:chExt cx="7443889" cy="6368279"/>
          </a:xfrm>
        </p:grpSpPr>
        <p:grpSp>
          <p:nvGrpSpPr>
            <p:cNvPr id="1433" name="Google Shape;1433;p18"/>
            <p:cNvGrpSpPr/>
            <p:nvPr/>
          </p:nvGrpSpPr>
          <p:grpSpPr>
            <a:xfrm>
              <a:off x="-609608" y="2462354"/>
              <a:ext cx="1063360" cy="1099573"/>
              <a:chOff x="1375600" y="1002375"/>
              <a:chExt cx="781825" cy="808450"/>
            </a:xfrm>
          </p:grpSpPr>
          <p:sp>
            <p:nvSpPr>
              <p:cNvPr id="1434" name="Google Shape;1434;p18"/>
              <p:cNvSpPr/>
              <p:nvPr/>
            </p:nvSpPr>
            <p:spPr>
              <a:xfrm>
                <a:off x="1375600" y="1002375"/>
                <a:ext cx="28925" cy="28900"/>
              </a:xfrm>
              <a:custGeom>
                <a:avLst/>
                <a:gdLst/>
                <a:ahLst/>
                <a:cxnLst/>
                <a:rect l="l" t="t" r="r" b="b"/>
                <a:pathLst>
                  <a:path w="1157" h="1156" extrusionOk="0">
                    <a:moveTo>
                      <a:pt x="578" y="1"/>
                    </a:moveTo>
                    <a:cubicBezTo>
                      <a:pt x="259" y="1"/>
                      <a:pt x="1" y="259"/>
                      <a:pt x="1" y="578"/>
                    </a:cubicBezTo>
                    <a:cubicBezTo>
                      <a:pt x="1" y="897"/>
                      <a:pt x="259" y="1156"/>
                      <a:pt x="578" y="1156"/>
                    </a:cubicBezTo>
                    <a:cubicBezTo>
                      <a:pt x="898" y="1156"/>
                      <a:pt x="1157" y="897"/>
                      <a:pt x="1157" y="578"/>
                    </a:cubicBezTo>
                    <a:cubicBezTo>
                      <a:pt x="1157" y="259"/>
                      <a:pt x="898"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18"/>
              <p:cNvSpPr/>
              <p:nvPr/>
            </p:nvSpPr>
            <p:spPr>
              <a:xfrm>
                <a:off x="1501100" y="1002375"/>
                <a:ext cx="28900" cy="28900"/>
              </a:xfrm>
              <a:custGeom>
                <a:avLst/>
                <a:gdLst/>
                <a:ahLst/>
                <a:cxnLst/>
                <a:rect l="l" t="t" r="r" b="b"/>
                <a:pathLst>
                  <a:path w="1156" h="1156" extrusionOk="0">
                    <a:moveTo>
                      <a:pt x="578" y="1"/>
                    </a:moveTo>
                    <a:cubicBezTo>
                      <a:pt x="259" y="1"/>
                      <a:pt x="1" y="259"/>
                      <a:pt x="1" y="578"/>
                    </a:cubicBezTo>
                    <a:cubicBezTo>
                      <a:pt x="1" y="897"/>
                      <a:pt x="259" y="1156"/>
                      <a:pt x="578" y="1156"/>
                    </a:cubicBezTo>
                    <a:cubicBezTo>
                      <a:pt x="897" y="1156"/>
                      <a:pt x="1156" y="897"/>
                      <a:pt x="1156" y="578"/>
                    </a:cubicBezTo>
                    <a:cubicBezTo>
                      <a:pt x="1156" y="259"/>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18"/>
              <p:cNvSpPr/>
              <p:nvPr/>
            </p:nvSpPr>
            <p:spPr>
              <a:xfrm>
                <a:off x="1626600" y="1002375"/>
                <a:ext cx="28900" cy="28900"/>
              </a:xfrm>
              <a:custGeom>
                <a:avLst/>
                <a:gdLst/>
                <a:ahLst/>
                <a:cxnLst/>
                <a:rect l="l" t="t" r="r" b="b"/>
                <a:pathLst>
                  <a:path w="1156" h="1156" extrusionOk="0">
                    <a:moveTo>
                      <a:pt x="578" y="1"/>
                    </a:moveTo>
                    <a:cubicBezTo>
                      <a:pt x="258" y="1"/>
                      <a:pt x="0" y="259"/>
                      <a:pt x="0" y="578"/>
                    </a:cubicBezTo>
                    <a:cubicBezTo>
                      <a:pt x="0" y="897"/>
                      <a:pt x="258" y="1156"/>
                      <a:pt x="578" y="1156"/>
                    </a:cubicBezTo>
                    <a:cubicBezTo>
                      <a:pt x="896" y="1156"/>
                      <a:pt x="1155" y="897"/>
                      <a:pt x="1155" y="578"/>
                    </a:cubicBezTo>
                    <a:cubicBezTo>
                      <a:pt x="1155" y="259"/>
                      <a:pt x="896"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18"/>
              <p:cNvSpPr/>
              <p:nvPr/>
            </p:nvSpPr>
            <p:spPr>
              <a:xfrm>
                <a:off x="1752075" y="1002375"/>
                <a:ext cx="28900" cy="28900"/>
              </a:xfrm>
              <a:custGeom>
                <a:avLst/>
                <a:gdLst/>
                <a:ahLst/>
                <a:cxnLst/>
                <a:rect l="l" t="t" r="r" b="b"/>
                <a:pathLst>
                  <a:path w="1156" h="1156" extrusionOk="0">
                    <a:moveTo>
                      <a:pt x="578" y="1"/>
                    </a:moveTo>
                    <a:cubicBezTo>
                      <a:pt x="258" y="1"/>
                      <a:pt x="0" y="259"/>
                      <a:pt x="0" y="578"/>
                    </a:cubicBezTo>
                    <a:cubicBezTo>
                      <a:pt x="0" y="897"/>
                      <a:pt x="259" y="1156"/>
                      <a:pt x="578" y="1156"/>
                    </a:cubicBezTo>
                    <a:cubicBezTo>
                      <a:pt x="896" y="1156"/>
                      <a:pt x="1155" y="897"/>
                      <a:pt x="1155" y="578"/>
                    </a:cubicBezTo>
                    <a:cubicBezTo>
                      <a:pt x="1155" y="259"/>
                      <a:pt x="896"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18"/>
              <p:cNvSpPr/>
              <p:nvPr/>
            </p:nvSpPr>
            <p:spPr>
              <a:xfrm>
                <a:off x="1877550" y="1002375"/>
                <a:ext cx="28900" cy="28900"/>
              </a:xfrm>
              <a:custGeom>
                <a:avLst/>
                <a:gdLst/>
                <a:ahLst/>
                <a:cxnLst/>
                <a:rect l="l" t="t" r="r" b="b"/>
                <a:pathLst>
                  <a:path w="1156" h="1156" extrusionOk="0">
                    <a:moveTo>
                      <a:pt x="578" y="1"/>
                    </a:moveTo>
                    <a:cubicBezTo>
                      <a:pt x="260" y="1"/>
                      <a:pt x="1" y="259"/>
                      <a:pt x="1" y="578"/>
                    </a:cubicBezTo>
                    <a:cubicBezTo>
                      <a:pt x="1" y="897"/>
                      <a:pt x="260" y="1156"/>
                      <a:pt x="578" y="1156"/>
                    </a:cubicBezTo>
                    <a:cubicBezTo>
                      <a:pt x="897" y="1156"/>
                      <a:pt x="1156" y="897"/>
                      <a:pt x="1156" y="578"/>
                    </a:cubicBezTo>
                    <a:cubicBezTo>
                      <a:pt x="1156" y="259"/>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18"/>
              <p:cNvSpPr/>
              <p:nvPr/>
            </p:nvSpPr>
            <p:spPr>
              <a:xfrm>
                <a:off x="2003025" y="1002375"/>
                <a:ext cx="28900" cy="28900"/>
              </a:xfrm>
              <a:custGeom>
                <a:avLst/>
                <a:gdLst/>
                <a:ahLst/>
                <a:cxnLst/>
                <a:rect l="l" t="t" r="r" b="b"/>
                <a:pathLst>
                  <a:path w="1156" h="1156" extrusionOk="0">
                    <a:moveTo>
                      <a:pt x="578" y="1"/>
                    </a:moveTo>
                    <a:cubicBezTo>
                      <a:pt x="260" y="1"/>
                      <a:pt x="1" y="259"/>
                      <a:pt x="1" y="578"/>
                    </a:cubicBezTo>
                    <a:cubicBezTo>
                      <a:pt x="1" y="897"/>
                      <a:pt x="260" y="1156"/>
                      <a:pt x="578" y="1156"/>
                    </a:cubicBezTo>
                    <a:cubicBezTo>
                      <a:pt x="897" y="1156"/>
                      <a:pt x="1156" y="897"/>
                      <a:pt x="1156" y="578"/>
                    </a:cubicBezTo>
                    <a:cubicBezTo>
                      <a:pt x="1156" y="259"/>
                      <a:pt x="898"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18"/>
              <p:cNvSpPr/>
              <p:nvPr/>
            </p:nvSpPr>
            <p:spPr>
              <a:xfrm>
                <a:off x="2128525" y="1002375"/>
                <a:ext cx="28900" cy="28900"/>
              </a:xfrm>
              <a:custGeom>
                <a:avLst/>
                <a:gdLst/>
                <a:ahLst/>
                <a:cxnLst/>
                <a:rect l="l" t="t" r="r" b="b"/>
                <a:pathLst>
                  <a:path w="1156" h="1156" extrusionOk="0">
                    <a:moveTo>
                      <a:pt x="578" y="1"/>
                    </a:moveTo>
                    <a:cubicBezTo>
                      <a:pt x="259" y="1"/>
                      <a:pt x="0" y="259"/>
                      <a:pt x="0" y="578"/>
                    </a:cubicBezTo>
                    <a:cubicBezTo>
                      <a:pt x="0" y="897"/>
                      <a:pt x="259" y="1156"/>
                      <a:pt x="578" y="1156"/>
                    </a:cubicBezTo>
                    <a:cubicBezTo>
                      <a:pt x="897" y="1156"/>
                      <a:pt x="1155" y="897"/>
                      <a:pt x="1155" y="578"/>
                    </a:cubicBezTo>
                    <a:cubicBezTo>
                      <a:pt x="1155" y="259"/>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18"/>
              <p:cNvSpPr/>
              <p:nvPr/>
            </p:nvSpPr>
            <p:spPr>
              <a:xfrm>
                <a:off x="1375600" y="1113725"/>
                <a:ext cx="28925" cy="28900"/>
              </a:xfrm>
              <a:custGeom>
                <a:avLst/>
                <a:gdLst/>
                <a:ahLst/>
                <a:cxnLst/>
                <a:rect l="l" t="t" r="r" b="b"/>
                <a:pathLst>
                  <a:path w="1157" h="1156" extrusionOk="0">
                    <a:moveTo>
                      <a:pt x="578" y="1"/>
                    </a:moveTo>
                    <a:cubicBezTo>
                      <a:pt x="259" y="1"/>
                      <a:pt x="1" y="260"/>
                      <a:pt x="1" y="578"/>
                    </a:cubicBezTo>
                    <a:cubicBezTo>
                      <a:pt x="1" y="898"/>
                      <a:pt x="259" y="1156"/>
                      <a:pt x="578" y="1156"/>
                    </a:cubicBezTo>
                    <a:cubicBezTo>
                      <a:pt x="898" y="1156"/>
                      <a:pt x="1157" y="898"/>
                      <a:pt x="1157" y="578"/>
                    </a:cubicBezTo>
                    <a:cubicBezTo>
                      <a:pt x="1157" y="260"/>
                      <a:pt x="898"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18"/>
              <p:cNvSpPr/>
              <p:nvPr/>
            </p:nvSpPr>
            <p:spPr>
              <a:xfrm>
                <a:off x="1501100" y="1113725"/>
                <a:ext cx="28900" cy="28900"/>
              </a:xfrm>
              <a:custGeom>
                <a:avLst/>
                <a:gdLst/>
                <a:ahLst/>
                <a:cxnLst/>
                <a:rect l="l" t="t" r="r" b="b"/>
                <a:pathLst>
                  <a:path w="1156" h="1156" extrusionOk="0">
                    <a:moveTo>
                      <a:pt x="578" y="1"/>
                    </a:moveTo>
                    <a:cubicBezTo>
                      <a:pt x="259" y="1"/>
                      <a:pt x="1" y="260"/>
                      <a:pt x="1" y="578"/>
                    </a:cubicBezTo>
                    <a:cubicBezTo>
                      <a:pt x="1" y="898"/>
                      <a:pt x="259" y="1156"/>
                      <a:pt x="578" y="1156"/>
                    </a:cubicBezTo>
                    <a:cubicBezTo>
                      <a:pt x="897" y="1156"/>
                      <a:pt x="1156" y="898"/>
                      <a:pt x="1156" y="578"/>
                    </a:cubicBezTo>
                    <a:cubicBezTo>
                      <a:pt x="1156" y="260"/>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18"/>
              <p:cNvSpPr/>
              <p:nvPr/>
            </p:nvSpPr>
            <p:spPr>
              <a:xfrm>
                <a:off x="1626600" y="1113725"/>
                <a:ext cx="28900" cy="28900"/>
              </a:xfrm>
              <a:custGeom>
                <a:avLst/>
                <a:gdLst/>
                <a:ahLst/>
                <a:cxnLst/>
                <a:rect l="l" t="t" r="r" b="b"/>
                <a:pathLst>
                  <a:path w="1156" h="1156" extrusionOk="0">
                    <a:moveTo>
                      <a:pt x="578" y="1"/>
                    </a:moveTo>
                    <a:cubicBezTo>
                      <a:pt x="258" y="1"/>
                      <a:pt x="0" y="260"/>
                      <a:pt x="0" y="578"/>
                    </a:cubicBezTo>
                    <a:cubicBezTo>
                      <a:pt x="0" y="898"/>
                      <a:pt x="258" y="1156"/>
                      <a:pt x="578" y="1156"/>
                    </a:cubicBezTo>
                    <a:cubicBezTo>
                      <a:pt x="896" y="1156"/>
                      <a:pt x="1155" y="898"/>
                      <a:pt x="1155" y="578"/>
                    </a:cubicBezTo>
                    <a:cubicBezTo>
                      <a:pt x="1155" y="260"/>
                      <a:pt x="896"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18"/>
              <p:cNvSpPr/>
              <p:nvPr/>
            </p:nvSpPr>
            <p:spPr>
              <a:xfrm>
                <a:off x="1752075" y="1113725"/>
                <a:ext cx="28900" cy="28900"/>
              </a:xfrm>
              <a:custGeom>
                <a:avLst/>
                <a:gdLst/>
                <a:ahLst/>
                <a:cxnLst/>
                <a:rect l="l" t="t" r="r" b="b"/>
                <a:pathLst>
                  <a:path w="1156" h="1156" extrusionOk="0">
                    <a:moveTo>
                      <a:pt x="578" y="1"/>
                    </a:moveTo>
                    <a:cubicBezTo>
                      <a:pt x="258" y="1"/>
                      <a:pt x="0" y="260"/>
                      <a:pt x="0" y="578"/>
                    </a:cubicBezTo>
                    <a:cubicBezTo>
                      <a:pt x="0" y="898"/>
                      <a:pt x="259" y="1156"/>
                      <a:pt x="578" y="1156"/>
                    </a:cubicBezTo>
                    <a:cubicBezTo>
                      <a:pt x="896" y="1156"/>
                      <a:pt x="1155" y="898"/>
                      <a:pt x="1155" y="578"/>
                    </a:cubicBezTo>
                    <a:cubicBezTo>
                      <a:pt x="1155" y="260"/>
                      <a:pt x="896"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18"/>
              <p:cNvSpPr/>
              <p:nvPr/>
            </p:nvSpPr>
            <p:spPr>
              <a:xfrm>
                <a:off x="1877550" y="1113725"/>
                <a:ext cx="28900" cy="28900"/>
              </a:xfrm>
              <a:custGeom>
                <a:avLst/>
                <a:gdLst/>
                <a:ahLst/>
                <a:cxnLst/>
                <a:rect l="l" t="t" r="r" b="b"/>
                <a:pathLst>
                  <a:path w="1156" h="1156" extrusionOk="0">
                    <a:moveTo>
                      <a:pt x="578" y="1"/>
                    </a:moveTo>
                    <a:cubicBezTo>
                      <a:pt x="260" y="1"/>
                      <a:pt x="1" y="260"/>
                      <a:pt x="1" y="578"/>
                    </a:cubicBezTo>
                    <a:cubicBezTo>
                      <a:pt x="1" y="898"/>
                      <a:pt x="260" y="1156"/>
                      <a:pt x="578" y="1156"/>
                    </a:cubicBezTo>
                    <a:cubicBezTo>
                      <a:pt x="897" y="1156"/>
                      <a:pt x="1156" y="898"/>
                      <a:pt x="1156" y="578"/>
                    </a:cubicBezTo>
                    <a:cubicBezTo>
                      <a:pt x="1156" y="260"/>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18"/>
              <p:cNvSpPr/>
              <p:nvPr/>
            </p:nvSpPr>
            <p:spPr>
              <a:xfrm>
                <a:off x="2003025" y="1113725"/>
                <a:ext cx="28900" cy="28900"/>
              </a:xfrm>
              <a:custGeom>
                <a:avLst/>
                <a:gdLst/>
                <a:ahLst/>
                <a:cxnLst/>
                <a:rect l="l" t="t" r="r" b="b"/>
                <a:pathLst>
                  <a:path w="1156" h="1156" extrusionOk="0">
                    <a:moveTo>
                      <a:pt x="578" y="1"/>
                    </a:moveTo>
                    <a:cubicBezTo>
                      <a:pt x="260" y="1"/>
                      <a:pt x="1" y="260"/>
                      <a:pt x="1" y="578"/>
                    </a:cubicBezTo>
                    <a:cubicBezTo>
                      <a:pt x="1" y="898"/>
                      <a:pt x="260" y="1156"/>
                      <a:pt x="578" y="1156"/>
                    </a:cubicBezTo>
                    <a:cubicBezTo>
                      <a:pt x="897" y="1156"/>
                      <a:pt x="1156" y="898"/>
                      <a:pt x="1156" y="578"/>
                    </a:cubicBezTo>
                    <a:cubicBezTo>
                      <a:pt x="1156" y="260"/>
                      <a:pt x="898"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18"/>
              <p:cNvSpPr/>
              <p:nvPr/>
            </p:nvSpPr>
            <p:spPr>
              <a:xfrm>
                <a:off x="2128525" y="1113725"/>
                <a:ext cx="28900" cy="28900"/>
              </a:xfrm>
              <a:custGeom>
                <a:avLst/>
                <a:gdLst/>
                <a:ahLst/>
                <a:cxnLst/>
                <a:rect l="l" t="t" r="r" b="b"/>
                <a:pathLst>
                  <a:path w="1156" h="1156" extrusionOk="0">
                    <a:moveTo>
                      <a:pt x="578" y="1"/>
                    </a:moveTo>
                    <a:cubicBezTo>
                      <a:pt x="259" y="1"/>
                      <a:pt x="0" y="260"/>
                      <a:pt x="0" y="578"/>
                    </a:cubicBezTo>
                    <a:cubicBezTo>
                      <a:pt x="0" y="898"/>
                      <a:pt x="259" y="1156"/>
                      <a:pt x="578" y="1156"/>
                    </a:cubicBezTo>
                    <a:cubicBezTo>
                      <a:pt x="897" y="1156"/>
                      <a:pt x="1155" y="898"/>
                      <a:pt x="1155" y="578"/>
                    </a:cubicBezTo>
                    <a:cubicBezTo>
                      <a:pt x="1155" y="260"/>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18"/>
              <p:cNvSpPr/>
              <p:nvPr/>
            </p:nvSpPr>
            <p:spPr>
              <a:xfrm>
                <a:off x="1375600" y="1225100"/>
                <a:ext cx="28925" cy="28925"/>
              </a:xfrm>
              <a:custGeom>
                <a:avLst/>
                <a:gdLst/>
                <a:ahLst/>
                <a:cxnLst/>
                <a:rect l="l" t="t" r="r" b="b"/>
                <a:pathLst>
                  <a:path w="1157" h="1157" extrusionOk="0">
                    <a:moveTo>
                      <a:pt x="578" y="1"/>
                    </a:moveTo>
                    <a:cubicBezTo>
                      <a:pt x="259" y="1"/>
                      <a:pt x="1" y="259"/>
                      <a:pt x="1" y="578"/>
                    </a:cubicBezTo>
                    <a:cubicBezTo>
                      <a:pt x="1" y="897"/>
                      <a:pt x="259" y="1156"/>
                      <a:pt x="578" y="1156"/>
                    </a:cubicBezTo>
                    <a:cubicBezTo>
                      <a:pt x="898" y="1156"/>
                      <a:pt x="1157" y="897"/>
                      <a:pt x="1157" y="578"/>
                    </a:cubicBezTo>
                    <a:cubicBezTo>
                      <a:pt x="1157" y="259"/>
                      <a:pt x="898"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18"/>
              <p:cNvSpPr/>
              <p:nvPr/>
            </p:nvSpPr>
            <p:spPr>
              <a:xfrm>
                <a:off x="1501100" y="1225100"/>
                <a:ext cx="28900" cy="28925"/>
              </a:xfrm>
              <a:custGeom>
                <a:avLst/>
                <a:gdLst/>
                <a:ahLst/>
                <a:cxnLst/>
                <a:rect l="l" t="t" r="r" b="b"/>
                <a:pathLst>
                  <a:path w="1156" h="1157" extrusionOk="0">
                    <a:moveTo>
                      <a:pt x="578" y="1"/>
                    </a:moveTo>
                    <a:cubicBezTo>
                      <a:pt x="259" y="1"/>
                      <a:pt x="1" y="259"/>
                      <a:pt x="1" y="578"/>
                    </a:cubicBezTo>
                    <a:cubicBezTo>
                      <a:pt x="1" y="897"/>
                      <a:pt x="259" y="1156"/>
                      <a:pt x="578" y="1156"/>
                    </a:cubicBezTo>
                    <a:cubicBezTo>
                      <a:pt x="897" y="1156"/>
                      <a:pt x="1156" y="897"/>
                      <a:pt x="1156" y="578"/>
                    </a:cubicBezTo>
                    <a:cubicBezTo>
                      <a:pt x="1156" y="259"/>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18"/>
              <p:cNvSpPr/>
              <p:nvPr/>
            </p:nvSpPr>
            <p:spPr>
              <a:xfrm>
                <a:off x="1626600" y="1225100"/>
                <a:ext cx="28900" cy="28925"/>
              </a:xfrm>
              <a:custGeom>
                <a:avLst/>
                <a:gdLst/>
                <a:ahLst/>
                <a:cxnLst/>
                <a:rect l="l" t="t" r="r" b="b"/>
                <a:pathLst>
                  <a:path w="1156" h="1157" extrusionOk="0">
                    <a:moveTo>
                      <a:pt x="578" y="1"/>
                    </a:moveTo>
                    <a:cubicBezTo>
                      <a:pt x="258" y="1"/>
                      <a:pt x="0" y="259"/>
                      <a:pt x="0" y="578"/>
                    </a:cubicBezTo>
                    <a:cubicBezTo>
                      <a:pt x="0" y="897"/>
                      <a:pt x="258" y="1156"/>
                      <a:pt x="578" y="1156"/>
                    </a:cubicBezTo>
                    <a:cubicBezTo>
                      <a:pt x="896" y="1156"/>
                      <a:pt x="1155" y="897"/>
                      <a:pt x="1155" y="578"/>
                    </a:cubicBezTo>
                    <a:cubicBezTo>
                      <a:pt x="1155" y="259"/>
                      <a:pt x="896"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18"/>
              <p:cNvSpPr/>
              <p:nvPr/>
            </p:nvSpPr>
            <p:spPr>
              <a:xfrm>
                <a:off x="1752075" y="1225100"/>
                <a:ext cx="28900" cy="28925"/>
              </a:xfrm>
              <a:custGeom>
                <a:avLst/>
                <a:gdLst/>
                <a:ahLst/>
                <a:cxnLst/>
                <a:rect l="l" t="t" r="r" b="b"/>
                <a:pathLst>
                  <a:path w="1156" h="1157" extrusionOk="0">
                    <a:moveTo>
                      <a:pt x="578" y="1"/>
                    </a:moveTo>
                    <a:cubicBezTo>
                      <a:pt x="258" y="1"/>
                      <a:pt x="0" y="259"/>
                      <a:pt x="0" y="578"/>
                    </a:cubicBezTo>
                    <a:cubicBezTo>
                      <a:pt x="0" y="897"/>
                      <a:pt x="259" y="1156"/>
                      <a:pt x="578" y="1156"/>
                    </a:cubicBezTo>
                    <a:cubicBezTo>
                      <a:pt x="896" y="1156"/>
                      <a:pt x="1155" y="897"/>
                      <a:pt x="1155" y="578"/>
                    </a:cubicBezTo>
                    <a:cubicBezTo>
                      <a:pt x="1155" y="259"/>
                      <a:pt x="896"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18"/>
              <p:cNvSpPr/>
              <p:nvPr/>
            </p:nvSpPr>
            <p:spPr>
              <a:xfrm>
                <a:off x="1877550" y="1225100"/>
                <a:ext cx="28900" cy="28925"/>
              </a:xfrm>
              <a:custGeom>
                <a:avLst/>
                <a:gdLst/>
                <a:ahLst/>
                <a:cxnLst/>
                <a:rect l="l" t="t" r="r" b="b"/>
                <a:pathLst>
                  <a:path w="1156" h="1157" extrusionOk="0">
                    <a:moveTo>
                      <a:pt x="578" y="1"/>
                    </a:moveTo>
                    <a:cubicBezTo>
                      <a:pt x="260" y="1"/>
                      <a:pt x="1" y="259"/>
                      <a:pt x="1" y="578"/>
                    </a:cubicBezTo>
                    <a:cubicBezTo>
                      <a:pt x="1" y="897"/>
                      <a:pt x="260" y="1156"/>
                      <a:pt x="578" y="1156"/>
                    </a:cubicBezTo>
                    <a:cubicBezTo>
                      <a:pt x="897" y="1156"/>
                      <a:pt x="1156" y="897"/>
                      <a:pt x="1156" y="578"/>
                    </a:cubicBezTo>
                    <a:cubicBezTo>
                      <a:pt x="1156" y="259"/>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18"/>
              <p:cNvSpPr/>
              <p:nvPr/>
            </p:nvSpPr>
            <p:spPr>
              <a:xfrm>
                <a:off x="2003025" y="1225100"/>
                <a:ext cx="28900" cy="28925"/>
              </a:xfrm>
              <a:custGeom>
                <a:avLst/>
                <a:gdLst/>
                <a:ahLst/>
                <a:cxnLst/>
                <a:rect l="l" t="t" r="r" b="b"/>
                <a:pathLst>
                  <a:path w="1156" h="1157" extrusionOk="0">
                    <a:moveTo>
                      <a:pt x="578" y="1"/>
                    </a:moveTo>
                    <a:cubicBezTo>
                      <a:pt x="260" y="1"/>
                      <a:pt x="1" y="259"/>
                      <a:pt x="1" y="578"/>
                    </a:cubicBezTo>
                    <a:cubicBezTo>
                      <a:pt x="1" y="897"/>
                      <a:pt x="260" y="1156"/>
                      <a:pt x="578" y="1156"/>
                    </a:cubicBezTo>
                    <a:cubicBezTo>
                      <a:pt x="897" y="1156"/>
                      <a:pt x="1156" y="897"/>
                      <a:pt x="1156" y="578"/>
                    </a:cubicBezTo>
                    <a:cubicBezTo>
                      <a:pt x="1156" y="259"/>
                      <a:pt x="898"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18"/>
              <p:cNvSpPr/>
              <p:nvPr/>
            </p:nvSpPr>
            <p:spPr>
              <a:xfrm>
                <a:off x="2128525" y="1225100"/>
                <a:ext cx="28900" cy="28925"/>
              </a:xfrm>
              <a:custGeom>
                <a:avLst/>
                <a:gdLst/>
                <a:ahLst/>
                <a:cxnLst/>
                <a:rect l="l" t="t" r="r" b="b"/>
                <a:pathLst>
                  <a:path w="1156" h="1157" extrusionOk="0">
                    <a:moveTo>
                      <a:pt x="578" y="1"/>
                    </a:moveTo>
                    <a:cubicBezTo>
                      <a:pt x="259" y="1"/>
                      <a:pt x="0" y="259"/>
                      <a:pt x="0" y="578"/>
                    </a:cubicBezTo>
                    <a:cubicBezTo>
                      <a:pt x="0" y="897"/>
                      <a:pt x="259" y="1156"/>
                      <a:pt x="578" y="1156"/>
                    </a:cubicBezTo>
                    <a:cubicBezTo>
                      <a:pt x="897" y="1156"/>
                      <a:pt x="1155" y="897"/>
                      <a:pt x="1155" y="578"/>
                    </a:cubicBezTo>
                    <a:cubicBezTo>
                      <a:pt x="1155" y="259"/>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18"/>
              <p:cNvSpPr/>
              <p:nvPr/>
            </p:nvSpPr>
            <p:spPr>
              <a:xfrm>
                <a:off x="1375600" y="1336450"/>
                <a:ext cx="28925" cy="28925"/>
              </a:xfrm>
              <a:custGeom>
                <a:avLst/>
                <a:gdLst/>
                <a:ahLst/>
                <a:cxnLst/>
                <a:rect l="l" t="t" r="r" b="b"/>
                <a:pathLst>
                  <a:path w="1157" h="1157" extrusionOk="0">
                    <a:moveTo>
                      <a:pt x="578" y="1"/>
                    </a:moveTo>
                    <a:cubicBezTo>
                      <a:pt x="259" y="1"/>
                      <a:pt x="1" y="260"/>
                      <a:pt x="1" y="579"/>
                    </a:cubicBezTo>
                    <a:cubicBezTo>
                      <a:pt x="1" y="898"/>
                      <a:pt x="259" y="1156"/>
                      <a:pt x="578" y="1156"/>
                    </a:cubicBezTo>
                    <a:cubicBezTo>
                      <a:pt x="898" y="1156"/>
                      <a:pt x="1157" y="898"/>
                      <a:pt x="1157" y="579"/>
                    </a:cubicBezTo>
                    <a:cubicBezTo>
                      <a:pt x="1157" y="260"/>
                      <a:pt x="898"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18"/>
              <p:cNvSpPr/>
              <p:nvPr/>
            </p:nvSpPr>
            <p:spPr>
              <a:xfrm>
                <a:off x="1501100" y="1336450"/>
                <a:ext cx="28900" cy="28925"/>
              </a:xfrm>
              <a:custGeom>
                <a:avLst/>
                <a:gdLst/>
                <a:ahLst/>
                <a:cxnLst/>
                <a:rect l="l" t="t" r="r" b="b"/>
                <a:pathLst>
                  <a:path w="1156" h="1157" extrusionOk="0">
                    <a:moveTo>
                      <a:pt x="578" y="1"/>
                    </a:moveTo>
                    <a:cubicBezTo>
                      <a:pt x="259" y="1"/>
                      <a:pt x="1" y="260"/>
                      <a:pt x="1" y="579"/>
                    </a:cubicBezTo>
                    <a:cubicBezTo>
                      <a:pt x="1" y="898"/>
                      <a:pt x="259" y="1156"/>
                      <a:pt x="578" y="1156"/>
                    </a:cubicBezTo>
                    <a:cubicBezTo>
                      <a:pt x="897" y="1156"/>
                      <a:pt x="1156" y="898"/>
                      <a:pt x="1156" y="579"/>
                    </a:cubicBezTo>
                    <a:cubicBezTo>
                      <a:pt x="1156" y="260"/>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18"/>
              <p:cNvSpPr/>
              <p:nvPr/>
            </p:nvSpPr>
            <p:spPr>
              <a:xfrm>
                <a:off x="1626600" y="1336450"/>
                <a:ext cx="28900" cy="28925"/>
              </a:xfrm>
              <a:custGeom>
                <a:avLst/>
                <a:gdLst/>
                <a:ahLst/>
                <a:cxnLst/>
                <a:rect l="l" t="t" r="r" b="b"/>
                <a:pathLst>
                  <a:path w="1156" h="1157" extrusionOk="0">
                    <a:moveTo>
                      <a:pt x="578" y="1"/>
                    </a:moveTo>
                    <a:cubicBezTo>
                      <a:pt x="258" y="1"/>
                      <a:pt x="0" y="260"/>
                      <a:pt x="0" y="579"/>
                    </a:cubicBezTo>
                    <a:cubicBezTo>
                      <a:pt x="0" y="898"/>
                      <a:pt x="258" y="1156"/>
                      <a:pt x="578" y="1156"/>
                    </a:cubicBezTo>
                    <a:cubicBezTo>
                      <a:pt x="896" y="1156"/>
                      <a:pt x="1155" y="898"/>
                      <a:pt x="1155" y="579"/>
                    </a:cubicBezTo>
                    <a:cubicBezTo>
                      <a:pt x="1155" y="260"/>
                      <a:pt x="896"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18"/>
              <p:cNvSpPr/>
              <p:nvPr/>
            </p:nvSpPr>
            <p:spPr>
              <a:xfrm>
                <a:off x="1752075" y="1336450"/>
                <a:ext cx="28900" cy="28925"/>
              </a:xfrm>
              <a:custGeom>
                <a:avLst/>
                <a:gdLst/>
                <a:ahLst/>
                <a:cxnLst/>
                <a:rect l="l" t="t" r="r" b="b"/>
                <a:pathLst>
                  <a:path w="1156" h="1157" extrusionOk="0">
                    <a:moveTo>
                      <a:pt x="578" y="1"/>
                    </a:moveTo>
                    <a:cubicBezTo>
                      <a:pt x="258" y="1"/>
                      <a:pt x="0" y="260"/>
                      <a:pt x="0" y="579"/>
                    </a:cubicBezTo>
                    <a:cubicBezTo>
                      <a:pt x="0" y="898"/>
                      <a:pt x="259" y="1156"/>
                      <a:pt x="578" y="1156"/>
                    </a:cubicBezTo>
                    <a:cubicBezTo>
                      <a:pt x="896" y="1156"/>
                      <a:pt x="1155" y="898"/>
                      <a:pt x="1155" y="579"/>
                    </a:cubicBezTo>
                    <a:cubicBezTo>
                      <a:pt x="1155" y="260"/>
                      <a:pt x="896"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18"/>
              <p:cNvSpPr/>
              <p:nvPr/>
            </p:nvSpPr>
            <p:spPr>
              <a:xfrm>
                <a:off x="1877550" y="1336450"/>
                <a:ext cx="28900" cy="28925"/>
              </a:xfrm>
              <a:custGeom>
                <a:avLst/>
                <a:gdLst/>
                <a:ahLst/>
                <a:cxnLst/>
                <a:rect l="l" t="t" r="r" b="b"/>
                <a:pathLst>
                  <a:path w="1156" h="1157" extrusionOk="0">
                    <a:moveTo>
                      <a:pt x="578" y="1"/>
                    </a:moveTo>
                    <a:cubicBezTo>
                      <a:pt x="260" y="1"/>
                      <a:pt x="1" y="260"/>
                      <a:pt x="1" y="579"/>
                    </a:cubicBezTo>
                    <a:cubicBezTo>
                      <a:pt x="1" y="898"/>
                      <a:pt x="260" y="1156"/>
                      <a:pt x="578" y="1156"/>
                    </a:cubicBezTo>
                    <a:cubicBezTo>
                      <a:pt x="897" y="1156"/>
                      <a:pt x="1156" y="898"/>
                      <a:pt x="1156" y="579"/>
                    </a:cubicBezTo>
                    <a:cubicBezTo>
                      <a:pt x="1156" y="260"/>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18"/>
              <p:cNvSpPr/>
              <p:nvPr/>
            </p:nvSpPr>
            <p:spPr>
              <a:xfrm>
                <a:off x="2003025" y="1336450"/>
                <a:ext cx="28900" cy="28925"/>
              </a:xfrm>
              <a:custGeom>
                <a:avLst/>
                <a:gdLst/>
                <a:ahLst/>
                <a:cxnLst/>
                <a:rect l="l" t="t" r="r" b="b"/>
                <a:pathLst>
                  <a:path w="1156" h="1157" extrusionOk="0">
                    <a:moveTo>
                      <a:pt x="578" y="1"/>
                    </a:moveTo>
                    <a:cubicBezTo>
                      <a:pt x="260" y="1"/>
                      <a:pt x="1" y="260"/>
                      <a:pt x="1" y="579"/>
                    </a:cubicBezTo>
                    <a:cubicBezTo>
                      <a:pt x="1" y="898"/>
                      <a:pt x="260" y="1156"/>
                      <a:pt x="578" y="1156"/>
                    </a:cubicBezTo>
                    <a:cubicBezTo>
                      <a:pt x="897" y="1156"/>
                      <a:pt x="1156" y="898"/>
                      <a:pt x="1156" y="579"/>
                    </a:cubicBezTo>
                    <a:cubicBezTo>
                      <a:pt x="1156" y="260"/>
                      <a:pt x="898"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18"/>
              <p:cNvSpPr/>
              <p:nvPr/>
            </p:nvSpPr>
            <p:spPr>
              <a:xfrm>
                <a:off x="2128525" y="1336450"/>
                <a:ext cx="28900" cy="28925"/>
              </a:xfrm>
              <a:custGeom>
                <a:avLst/>
                <a:gdLst/>
                <a:ahLst/>
                <a:cxnLst/>
                <a:rect l="l" t="t" r="r" b="b"/>
                <a:pathLst>
                  <a:path w="1156" h="1157" extrusionOk="0">
                    <a:moveTo>
                      <a:pt x="578" y="1"/>
                    </a:moveTo>
                    <a:cubicBezTo>
                      <a:pt x="259" y="1"/>
                      <a:pt x="0" y="260"/>
                      <a:pt x="0" y="579"/>
                    </a:cubicBezTo>
                    <a:cubicBezTo>
                      <a:pt x="0" y="898"/>
                      <a:pt x="259" y="1156"/>
                      <a:pt x="578" y="1156"/>
                    </a:cubicBezTo>
                    <a:cubicBezTo>
                      <a:pt x="897" y="1156"/>
                      <a:pt x="1155" y="898"/>
                      <a:pt x="1155" y="579"/>
                    </a:cubicBezTo>
                    <a:cubicBezTo>
                      <a:pt x="1155" y="260"/>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18"/>
              <p:cNvSpPr/>
              <p:nvPr/>
            </p:nvSpPr>
            <p:spPr>
              <a:xfrm>
                <a:off x="1375600" y="1447825"/>
                <a:ext cx="28925" cy="28925"/>
              </a:xfrm>
              <a:custGeom>
                <a:avLst/>
                <a:gdLst/>
                <a:ahLst/>
                <a:cxnLst/>
                <a:rect l="l" t="t" r="r" b="b"/>
                <a:pathLst>
                  <a:path w="1157" h="1157" extrusionOk="0">
                    <a:moveTo>
                      <a:pt x="578" y="1"/>
                    </a:moveTo>
                    <a:cubicBezTo>
                      <a:pt x="259" y="1"/>
                      <a:pt x="1" y="259"/>
                      <a:pt x="1" y="579"/>
                    </a:cubicBezTo>
                    <a:cubicBezTo>
                      <a:pt x="1" y="897"/>
                      <a:pt x="259" y="1156"/>
                      <a:pt x="578" y="1156"/>
                    </a:cubicBezTo>
                    <a:cubicBezTo>
                      <a:pt x="898" y="1156"/>
                      <a:pt x="1157" y="897"/>
                      <a:pt x="1157" y="579"/>
                    </a:cubicBezTo>
                    <a:cubicBezTo>
                      <a:pt x="1157" y="259"/>
                      <a:pt x="898"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18"/>
              <p:cNvSpPr/>
              <p:nvPr/>
            </p:nvSpPr>
            <p:spPr>
              <a:xfrm>
                <a:off x="1501100" y="1447825"/>
                <a:ext cx="28900" cy="28925"/>
              </a:xfrm>
              <a:custGeom>
                <a:avLst/>
                <a:gdLst/>
                <a:ahLst/>
                <a:cxnLst/>
                <a:rect l="l" t="t" r="r" b="b"/>
                <a:pathLst>
                  <a:path w="1156" h="1157" extrusionOk="0">
                    <a:moveTo>
                      <a:pt x="578" y="1"/>
                    </a:moveTo>
                    <a:cubicBezTo>
                      <a:pt x="259" y="1"/>
                      <a:pt x="1" y="259"/>
                      <a:pt x="1" y="579"/>
                    </a:cubicBezTo>
                    <a:cubicBezTo>
                      <a:pt x="1" y="897"/>
                      <a:pt x="259" y="1156"/>
                      <a:pt x="578" y="1156"/>
                    </a:cubicBezTo>
                    <a:cubicBezTo>
                      <a:pt x="897" y="1156"/>
                      <a:pt x="1156" y="897"/>
                      <a:pt x="1156" y="579"/>
                    </a:cubicBezTo>
                    <a:cubicBezTo>
                      <a:pt x="1156" y="259"/>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18"/>
              <p:cNvSpPr/>
              <p:nvPr/>
            </p:nvSpPr>
            <p:spPr>
              <a:xfrm>
                <a:off x="1626600" y="1447825"/>
                <a:ext cx="28900" cy="28925"/>
              </a:xfrm>
              <a:custGeom>
                <a:avLst/>
                <a:gdLst/>
                <a:ahLst/>
                <a:cxnLst/>
                <a:rect l="l" t="t" r="r" b="b"/>
                <a:pathLst>
                  <a:path w="1156" h="1157" extrusionOk="0">
                    <a:moveTo>
                      <a:pt x="578" y="1"/>
                    </a:moveTo>
                    <a:cubicBezTo>
                      <a:pt x="258" y="1"/>
                      <a:pt x="0" y="259"/>
                      <a:pt x="0" y="579"/>
                    </a:cubicBezTo>
                    <a:cubicBezTo>
                      <a:pt x="0" y="897"/>
                      <a:pt x="258" y="1156"/>
                      <a:pt x="578" y="1156"/>
                    </a:cubicBezTo>
                    <a:cubicBezTo>
                      <a:pt x="896" y="1156"/>
                      <a:pt x="1155" y="897"/>
                      <a:pt x="1155" y="579"/>
                    </a:cubicBezTo>
                    <a:cubicBezTo>
                      <a:pt x="1155" y="259"/>
                      <a:pt x="896"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18"/>
              <p:cNvSpPr/>
              <p:nvPr/>
            </p:nvSpPr>
            <p:spPr>
              <a:xfrm>
                <a:off x="1752075" y="1447825"/>
                <a:ext cx="28900" cy="28925"/>
              </a:xfrm>
              <a:custGeom>
                <a:avLst/>
                <a:gdLst/>
                <a:ahLst/>
                <a:cxnLst/>
                <a:rect l="l" t="t" r="r" b="b"/>
                <a:pathLst>
                  <a:path w="1156" h="1157" extrusionOk="0">
                    <a:moveTo>
                      <a:pt x="578" y="1"/>
                    </a:moveTo>
                    <a:cubicBezTo>
                      <a:pt x="258" y="1"/>
                      <a:pt x="0" y="259"/>
                      <a:pt x="0" y="579"/>
                    </a:cubicBezTo>
                    <a:cubicBezTo>
                      <a:pt x="0" y="897"/>
                      <a:pt x="259" y="1156"/>
                      <a:pt x="578" y="1156"/>
                    </a:cubicBezTo>
                    <a:cubicBezTo>
                      <a:pt x="896" y="1156"/>
                      <a:pt x="1155" y="897"/>
                      <a:pt x="1155" y="579"/>
                    </a:cubicBezTo>
                    <a:cubicBezTo>
                      <a:pt x="1155" y="259"/>
                      <a:pt x="896"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18"/>
              <p:cNvSpPr/>
              <p:nvPr/>
            </p:nvSpPr>
            <p:spPr>
              <a:xfrm>
                <a:off x="1877550" y="1447825"/>
                <a:ext cx="28900" cy="28925"/>
              </a:xfrm>
              <a:custGeom>
                <a:avLst/>
                <a:gdLst/>
                <a:ahLst/>
                <a:cxnLst/>
                <a:rect l="l" t="t" r="r" b="b"/>
                <a:pathLst>
                  <a:path w="1156" h="1157" extrusionOk="0">
                    <a:moveTo>
                      <a:pt x="578" y="1"/>
                    </a:moveTo>
                    <a:cubicBezTo>
                      <a:pt x="260" y="1"/>
                      <a:pt x="1" y="259"/>
                      <a:pt x="1" y="579"/>
                    </a:cubicBezTo>
                    <a:cubicBezTo>
                      <a:pt x="1" y="897"/>
                      <a:pt x="260" y="1156"/>
                      <a:pt x="578" y="1156"/>
                    </a:cubicBezTo>
                    <a:cubicBezTo>
                      <a:pt x="897" y="1156"/>
                      <a:pt x="1156" y="897"/>
                      <a:pt x="1156" y="579"/>
                    </a:cubicBezTo>
                    <a:cubicBezTo>
                      <a:pt x="1156" y="259"/>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18"/>
              <p:cNvSpPr/>
              <p:nvPr/>
            </p:nvSpPr>
            <p:spPr>
              <a:xfrm>
                <a:off x="2003025" y="1447825"/>
                <a:ext cx="28900" cy="28925"/>
              </a:xfrm>
              <a:custGeom>
                <a:avLst/>
                <a:gdLst/>
                <a:ahLst/>
                <a:cxnLst/>
                <a:rect l="l" t="t" r="r" b="b"/>
                <a:pathLst>
                  <a:path w="1156" h="1157" extrusionOk="0">
                    <a:moveTo>
                      <a:pt x="578" y="1"/>
                    </a:moveTo>
                    <a:cubicBezTo>
                      <a:pt x="260" y="1"/>
                      <a:pt x="1" y="259"/>
                      <a:pt x="1" y="579"/>
                    </a:cubicBezTo>
                    <a:cubicBezTo>
                      <a:pt x="1" y="897"/>
                      <a:pt x="260" y="1156"/>
                      <a:pt x="578" y="1156"/>
                    </a:cubicBezTo>
                    <a:cubicBezTo>
                      <a:pt x="897" y="1156"/>
                      <a:pt x="1156" y="897"/>
                      <a:pt x="1156" y="579"/>
                    </a:cubicBezTo>
                    <a:cubicBezTo>
                      <a:pt x="1156" y="259"/>
                      <a:pt x="898"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18"/>
              <p:cNvSpPr/>
              <p:nvPr/>
            </p:nvSpPr>
            <p:spPr>
              <a:xfrm>
                <a:off x="2128525" y="1447825"/>
                <a:ext cx="28900" cy="28925"/>
              </a:xfrm>
              <a:custGeom>
                <a:avLst/>
                <a:gdLst/>
                <a:ahLst/>
                <a:cxnLst/>
                <a:rect l="l" t="t" r="r" b="b"/>
                <a:pathLst>
                  <a:path w="1156" h="1157" extrusionOk="0">
                    <a:moveTo>
                      <a:pt x="578" y="1"/>
                    </a:moveTo>
                    <a:cubicBezTo>
                      <a:pt x="259" y="1"/>
                      <a:pt x="0" y="259"/>
                      <a:pt x="0" y="579"/>
                    </a:cubicBezTo>
                    <a:cubicBezTo>
                      <a:pt x="0" y="897"/>
                      <a:pt x="259" y="1156"/>
                      <a:pt x="578" y="1156"/>
                    </a:cubicBezTo>
                    <a:cubicBezTo>
                      <a:pt x="897" y="1156"/>
                      <a:pt x="1155" y="897"/>
                      <a:pt x="1155" y="579"/>
                    </a:cubicBezTo>
                    <a:cubicBezTo>
                      <a:pt x="1155" y="259"/>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18"/>
              <p:cNvSpPr/>
              <p:nvPr/>
            </p:nvSpPr>
            <p:spPr>
              <a:xfrm>
                <a:off x="1375600" y="1559200"/>
                <a:ext cx="28925" cy="28900"/>
              </a:xfrm>
              <a:custGeom>
                <a:avLst/>
                <a:gdLst/>
                <a:ahLst/>
                <a:cxnLst/>
                <a:rect l="l" t="t" r="r" b="b"/>
                <a:pathLst>
                  <a:path w="1157" h="1156" extrusionOk="0">
                    <a:moveTo>
                      <a:pt x="578" y="0"/>
                    </a:moveTo>
                    <a:cubicBezTo>
                      <a:pt x="259" y="0"/>
                      <a:pt x="1" y="259"/>
                      <a:pt x="1" y="578"/>
                    </a:cubicBezTo>
                    <a:cubicBezTo>
                      <a:pt x="1" y="897"/>
                      <a:pt x="259" y="1155"/>
                      <a:pt x="578" y="1155"/>
                    </a:cubicBezTo>
                    <a:cubicBezTo>
                      <a:pt x="898" y="1155"/>
                      <a:pt x="1157" y="897"/>
                      <a:pt x="1157" y="578"/>
                    </a:cubicBezTo>
                    <a:cubicBezTo>
                      <a:pt x="1157" y="259"/>
                      <a:pt x="898"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18"/>
              <p:cNvSpPr/>
              <p:nvPr/>
            </p:nvSpPr>
            <p:spPr>
              <a:xfrm>
                <a:off x="1501100" y="1559200"/>
                <a:ext cx="28900" cy="28900"/>
              </a:xfrm>
              <a:custGeom>
                <a:avLst/>
                <a:gdLst/>
                <a:ahLst/>
                <a:cxnLst/>
                <a:rect l="l" t="t" r="r" b="b"/>
                <a:pathLst>
                  <a:path w="1156" h="1156" extrusionOk="0">
                    <a:moveTo>
                      <a:pt x="578" y="0"/>
                    </a:moveTo>
                    <a:cubicBezTo>
                      <a:pt x="259" y="0"/>
                      <a:pt x="1" y="259"/>
                      <a:pt x="1" y="578"/>
                    </a:cubicBezTo>
                    <a:cubicBezTo>
                      <a:pt x="1" y="897"/>
                      <a:pt x="259" y="1155"/>
                      <a:pt x="578" y="1155"/>
                    </a:cubicBezTo>
                    <a:cubicBezTo>
                      <a:pt x="897" y="1155"/>
                      <a:pt x="1156" y="897"/>
                      <a:pt x="1156" y="578"/>
                    </a:cubicBezTo>
                    <a:cubicBezTo>
                      <a:pt x="1156" y="259"/>
                      <a:pt x="897"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18"/>
              <p:cNvSpPr/>
              <p:nvPr/>
            </p:nvSpPr>
            <p:spPr>
              <a:xfrm>
                <a:off x="1626600" y="1559200"/>
                <a:ext cx="28900" cy="28900"/>
              </a:xfrm>
              <a:custGeom>
                <a:avLst/>
                <a:gdLst/>
                <a:ahLst/>
                <a:cxnLst/>
                <a:rect l="l" t="t" r="r" b="b"/>
                <a:pathLst>
                  <a:path w="1156" h="1156" extrusionOk="0">
                    <a:moveTo>
                      <a:pt x="578" y="0"/>
                    </a:moveTo>
                    <a:cubicBezTo>
                      <a:pt x="258" y="0"/>
                      <a:pt x="0" y="259"/>
                      <a:pt x="0" y="578"/>
                    </a:cubicBezTo>
                    <a:cubicBezTo>
                      <a:pt x="0" y="897"/>
                      <a:pt x="258" y="1155"/>
                      <a:pt x="578" y="1155"/>
                    </a:cubicBezTo>
                    <a:cubicBezTo>
                      <a:pt x="896" y="1155"/>
                      <a:pt x="1155" y="897"/>
                      <a:pt x="1155" y="578"/>
                    </a:cubicBezTo>
                    <a:cubicBezTo>
                      <a:pt x="1155" y="259"/>
                      <a:pt x="896"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18"/>
              <p:cNvSpPr/>
              <p:nvPr/>
            </p:nvSpPr>
            <p:spPr>
              <a:xfrm>
                <a:off x="1752075" y="1559200"/>
                <a:ext cx="28900" cy="28900"/>
              </a:xfrm>
              <a:custGeom>
                <a:avLst/>
                <a:gdLst/>
                <a:ahLst/>
                <a:cxnLst/>
                <a:rect l="l" t="t" r="r" b="b"/>
                <a:pathLst>
                  <a:path w="1156" h="1156" extrusionOk="0">
                    <a:moveTo>
                      <a:pt x="578" y="0"/>
                    </a:moveTo>
                    <a:cubicBezTo>
                      <a:pt x="258" y="0"/>
                      <a:pt x="0" y="259"/>
                      <a:pt x="0" y="578"/>
                    </a:cubicBezTo>
                    <a:cubicBezTo>
                      <a:pt x="0" y="897"/>
                      <a:pt x="259" y="1155"/>
                      <a:pt x="578" y="1155"/>
                    </a:cubicBezTo>
                    <a:cubicBezTo>
                      <a:pt x="896" y="1155"/>
                      <a:pt x="1155" y="897"/>
                      <a:pt x="1155" y="578"/>
                    </a:cubicBezTo>
                    <a:cubicBezTo>
                      <a:pt x="1155" y="259"/>
                      <a:pt x="896"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18"/>
              <p:cNvSpPr/>
              <p:nvPr/>
            </p:nvSpPr>
            <p:spPr>
              <a:xfrm>
                <a:off x="1877550" y="1559200"/>
                <a:ext cx="28900" cy="28900"/>
              </a:xfrm>
              <a:custGeom>
                <a:avLst/>
                <a:gdLst/>
                <a:ahLst/>
                <a:cxnLst/>
                <a:rect l="l" t="t" r="r" b="b"/>
                <a:pathLst>
                  <a:path w="1156" h="1156" extrusionOk="0">
                    <a:moveTo>
                      <a:pt x="578" y="0"/>
                    </a:moveTo>
                    <a:cubicBezTo>
                      <a:pt x="260" y="0"/>
                      <a:pt x="1" y="259"/>
                      <a:pt x="1" y="578"/>
                    </a:cubicBezTo>
                    <a:cubicBezTo>
                      <a:pt x="1" y="897"/>
                      <a:pt x="260" y="1155"/>
                      <a:pt x="578" y="1155"/>
                    </a:cubicBezTo>
                    <a:cubicBezTo>
                      <a:pt x="897" y="1155"/>
                      <a:pt x="1156" y="897"/>
                      <a:pt x="1156" y="578"/>
                    </a:cubicBezTo>
                    <a:cubicBezTo>
                      <a:pt x="1156" y="259"/>
                      <a:pt x="897"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18"/>
              <p:cNvSpPr/>
              <p:nvPr/>
            </p:nvSpPr>
            <p:spPr>
              <a:xfrm>
                <a:off x="2003025" y="1559200"/>
                <a:ext cx="28900" cy="28900"/>
              </a:xfrm>
              <a:custGeom>
                <a:avLst/>
                <a:gdLst/>
                <a:ahLst/>
                <a:cxnLst/>
                <a:rect l="l" t="t" r="r" b="b"/>
                <a:pathLst>
                  <a:path w="1156" h="1156" extrusionOk="0">
                    <a:moveTo>
                      <a:pt x="578" y="0"/>
                    </a:moveTo>
                    <a:cubicBezTo>
                      <a:pt x="260" y="0"/>
                      <a:pt x="1" y="259"/>
                      <a:pt x="1" y="578"/>
                    </a:cubicBezTo>
                    <a:cubicBezTo>
                      <a:pt x="1" y="897"/>
                      <a:pt x="260" y="1155"/>
                      <a:pt x="578" y="1155"/>
                    </a:cubicBezTo>
                    <a:cubicBezTo>
                      <a:pt x="897" y="1155"/>
                      <a:pt x="1156" y="897"/>
                      <a:pt x="1156" y="578"/>
                    </a:cubicBezTo>
                    <a:cubicBezTo>
                      <a:pt x="1156" y="259"/>
                      <a:pt x="898"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18"/>
              <p:cNvSpPr/>
              <p:nvPr/>
            </p:nvSpPr>
            <p:spPr>
              <a:xfrm>
                <a:off x="2128525" y="1559200"/>
                <a:ext cx="28900" cy="28900"/>
              </a:xfrm>
              <a:custGeom>
                <a:avLst/>
                <a:gdLst/>
                <a:ahLst/>
                <a:cxnLst/>
                <a:rect l="l" t="t" r="r" b="b"/>
                <a:pathLst>
                  <a:path w="1156" h="1156" extrusionOk="0">
                    <a:moveTo>
                      <a:pt x="578" y="0"/>
                    </a:moveTo>
                    <a:cubicBezTo>
                      <a:pt x="259" y="0"/>
                      <a:pt x="0" y="259"/>
                      <a:pt x="0" y="578"/>
                    </a:cubicBezTo>
                    <a:cubicBezTo>
                      <a:pt x="0" y="897"/>
                      <a:pt x="259" y="1155"/>
                      <a:pt x="578" y="1155"/>
                    </a:cubicBezTo>
                    <a:cubicBezTo>
                      <a:pt x="897" y="1155"/>
                      <a:pt x="1155" y="897"/>
                      <a:pt x="1155" y="578"/>
                    </a:cubicBezTo>
                    <a:cubicBezTo>
                      <a:pt x="1155" y="259"/>
                      <a:pt x="897"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18"/>
              <p:cNvSpPr/>
              <p:nvPr/>
            </p:nvSpPr>
            <p:spPr>
              <a:xfrm>
                <a:off x="1375600" y="1670575"/>
                <a:ext cx="28925" cy="28900"/>
              </a:xfrm>
              <a:custGeom>
                <a:avLst/>
                <a:gdLst/>
                <a:ahLst/>
                <a:cxnLst/>
                <a:rect l="l" t="t" r="r" b="b"/>
                <a:pathLst>
                  <a:path w="1157" h="1156" extrusionOk="0">
                    <a:moveTo>
                      <a:pt x="578" y="0"/>
                    </a:moveTo>
                    <a:cubicBezTo>
                      <a:pt x="259" y="0"/>
                      <a:pt x="1" y="258"/>
                      <a:pt x="1" y="578"/>
                    </a:cubicBezTo>
                    <a:cubicBezTo>
                      <a:pt x="1" y="896"/>
                      <a:pt x="259" y="1155"/>
                      <a:pt x="578" y="1155"/>
                    </a:cubicBezTo>
                    <a:cubicBezTo>
                      <a:pt x="898" y="1155"/>
                      <a:pt x="1157" y="896"/>
                      <a:pt x="1157" y="578"/>
                    </a:cubicBezTo>
                    <a:cubicBezTo>
                      <a:pt x="1157" y="258"/>
                      <a:pt x="898"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18"/>
              <p:cNvSpPr/>
              <p:nvPr/>
            </p:nvSpPr>
            <p:spPr>
              <a:xfrm>
                <a:off x="1501100" y="1670575"/>
                <a:ext cx="28900" cy="28900"/>
              </a:xfrm>
              <a:custGeom>
                <a:avLst/>
                <a:gdLst/>
                <a:ahLst/>
                <a:cxnLst/>
                <a:rect l="l" t="t" r="r" b="b"/>
                <a:pathLst>
                  <a:path w="1156" h="1156" extrusionOk="0">
                    <a:moveTo>
                      <a:pt x="578" y="0"/>
                    </a:moveTo>
                    <a:cubicBezTo>
                      <a:pt x="259" y="0"/>
                      <a:pt x="1" y="258"/>
                      <a:pt x="1" y="578"/>
                    </a:cubicBezTo>
                    <a:cubicBezTo>
                      <a:pt x="1" y="896"/>
                      <a:pt x="259" y="1155"/>
                      <a:pt x="578" y="1155"/>
                    </a:cubicBezTo>
                    <a:cubicBezTo>
                      <a:pt x="897" y="1155"/>
                      <a:pt x="1156" y="896"/>
                      <a:pt x="1156" y="578"/>
                    </a:cubicBezTo>
                    <a:cubicBezTo>
                      <a:pt x="1156" y="258"/>
                      <a:pt x="897"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18"/>
              <p:cNvSpPr/>
              <p:nvPr/>
            </p:nvSpPr>
            <p:spPr>
              <a:xfrm>
                <a:off x="1626600" y="1670575"/>
                <a:ext cx="28900" cy="28900"/>
              </a:xfrm>
              <a:custGeom>
                <a:avLst/>
                <a:gdLst/>
                <a:ahLst/>
                <a:cxnLst/>
                <a:rect l="l" t="t" r="r" b="b"/>
                <a:pathLst>
                  <a:path w="1156" h="1156" extrusionOk="0">
                    <a:moveTo>
                      <a:pt x="578" y="0"/>
                    </a:moveTo>
                    <a:cubicBezTo>
                      <a:pt x="258" y="0"/>
                      <a:pt x="0" y="258"/>
                      <a:pt x="0" y="578"/>
                    </a:cubicBezTo>
                    <a:cubicBezTo>
                      <a:pt x="0" y="896"/>
                      <a:pt x="258" y="1155"/>
                      <a:pt x="578" y="1155"/>
                    </a:cubicBezTo>
                    <a:cubicBezTo>
                      <a:pt x="896" y="1155"/>
                      <a:pt x="1155" y="896"/>
                      <a:pt x="1155" y="578"/>
                    </a:cubicBezTo>
                    <a:cubicBezTo>
                      <a:pt x="1155" y="258"/>
                      <a:pt x="896"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18"/>
              <p:cNvSpPr/>
              <p:nvPr/>
            </p:nvSpPr>
            <p:spPr>
              <a:xfrm>
                <a:off x="1752075" y="1670575"/>
                <a:ext cx="28900" cy="28900"/>
              </a:xfrm>
              <a:custGeom>
                <a:avLst/>
                <a:gdLst/>
                <a:ahLst/>
                <a:cxnLst/>
                <a:rect l="l" t="t" r="r" b="b"/>
                <a:pathLst>
                  <a:path w="1156" h="1156" extrusionOk="0">
                    <a:moveTo>
                      <a:pt x="578" y="0"/>
                    </a:moveTo>
                    <a:cubicBezTo>
                      <a:pt x="258" y="0"/>
                      <a:pt x="0" y="258"/>
                      <a:pt x="0" y="578"/>
                    </a:cubicBezTo>
                    <a:cubicBezTo>
                      <a:pt x="0" y="896"/>
                      <a:pt x="259" y="1155"/>
                      <a:pt x="578" y="1155"/>
                    </a:cubicBezTo>
                    <a:cubicBezTo>
                      <a:pt x="896" y="1155"/>
                      <a:pt x="1155" y="896"/>
                      <a:pt x="1155" y="578"/>
                    </a:cubicBezTo>
                    <a:cubicBezTo>
                      <a:pt x="1155" y="258"/>
                      <a:pt x="896"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18"/>
              <p:cNvSpPr/>
              <p:nvPr/>
            </p:nvSpPr>
            <p:spPr>
              <a:xfrm>
                <a:off x="1877550" y="1670575"/>
                <a:ext cx="28900" cy="28900"/>
              </a:xfrm>
              <a:custGeom>
                <a:avLst/>
                <a:gdLst/>
                <a:ahLst/>
                <a:cxnLst/>
                <a:rect l="l" t="t" r="r" b="b"/>
                <a:pathLst>
                  <a:path w="1156" h="1156" extrusionOk="0">
                    <a:moveTo>
                      <a:pt x="578" y="0"/>
                    </a:moveTo>
                    <a:cubicBezTo>
                      <a:pt x="260" y="0"/>
                      <a:pt x="1" y="258"/>
                      <a:pt x="1" y="578"/>
                    </a:cubicBezTo>
                    <a:cubicBezTo>
                      <a:pt x="1" y="896"/>
                      <a:pt x="260" y="1155"/>
                      <a:pt x="578" y="1155"/>
                    </a:cubicBezTo>
                    <a:cubicBezTo>
                      <a:pt x="897" y="1155"/>
                      <a:pt x="1156" y="896"/>
                      <a:pt x="1156" y="578"/>
                    </a:cubicBezTo>
                    <a:cubicBezTo>
                      <a:pt x="1156" y="258"/>
                      <a:pt x="897"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18"/>
              <p:cNvSpPr/>
              <p:nvPr/>
            </p:nvSpPr>
            <p:spPr>
              <a:xfrm>
                <a:off x="2003025" y="1670575"/>
                <a:ext cx="28900" cy="28900"/>
              </a:xfrm>
              <a:custGeom>
                <a:avLst/>
                <a:gdLst/>
                <a:ahLst/>
                <a:cxnLst/>
                <a:rect l="l" t="t" r="r" b="b"/>
                <a:pathLst>
                  <a:path w="1156" h="1156" extrusionOk="0">
                    <a:moveTo>
                      <a:pt x="578" y="0"/>
                    </a:moveTo>
                    <a:cubicBezTo>
                      <a:pt x="260" y="0"/>
                      <a:pt x="1" y="258"/>
                      <a:pt x="1" y="578"/>
                    </a:cubicBezTo>
                    <a:cubicBezTo>
                      <a:pt x="1" y="896"/>
                      <a:pt x="260" y="1155"/>
                      <a:pt x="578" y="1155"/>
                    </a:cubicBezTo>
                    <a:cubicBezTo>
                      <a:pt x="897" y="1155"/>
                      <a:pt x="1156" y="896"/>
                      <a:pt x="1156" y="578"/>
                    </a:cubicBezTo>
                    <a:cubicBezTo>
                      <a:pt x="1156" y="258"/>
                      <a:pt x="898"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18"/>
              <p:cNvSpPr/>
              <p:nvPr/>
            </p:nvSpPr>
            <p:spPr>
              <a:xfrm>
                <a:off x="2128525" y="1670575"/>
                <a:ext cx="28900" cy="28900"/>
              </a:xfrm>
              <a:custGeom>
                <a:avLst/>
                <a:gdLst/>
                <a:ahLst/>
                <a:cxnLst/>
                <a:rect l="l" t="t" r="r" b="b"/>
                <a:pathLst>
                  <a:path w="1156" h="1156" extrusionOk="0">
                    <a:moveTo>
                      <a:pt x="578" y="0"/>
                    </a:moveTo>
                    <a:cubicBezTo>
                      <a:pt x="259" y="0"/>
                      <a:pt x="0" y="258"/>
                      <a:pt x="0" y="578"/>
                    </a:cubicBezTo>
                    <a:cubicBezTo>
                      <a:pt x="0" y="896"/>
                      <a:pt x="259" y="1155"/>
                      <a:pt x="578" y="1155"/>
                    </a:cubicBezTo>
                    <a:cubicBezTo>
                      <a:pt x="897" y="1155"/>
                      <a:pt x="1155" y="896"/>
                      <a:pt x="1155" y="578"/>
                    </a:cubicBezTo>
                    <a:cubicBezTo>
                      <a:pt x="1155" y="258"/>
                      <a:pt x="897"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18"/>
              <p:cNvSpPr/>
              <p:nvPr/>
            </p:nvSpPr>
            <p:spPr>
              <a:xfrm>
                <a:off x="1375600" y="1781925"/>
                <a:ext cx="28925" cy="28900"/>
              </a:xfrm>
              <a:custGeom>
                <a:avLst/>
                <a:gdLst/>
                <a:ahLst/>
                <a:cxnLst/>
                <a:rect l="l" t="t" r="r" b="b"/>
                <a:pathLst>
                  <a:path w="1157" h="1156" extrusionOk="0">
                    <a:moveTo>
                      <a:pt x="578" y="0"/>
                    </a:moveTo>
                    <a:cubicBezTo>
                      <a:pt x="259" y="0"/>
                      <a:pt x="1" y="259"/>
                      <a:pt x="1" y="578"/>
                    </a:cubicBezTo>
                    <a:cubicBezTo>
                      <a:pt x="1" y="897"/>
                      <a:pt x="259" y="1155"/>
                      <a:pt x="578" y="1155"/>
                    </a:cubicBezTo>
                    <a:cubicBezTo>
                      <a:pt x="898" y="1155"/>
                      <a:pt x="1157" y="897"/>
                      <a:pt x="1157" y="578"/>
                    </a:cubicBezTo>
                    <a:cubicBezTo>
                      <a:pt x="1157" y="259"/>
                      <a:pt x="898"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18"/>
              <p:cNvSpPr/>
              <p:nvPr/>
            </p:nvSpPr>
            <p:spPr>
              <a:xfrm>
                <a:off x="1501100" y="1781925"/>
                <a:ext cx="28900" cy="28900"/>
              </a:xfrm>
              <a:custGeom>
                <a:avLst/>
                <a:gdLst/>
                <a:ahLst/>
                <a:cxnLst/>
                <a:rect l="l" t="t" r="r" b="b"/>
                <a:pathLst>
                  <a:path w="1156" h="1156" extrusionOk="0">
                    <a:moveTo>
                      <a:pt x="578" y="0"/>
                    </a:moveTo>
                    <a:cubicBezTo>
                      <a:pt x="259" y="0"/>
                      <a:pt x="1" y="259"/>
                      <a:pt x="1" y="578"/>
                    </a:cubicBezTo>
                    <a:cubicBezTo>
                      <a:pt x="1" y="897"/>
                      <a:pt x="259" y="1155"/>
                      <a:pt x="578" y="1155"/>
                    </a:cubicBezTo>
                    <a:cubicBezTo>
                      <a:pt x="897" y="1155"/>
                      <a:pt x="1156" y="897"/>
                      <a:pt x="1156" y="578"/>
                    </a:cubicBezTo>
                    <a:cubicBezTo>
                      <a:pt x="1156" y="259"/>
                      <a:pt x="897"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18"/>
              <p:cNvSpPr/>
              <p:nvPr/>
            </p:nvSpPr>
            <p:spPr>
              <a:xfrm>
                <a:off x="1626600" y="1781925"/>
                <a:ext cx="28900" cy="28900"/>
              </a:xfrm>
              <a:custGeom>
                <a:avLst/>
                <a:gdLst/>
                <a:ahLst/>
                <a:cxnLst/>
                <a:rect l="l" t="t" r="r" b="b"/>
                <a:pathLst>
                  <a:path w="1156" h="1156" extrusionOk="0">
                    <a:moveTo>
                      <a:pt x="578" y="0"/>
                    </a:moveTo>
                    <a:cubicBezTo>
                      <a:pt x="258" y="0"/>
                      <a:pt x="0" y="259"/>
                      <a:pt x="0" y="578"/>
                    </a:cubicBezTo>
                    <a:cubicBezTo>
                      <a:pt x="0" y="897"/>
                      <a:pt x="258" y="1155"/>
                      <a:pt x="578" y="1155"/>
                    </a:cubicBezTo>
                    <a:cubicBezTo>
                      <a:pt x="896" y="1155"/>
                      <a:pt x="1155" y="897"/>
                      <a:pt x="1155" y="578"/>
                    </a:cubicBezTo>
                    <a:cubicBezTo>
                      <a:pt x="1155" y="259"/>
                      <a:pt x="896"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18"/>
              <p:cNvSpPr/>
              <p:nvPr/>
            </p:nvSpPr>
            <p:spPr>
              <a:xfrm>
                <a:off x="1752075" y="1781925"/>
                <a:ext cx="28900" cy="28900"/>
              </a:xfrm>
              <a:custGeom>
                <a:avLst/>
                <a:gdLst/>
                <a:ahLst/>
                <a:cxnLst/>
                <a:rect l="l" t="t" r="r" b="b"/>
                <a:pathLst>
                  <a:path w="1156" h="1156" extrusionOk="0">
                    <a:moveTo>
                      <a:pt x="578" y="0"/>
                    </a:moveTo>
                    <a:cubicBezTo>
                      <a:pt x="258" y="0"/>
                      <a:pt x="0" y="259"/>
                      <a:pt x="0" y="578"/>
                    </a:cubicBezTo>
                    <a:cubicBezTo>
                      <a:pt x="0" y="897"/>
                      <a:pt x="259" y="1155"/>
                      <a:pt x="578" y="1155"/>
                    </a:cubicBezTo>
                    <a:cubicBezTo>
                      <a:pt x="896" y="1155"/>
                      <a:pt x="1155" y="897"/>
                      <a:pt x="1155" y="578"/>
                    </a:cubicBezTo>
                    <a:cubicBezTo>
                      <a:pt x="1155" y="259"/>
                      <a:pt x="896"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18"/>
              <p:cNvSpPr/>
              <p:nvPr/>
            </p:nvSpPr>
            <p:spPr>
              <a:xfrm>
                <a:off x="1877550" y="1781925"/>
                <a:ext cx="28900" cy="28900"/>
              </a:xfrm>
              <a:custGeom>
                <a:avLst/>
                <a:gdLst/>
                <a:ahLst/>
                <a:cxnLst/>
                <a:rect l="l" t="t" r="r" b="b"/>
                <a:pathLst>
                  <a:path w="1156" h="1156" extrusionOk="0">
                    <a:moveTo>
                      <a:pt x="578" y="0"/>
                    </a:moveTo>
                    <a:cubicBezTo>
                      <a:pt x="260" y="0"/>
                      <a:pt x="1" y="259"/>
                      <a:pt x="1" y="578"/>
                    </a:cubicBezTo>
                    <a:cubicBezTo>
                      <a:pt x="1" y="897"/>
                      <a:pt x="260" y="1155"/>
                      <a:pt x="578" y="1155"/>
                    </a:cubicBezTo>
                    <a:cubicBezTo>
                      <a:pt x="897" y="1155"/>
                      <a:pt x="1156" y="897"/>
                      <a:pt x="1156" y="578"/>
                    </a:cubicBezTo>
                    <a:cubicBezTo>
                      <a:pt x="1156" y="259"/>
                      <a:pt x="897"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18"/>
              <p:cNvSpPr/>
              <p:nvPr/>
            </p:nvSpPr>
            <p:spPr>
              <a:xfrm>
                <a:off x="2003025" y="1781925"/>
                <a:ext cx="28900" cy="28900"/>
              </a:xfrm>
              <a:custGeom>
                <a:avLst/>
                <a:gdLst/>
                <a:ahLst/>
                <a:cxnLst/>
                <a:rect l="l" t="t" r="r" b="b"/>
                <a:pathLst>
                  <a:path w="1156" h="1156" extrusionOk="0">
                    <a:moveTo>
                      <a:pt x="578" y="0"/>
                    </a:moveTo>
                    <a:cubicBezTo>
                      <a:pt x="260" y="0"/>
                      <a:pt x="1" y="259"/>
                      <a:pt x="1" y="578"/>
                    </a:cubicBezTo>
                    <a:cubicBezTo>
                      <a:pt x="1" y="897"/>
                      <a:pt x="260" y="1155"/>
                      <a:pt x="578" y="1155"/>
                    </a:cubicBezTo>
                    <a:cubicBezTo>
                      <a:pt x="897" y="1155"/>
                      <a:pt x="1156" y="897"/>
                      <a:pt x="1156" y="578"/>
                    </a:cubicBezTo>
                    <a:cubicBezTo>
                      <a:pt x="1156" y="259"/>
                      <a:pt x="898"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18"/>
              <p:cNvSpPr/>
              <p:nvPr/>
            </p:nvSpPr>
            <p:spPr>
              <a:xfrm>
                <a:off x="2128525" y="1781925"/>
                <a:ext cx="28900" cy="28900"/>
              </a:xfrm>
              <a:custGeom>
                <a:avLst/>
                <a:gdLst/>
                <a:ahLst/>
                <a:cxnLst/>
                <a:rect l="l" t="t" r="r" b="b"/>
                <a:pathLst>
                  <a:path w="1156" h="1156" extrusionOk="0">
                    <a:moveTo>
                      <a:pt x="578" y="0"/>
                    </a:moveTo>
                    <a:cubicBezTo>
                      <a:pt x="259" y="0"/>
                      <a:pt x="0" y="259"/>
                      <a:pt x="0" y="578"/>
                    </a:cubicBezTo>
                    <a:cubicBezTo>
                      <a:pt x="0" y="897"/>
                      <a:pt x="259" y="1155"/>
                      <a:pt x="578" y="1155"/>
                    </a:cubicBezTo>
                    <a:cubicBezTo>
                      <a:pt x="897" y="1155"/>
                      <a:pt x="1155" y="897"/>
                      <a:pt x="1155" y="578"/>
                    </a:cubicBezTo>
                    <a:cubicBezTo>
                      <a:pt x="1155" y="259"/>
                      <a:pt x="897"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0" name="Google Shape;1490;p18"/>
            <p:cNvGrpSpPr/>
            <p:nvPr/>
          </p:nvGrpSpPr>
          <p:grpSpPr>
            <a:xfrm rot="5400000">
              <a:off x="5700209" y="-594564"/>
              <a:ext cx="1768999" cy="499146"/>
              <a:chOff x="1289425" y="372100"/>
              <a:chExt cx="1003175" cy="283075"/>
            </a:xfrm>
          </p:grpSpPr>
          <p:sp>
            <p:nvSpPr>
              <p:cNvPr id="1491" name="Google Shape;1491;p18"/>
              <p:cNvSpPr/>
              <p:nvPr/>
            </p:nvSpPr>
            <p:spPr>
              <a:xfrm>
                <a:off x="1289425" y="372100"/>
                <a:ext cx="16075" cy="16075"/>
              </a:xfrm>
              <a:custGeom>
                <a:avLst/>
                <a:gdLst/>
                <a:ahLst/>
                <a:cxnLst/>
                <a:rect l="l" t="t" r="r" b="b"/>
                <a:pathLst>
                  <a:path w="643" h="643" extrusionOk="0">
                    <a:moveTo>
                      <a:pt x="1" y="0"/>
                    </a:moveTo>
                    <a:lnTo>
                      <a:pt x="1" y="643"/>
                    </a:lnTo>
                    <a:lnTo>
                      <a:pt x="6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18"/>
              <p:cNvSpPr/>
              <p:nvPr/>
            </p:nvSpPr>
            <p:spPr>
              <a:xfrm>
                <a:off x="1289425" y="372100"/>
                <a:ext cx="71200" cy="71200"/>
              </a:xfrm>
              <a:custGeom>
                <a:avLst/>
                <a:gdLst/>
                <a:ahLst/>
                <a:cxnLst/>
                <a:rect l="l" t="t" r="r" b="b"/>
                <a:pathLst>
                  <a:path w="2848" h="2848" extrusionOk="0">
                    <a:moveTo>
                      <a:pt x="2060" y="0"/>
                    </a:moveTo>
                    <a:lnTo>
                      <a:pt x="1" y="2060"/>
                    </a:lnTo>
                    <a:lnTo>
                      <a:pt x="1" y="2847"/>
                    </a:lnTo>
                    <a:lnTo>
                      <a:pt x="28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18"/>
              <p:cNvSpPr/>
              <p:nvPr/>
            </p:nvSpPr>
            <p:spPr>
              <a:xfrm>
                <a:off x="1289425" y="372100"/>
                <a:ext cx="126275" cy="126275"/>
              </a:xfrm>
              <a:custGeom>
                <a:avLst/>
                <a:gdLst/>
                <a:ahLst/>
                <a:cxnLst/>
                <a:rect l="l" t="t" r="r" b="b"/>
                <a:pathLst>
                  <a:path w="5051" h="5051" extrusionOk="0">
                    <a:moveTo>
                      <a:pt x="4263" y="0"/>
                    </a:moveTo>
                    <a:lnTo>
                      <a:pt x="1" y="4263"/>
                    </a:lnTo>
                    <a:lnTo>
                      <a:pt x="1" y="5051"/>
                    </a:lnTo>
                    <a:lnTo>
                      <a:pt x="50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18"/>
              <p:cNvSpPr/>
              <p:nvPr/>
            </p:nvSpPr>
            <p:spPr>
              <a:xfrm>
                <a:off x="1289425" y="372100"/>
                <a:ext cx="181400" cy="181375"/>
              </a:xfrm>
              <a:custGeom>
                <a:avLst/>
                <a:gdLst/>
                <a:ahLst/>
                <a:cxnLst/>
                <a:rect l="l" t="t" r="r" b="b"/>
                <a:pathLst>
                  <a:path w="7256" h="7255" extrusionOk="0">
                    <a:moveTo>
                      <a:pt x="6468" y="0"/>
                    </a:moveTo>
                    <a:lnTo>
                      <a:pt x="1" y="6468"/>
                    </a:lnTo>
                    <a:lnTo>
                      <a:pt x="1" y="7255"/>
                    </a:lnTo>
                    <a:lnTo>
                      <a:pt x="7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18"/>
              <p:cNvSpPr/>
              <p:nvPr/>
            </p:nvSpPr>
            <p:spPr>
              <a:xfrm>
                <a:off x="1289425" y="372100"/>
                <a:ext cx="236500" cy="236500"/>
              </a:xfrm>
              <a:custGeom>
                <a:avLst/>
                <a:gdLst/>
                <a:ahLst/>
                <a:cxnLst/>
                <a:rect l="l" t="t" r="r" b="b"/>
                <a:pathLst>
                  <a:path w="9460" h="9460" extrusionOk="0">
                    <a:moveTo>
                      <a:pt x="8672" y="0"/>
                    </a:moveTo>
                    <a:lnTo>
                      <a:pt x="1" y="8672"/>
                    </a:lnTo>
                    <a:lnTo>
                      <a:pt x="1" y="9459"/>
                    </a:lnTo>
                    <a:lnTo>
                      <a:pt x="94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18"/>
              <p:cNvSpPr/>
              <p:nvPr/>
            </p:nvSpPr>
            <p:spPr>
              <a:xfrm>
                <a:off x="1289425" y="372100"/>
                <a:ext cx="291600" cy="283075"/>
              </a:xfrm>
              <a:custGeom>
                <a:avLst/>
                <a:gdLst/>
                <a:ahLst/>
                <a:cxnLst/>
                <a:rect l="l" t="t" r="r" b="b"/>
                <a:pathLst>
                  <a:path w="11664" h="11323" extrusionOk="0">
                    <a:moveTo>
                      <a:pt x="10876" y="0"/>
                    </a:moveTo>
                    <a:lnTo>
                      <a:pt x="1" y="10877"/>
                    </a:lnTo>
                    <a:lnTo>
                      <a:pt x="1" y="11323"/>
                    </a:lnTo>
                    <a:lnTo>
                      <a:pt x="342" y="11323"/>
                    </a:lnTo>
                    <a:lnTo>
                      <a:pt x="116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18"/>
              <p:cNvSpPr/>
              <p:nvPr/>
            </p:nvSpPr>
            <p:spPr>
              <a:xfrm>
                <a:off x="1333400" y="372100"/>
                <a:ext cx="302725" cy="283075"/>
              </a:xfrm>
              <a:custGeom>
                <a:avLst/>
                <a:gdLst/>
                <a:ahLst/>
                <a:cxnLst/>
                <a:rect l="l" t="t" r="r" b="b"/>
                <a:pathLst>
                  <a:path w="12109" h="11323" extrusionOk="0">
                    <a:moveTo>
                      <a:pt x="11321" y="0"/>
                    </a:moveTo>
                    <a:lnTo>
                      <a:pt x="0" y="11323"/>
                    </a:lnTo>
                    <a:lnTo>
                      <a:pt x="787" y="11323"/>
                    </a:lnTo>
                    <a:lnTo>
                      <a:pt x="121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18"/>
              <p:cNvSpPr/>
              <p:nvPr/>
            </p:nvSpPr>
            <p:spPr>
              <a:xfrm>
                <a:off x="1388475" y="372100"/>
                <a:ext cx="302750" cy="283075"/>
              </a:xfrm>
              <a:custGeom>
                <a:avLst/>
                <a:gdLst/>
                <a:ahLst/>
                <a:cxnLst/>
                <a:rect l="l" t="t" r="r" b="b"/>
                <a:pathLst>
                  <a:path w="12110" h="11323" extrusionOk="0">
                    <a:moveTo>
                      <a:pt x="11322" y="0"/>
                    </a:moveTo>
                    <a:lnTo>
                      <a:pt x="0" y="11323"/>
                    </a:lnTo>
                    <a:lnTo>
                      <a:pt x="788" y="11323"/>
                    </a:lnTo>
                    <a:lnTo>
                      <a:pt x="121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18"/>
              <p:cNvSpPr/>
              <p:nvPr/>
            </p:nvSpPr>
            <p:spPr>
              <a:xfrm>
                <a:off x="1443575" y="372100"/>
                <a:ext cx="302775" cy="283075"/>
              </a:xfrm>
              <a:custGeom>
                <a:avLst/>
                <a:gdLst/>
                <a:ahLst/>
                <a:cxnLst/>
                <a:rect l="l" t="t" r="r" b="b"/>
                <a:pathLst>
                  <a:path w="12111" h="11323" extrusionOk="0">
                    <a:moveTo>
                      <a:pt x="11323" y="0"/>
                    </a:moveTo>
                    <a:lnTo>
                      <a:pt x="1" y="11323"/>
                    </a:lnTo>
                    <a:lnTo>
                      <a:pt x="788" y="11323"/>
                    </a:lnTo>
                    <a:lnTo>
                      <a:pt x="121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18"/>
              <p:cNvSpPr/>
              <p:nvPr/>
            </p:nvSpPr>
            <p:spPr>
              <a:xfrm>
                <a:off x="1498700" y="372100"/>
                <a:ext cx="302725" cy="283075"/>
              </a:xfrm>
              <a:custGeom>
                <a:avLst/>
                <a:gdLst/>
                <a:ahLst/>
                <a:cxnLst/>
                <a:rect l="l" t="t" r="r" b="b"/>
                <a:pathLst>
                  <a:path w="12109" h="11323" extrusionOk="0">
                    <a:moveTo>
                      <a:pt x="11321" y="0"/>
                    </a:moveTo>
                    <a:lnTo>
                      <a:pt x="0" y="11323"/>
                    </a:lnTo>
                    <a:lnTo>
                      <a:pt x="787" y="11323"/>
                    </a:lnTo>
                    <a:lnTo>
                      <a:pt x="121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18"/>
              <p:cNvSpPr/>
              <p:nvPr/>
            </p:nvSpPr>
            <p:spPr>
              <a:xfrm>
                <a:off x="1553800" y="372100"/>
                <a:ext cx="302725" cy="283075"/>
              </a:xfrm>
              <a:custGeom>
                <a:avLst/>
                <a:gdLst/>
                <a:ahLst/>
                <a:cxnLst/>
                <a:rect l="l" t="t" r="r" b="b"/>
                <a:pathLst>
                  <a:path w="12109" h="11323" extrusionOk="0">
                    <a:moveTo>
                      <a:pt x="11322" y="0"/>
                    </a:moveTo>
                    <a:lnTo>
                      <a:pt x="1" y="11323"/>
                    </a:lnTo>
                    <a:lnTo>
                      <a:pt x="788" y="11323"/>
                    </a:lnTo>
                    <a:lnTo>
                      <a:pt x="12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18"/>
              <p:cNvSpPr/>
              <p:nvPr/>
            </p:nvSpPr>
            <p:spPr>
              <a:xfrm>
                <a:off x="1608875" y="372100"/>
                <a:ext cx="302775" cy="283075"/>
              </a:xfrm>
              <a:custGeom>
                <a:avLst/>
                <a:gdLst/>
                <a:ahLst/>
                <a:cxnLst/>
                <a:rect l="l" t="t" r="r" b="b"/>
                <a:pathLst>
                  <a:path w="12111" h="11323" extrusionOk="0">
                    <a:moveTo>
                      <a:pt x="11323" y="0"/>
                    </a:moveTo>
                    <a:lnTo>
                      <a:pt x="1" y="11323"/>
                    </a:lnTo>
                    <a:lnTo>
                      <a:pt x="788" y="11323"/>
                    </a:lnTo>
                    <a:lnTo>
                      <a:pt x="121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18"/>
              <p:cNvSpPr/>
              <p:nvPr/>
            </p:nvSpPr>
            <p:spPr>
              <a:xfrm>
                <a:off x="1664000" y="372100"/>
                <a:ext cx="302725" cy="283075"/>
              </a:xfrm>
              <a:custGeom>
                <a:avLst/>
                <a:gdLst/>
                <a:ahLst/>
                <a:cxnLst/>
                <a:rect l="l" t="t" r="r" b="b"/>
                <a:pathLst>
                  <a:path w="12109" h="11323" extrusionOk="0">
                    <a:moveTo>
                      <a:pt x="11321" y="0"/>
                    </a:moveTo>
                    <a:lnTo>
                      <a:pt x="0" y="11323"/>
                    </a:lnTo>
                    <a:lnTo>
                      <a:pt x="788" y="11323"/>
                    </a:lnTo>
                    <a:lnTo>
                      <a:pt x="12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18"/>
              <p:cNvSpPr/>
              <p:nvPr/>
            </p:nvSpPr>
            <p:spPr>
              <a:xfrm>
                <a:off x="1719100" y="372100"/>
                <a:ext cx="302750" cy="283075"/>
              </a:xfrm>
              <a:custGeom>
                <a:avLst/>
                <a:gdLst/>
                <a:ahLst/>
                <a:cxnLst/>
                <a:rect l="l" t="t" r="r" b="b"/>
                <a:pathLst>
                  <a:path w="12110" h="11323" extrusionOk="0">
                    <a:moveTo>
                      <a:pt x="11322" y="0"/>
                    </a:moveTo>
                    <a:lnTo>
                      <a:pt x="1" y="11323"/>
                    </a:lnTo>
                    <a:lnTo>
                      <a:pt x="788" y="11323"/>
                    </a:lnTo>
                    <a:lnTo>
                      <a:pt x="12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18"/>
              <p:cNvSpPr/>
              <p:nvPr/>
            </p:nvSpPr>
            <p:spPr>
              <a:xfrm>
                <a:off x="1774200" y="372100"/>
                <a:ext cx="302750" cy="283075"/>
              </a:xfrm>
              <a:custGeom>
                <a:avLst/>
                <a:gdLst/>
                <a:ahLst/>
                <a:cxnLst/>
                <a:rect l="l" t="t" r="r" b="b"/>
                <a:pathLst>
                  <a:path w="12110" h="11323" extrusionOk="0">
                    <a:moveTo>
                      <a:pt x="11322" y="0"/>
                    </a:moveTo>
                    <a:lnTo>
                      <a:pt x="0" y="11323"/>
                    </a:lnTo>
                    <a:lnTo>
                      <a:pt x="787" y="11323"/>
                    </a:lnTo>
                    <a:lnTo>
                      <a:pt x="12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18"/>
              <p:cNvSpPr/>
              <p:nvPr/>
            </p:nvSpPr>
            <p:spPr>
              <a:xfrm>
                <a:off x="1829300" y="372100"/>
                <a:ext cx="302750" cy="283075"/>
              </a:xfrm>
              <a:custGeom>
                <a:avLst/>
                <a:gdLst/>
                <a:ahLst/>
                <a:cxnLst/>
                <a:rect l="l" t="t" r="r" b="b"/>
                <a:pathLst>
                  <a:path w="12110" h="11323" extrusionOk="0">
                    <a:moveTo>
                      <a:pt x="11323" y="0"/>
                    </a:moveTo>
                    <a:lnTo>
                      <a:pt x="1" y="11323"/>
                    </a:lnTo>
                    <a:lnTo>
                      <a:pt x="788" y="11323"/>
                    </a:lnTo>
                    <a:lnTo>
                      <a:pt x="121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18"/>
              <p:cNvSpPr/>
              <p:nvPr/>
            </p:nvSpPr>
            <p:spPr>
              <a:xfrm>
                <a:off x="1884400" y="372100"/>
                <a:ext cx="302750" cy="283075"/>
              </a:xfrm>
              <a:custGeom>
                <a:avLst/>
                <a:gdLst/>
                <a:ahLst/>
                <a:cxnLst/>
                <a:rect l="l" t="t" r="r" b="b"/>
                <a:pathLst>
                  <a:path w="12110" h="11323" extrusionOk="0">
                    <a:moveTo>
                      <a:pt x="11322" y="0"/>
                    </a:moveTo>
                    <a:lnTo>
                      <a:pt x="1" y="11323"/>
                    </a:lnTo>
                    <a:lnTo>
                      <a:pt x="788" y="11323"/>
                    </a:lnTo>
                    <a:lnTo>
                      <a:pt x="12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18"/>
              <p:cNvSpPr/>
              <p:nvPr/>
            </p:nvSpPr>
            <p:spPr>
              <a:xfrm>
                <a:off x="1939500" y="372100"/>
                <a:ext cx="302750" cy="283075"/>
              </a:xfrm>
              <a:custGeom>
                <a:avLst/>
                <a:gdLst/>
                <a:ahLst/>
                <a:cxnLst/>
                <a:rect l="l" t="t" r="r" b="b"/>
                <a:pathLst>
                  <a:path w="12110" h="11323" extrusionOk="0">
                    <a:moveTo>
                      <a:pt x="11322" y="0"/>
                    </a:moveTo>
                    <a:lnTo>
                      <a:pt x="0" y="11323"/>
                    </a:lnTo>
                    <a:lnTo>
                      <a:pt x="788" y="11323"/>
                    </a:lnTo>
                    <a:lnTo>
                      <a:pt x="121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18"/>
              <p:cNvSpPr/>
              <p:nvPr/>
            </p:nvSpPr>
            <p:spPr>
              <a:xfrm>
                <a:off x="1994600" y="372100"/>
                <a:ext cx="298000" cy="283075"/>
              </a:xfrm>
              <a:custGeom>
                <a:avLst/>
                <a:gdLst/>
                <a:ahLst/>
                <a:cxnLst/>
                <a:rect l="l" t="t" r="r" b="b"/>
                <a:pathLst>
                  <a:path w="11920" h="11323" extrusionOk="0">
                    <a:moveTo>
                      <a:pt x="11323" y="0"/>
                    </a:moveTo>
                    <a:lnTo>
                      <a:pt x="1" y="11323"/>
                    </a:lnTo>
                    <a:lnTo>
                      <a:pt x="788" y="11323"/>
                    </a:lnTo>
                    <a:lnTo>
                      <a:pt x="11920" y="191"/>
                    </a:lnTo>
                    <a:lnTo>
                      <a:pt x="119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18"/>
              <p:cNvSpPr/>
              <p:nvPr/>
            </p:nvSpPr>
            <p:spPr>
              <a:xfrm>
                <a:off x="2049725" y="412275"/>
                <a:ext cx="242875" cy="242900"/>
              </a:xfrm>
              <a:custGeom>
                <a:avLst/>
                <a:gdLst/>
                <a:ahLst/>
                <a:cxnLst/>
                <a:rect l="l" t="t" r="r" b="b"/>
                <a:pathLst>
                  <a:path w="9715" h="9716" extrusionOk="0">
                    <a:moveTo>
                      <a:pt x="9715" y="1"/>
                    </a:moveTo>
                    <a:lnTo>
                      <a:pt x="0" y="9716"/>
                    </a:lnTo>
                    <a:lnTo>
                      <a:pt x="787" y="9716"/>
                    </a:lnTo>
                    <a:lnTo>
                      <a:pt x="9715" y="788"/>
                    </a:lnTo>
                    <a:lnTo>
                      <a:pt x="97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8"/>
              <p:cNvSpPr/>
              <p:nvPr/>
            </p:nvSpPr>
            <p:spPr>
              <a:xfrm>
                <a:off x="2104825" y="467400"/>
                <a:ext cx="187775" cy="187775"/>
              </a:xfrm>
              <a:custGeom>
                <a:avLst/>
                <a:gdLst/>
                <a:ahLst/>
                <a:cxnLst/>
                <a:rect l="l" t="t" r="r" b="b"/>
                <a:pathLst>
                  <a:path w="7511" h="7511" extrusionOk="0">
                    <a:moveTo>
                      <a:pt x="7511" y="0"/>
                    </a:moveTo>
                    <a:lnTo>
                      <a:pt x="1" y="7511"/>
                    </a:lnTo>
                    <a:lnTo>
                      <a:pt x="788" y="7511"/>
                    </a:lnTo>
                    <a:lnTo>
                      <a:pt x="7511" y="787"/>
                    </a:lnTo>
                    <a:lnTo>
                      <a:pt x="75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18"/>
              <p:cNvSpPr/>
              <p:nvPr/>
            </p:nvSpPr>
            <p:spPr>
              <a:xfrm>
                <a:off x="2159900" y="522475"/>
                <a:ext cx="132700" cy="132700"/>
              </a:xfrm>
              <a:custGeom>
                <a:avLst/>
                <a:gdLst/>
                <a:ahLst/>
                <a:cxnLst/>
                <a:rect l="l" t="t" r="r" b="b"/>
                <a:pathLst>
                  <a:path w="5308" h="5308" extrusionOk="0">
                    <a:moveTo>
                      <a:pt x="5308" y="1"/>
                    </a:moveTo>
                    <a:lnTo>
                      <a:pt x="1" y="5308"/>
                    </a:lnTo>
                    <a:lnTo>
                      <a:pt x="788" y="5308"/>
                    </a:lnTo>
                    <a:lnTo>
                      <a:pt x="5308" y="788"/>
                    </a:lnTo>
                    <a:lnTo>
                      <a:pt x="53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18"/>
              <p:cNvSpPr/>
              <p:nvPr/>
            </p:nvSpPr>
            <p:spPr>
              <a:xfrm>
                <a:off x="2215025" y="577575"/>
                <a:ext cx="77575" cy="77600"/>
              </a:xfrm>
              <a:custGeom>
                <a:avLst/>
                <a:gdLst/>
                <a:ahLst/>
                <a:cxnLst/>
                <a:rect l="l" t="t" r="r" b="b"/>
                <a:pathLst>
                  <a:path w="3103" h="3104" extrusionOk="0">
                    <a:moveTo>
                      <a:pt x="3103" y="1"/>
                    </a:moveTo>
                    <a:lnTo>
                      <a:pt x="0" y="3104"/>
                    </a:lnTo>
                    <a:lnTo>
                      <a:pt x="788" y="3104"/>
                    </a:lnTo>
                    <a:lnTo>
                      <a:pt x="3103" y="788"/>
                    </a:lnTo>
                    <a:lnTo>
                      <a:pt x="31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18"/>
              <p:cNvSpPr/>
              <p:nvPr/>
            </p:nvSpPr>
            <p:spPr>
              <a:xfrm>
                <a:off x="2270125" y="632700"/>
                <a:ext cx="22475" cy="22475"/>
              </a:xfrm>
              <a:custGeom>
                <a:avLst/>
                <a:gdLst/>
                <a:ahLst/>
                <a:cxnLst/>
                <a:rect l="l" t="t" r="r" b="b"/>
                <a:pathLst>
                  <a:path w="899" h="899" extrusionOk="0">
                    <a:moveTo>
                      <a:pt x="899" y="0"/>
                    </a:moveTo>
                    <a:lnTo>
                      <a:pt x="1" y="899"/>
                    </a:lnTo>
                    <a:lnTo>
                      <a:pt x="788" y="899"/>
                    </a:lnTo>
                    <a:lnTo>
                      <a:pt x="899" y="788"/>
                    </a:lnTo>
                    <a:lnTo>
                      <a:pt x="8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5" name="Google Shape;1515;p18"/>
            <p:cNvGrpSpPr/>
            <p:nvPr/>
          </p:nvGrpSpPr>
          <p:grpSpPr>
            <a:xfrm>
              <a:off x="9" y="-6"/>
              <a:ext cx="1063333" cy="306905"/>
              <a:chOff x="5509675" y="781075"/>
              <a:chExt cx="425725" cy="122875"/>
            </a:xfrm>
          </p:grpSpPr>
          <p:sp>
            <p:nvSpPr>
              <p:cNvPr id="1516" name="Google Shape;1516;p18"/>
              <p:cNvSpPr/>
              <p:nvPr/>
            </p:nvSpPr>
            <p:spPr>
              <a:xfrm>
                <a:off x="5509675" y="781075"/>
                <a:ext cx="44750" cy="44750"/>
              </a:xfrm>
              <a:custGeom>
                <a:avLst/>
                <a:gdLst/>
                <a:ahLst/>
                <a:cxnLst/>
                <a:rect l="l" t="t" r="r" b="b"/>
                <a:pathLst>
                  <a:path w="1790" h="1790" extrusionOk="0">
                    <a:moveTo>
                      <a:pt x="1003" y="0"/>
                    </a:moveTo>
                    <a:lnTo>
                      <a:pt x="1" y="1002"/>
                    </a:lnTo>
                    <a:lnTo>
                      <a:pt x="1" y="1789"/>
                    </a:lnTo>
                    <a:lnTo>
                      <a:pt x="17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18"/>
              <p:cNvSpPr/>
              <p:nvPr/>
            </p:nvSpPr>
            <p:spPr>
              <a:xfrm>
                <a:off x="5509675" y="781075"/>
                <a:ext cx="99875" cy="99850"/>
              </a:xfrm>
              <a:custGeom>
                <a:avLst/>
                <a:gdLst/>
                <a:ahLst/>
                <a:cxnLst/>
                <a:rect l="l" t="t" r="r" b="b"/>
                <a:pathLst>
                  <a:path w="3995" h="3994" extrusionOk="0">
                    <a:moveTo>
                      <a:pt x="3207" y="0"/>
                    </a:moveTo>
                    <a:lnTo>
                      <a:pt x="1" y="3207"/>
                    </a:lnTo>
                    <a:lnTo>
                      <a:pt x="1" y="3994"/>
                    </a:lnTo>
                    <a:lnTo>
                      <a:pt x="39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18"/>
              <p:cNvSpPr/>
              <p:nvPr/>
            </p:nvSpPr>
            <p:spPr>
              <a:xfrm>
                <a:off x="5522075" y="781075"/>
                <a:ext cx="142575" cy="122875"/>
              </a:xfrm>
              <a:custGeom>
                <a:avLst/>
                <a:gdLst/>
                <a:ahLst/>
                <a:cxnLst/>
                <a:rect l="l" t="t" r="r" b="b"/>
                <a:pathLst>
                  <a:path w="5703" h="4915" extrusionOk="0">
                    <a:moveTo>
                      <a:pt x="4915" y="0"/>
                    </a:moveTo>
                    <a:lnTo>
                      <a:pt x="1" y="4915"/>
                    </a:lnTo>
                    <a:lnTo>
                      <a:pt x="788" y="4915"/>
                    </a:lnTo>
                    <a:lnTo>
                      <a:pt x="57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18"/>
              <p:cNvSpPr/>
              <p:nvPr/>
            </p:nvSpPr>
            <p:spPr>
              <a:xfrm>
                <a:off x="5577200" y="781075"/>
                <a:ext cx="142525" cy="122875"/>
              </a:xfrm>
              <a:custGeom>
                <a:avLst/>
                <a:gdLst/>
                <a:ahLst/>
                <a:cxnLst/>
                <a:rect l="l" t="t" r="r" b="b"/>
                <a:pathLst>
                  <a:path w="5701" h="4915" extrusionOk="0">
                    <a:moveTo>
                      <a:pt x="4914" y="0"/>
                    </a:moveTo>
                    <a:lnTo>
                      <a:pt x="0" y="4915"/>
                    </a:lnTo>
                    <a:lnTo>
                      <a:pt x="788" y="4915"/>
                    </a:lnTo>
                    <a:lnTo>
                      <a:pt x="57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18"/>
              <p:cNvSpPr/>
              <p:nvPr/>
            </p:nvSpPr>
            <p:spPr>
              <a:xfrm>
                <a:off x="5632275" y="781075"/>
                <a:ext cx="142575" cy="122875"/>
              </a:xfrm>
              <a:custGeom>
                <a:avLst/>
                <a:gdLst/>
                <a:ahLst/>
                <a:cxnLst/>
                <a:rect l="l" t="t" r="r" b="b"/>
                <a:pathLst>
                  <a:path w="5703" h="4915" extrusionOk="0">
                    <a:moveTo>
                      <a:pt x="4915" y="0"/>
                    </a:moveTo>
                    <a:lnTo>
                      <a:pt x="1" y="4915"/>
                    </a:lnTo>
                    <a:lnTo>
                      <a:pt x="788" y="4915"/>
                    </a:lnTo>
                    <a:lnTo>
                      <a:pt x="57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18"/>
              <p:cNvSpPr/>
              <p:nvPr/>
            </p:nvSpPr>
            <p:spPr>
              <a:xfrm>
                <a:off x="5687400" y="781075"/>
                <a:ext cx="142550" cy="122875"/>
              </a:xfrm>
              <a:custGeom>
                <a:avLst/>
                <a:gdLst/>
                <a:ahLst/>
                <a:cxnLst/>
                <a:rect l="l" t="t" r="r" b="b"/>
                <a:pathLst>
                  <a:path w="5702" h="4915" extrusionOk="0">
                    <a:moveTo>
                      <a:pt x="4915" y="0"/>
                    </a:moveTo>
                    <a:lnTo>
                      <a:pt x="0" y="4915"/>
                    </a:lnTo>
                    <a:lnTo>
                      <a:pt x="787" y="4915"/>
                    </a:lnTo>
                    <a:lnTo>
                      <a:pt x="57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18"/>
              <p:cNvSpPr/>
              <p:nvPr/>
            </p:nvSpPr>
            <p:spPr>
              <a:xfrm>
                <a:off x="5742500" y="781075"/>
                <a:ext cx="142575" cy="122875"/>
              </a:xfrm>
              <a:custGeom>
                <a:avLst/>
                <a:gdLst/>
                <a:ahLst/>
                <a:cxnLst/>
                <a:rect l="l" t="t" r="r" b="b"/>
                <a:pathLst>
                  <a:path w="5703" h="4915" extrusionOk="0">
                    <a:moveTo>
                      <a:pt x="4915" y="0"/>
                    </a:moveTo>
                    <a:lnTo>
                      <a:pt x="1" y="4915"/>
                    </a:lnTo>
                    <a:lnTo>
                      <a:pt x="788" y="4915"/>
                    </a:lnTo>
                    <a:lnTo>
                      <a:pt x="57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18"/>
              <p:cNvSpPr/>
              <p:nvPr/>
            </p:nvSpPr>
            <p:spPr>
              <a:xfrm>
                <a:off x="5797575" y="781075"/>
                <a:ext cx="137825" cy="122875"/>
              </a:xfrm>
              <a:custGeom>
                <a:avLst/>
                <a:gdLst/>
                <a:ahLst/>
                <a:cxnLst/>
                <a:rect l="l" t="t" r="r" b="b"/>
                <a:pathLst>
                  <a:path w="5513" h="4915" extrusionOk="0">
                    <a:moveTo>
                      <a:pt x="4915" y="0"/>
                    </a:moveTo>
                    <a:lnTo>
                      <a:pt x="1" y="4915"/>
                    </a:lnTo>
                    <a:lnTo>
                      <a:pt x="788" y="4915"/>
                    </a:lnTo>
                    <a:lnTo>
                      <a:pt x="5512" y="190"/>
                    </a:lnTo>
                    <a:lnTo>
                      <a:pt x="55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18"/>
              <p:cNvSpPr/>
              <p:nvPr/>
            </p:nvSpPr>
            <p:spPr>
              <a:xfrm>
                <a:off x="5852700" y="821250"/>
                <a:ext cx="82700" cy="82700"/>
              </a:xfrm>
              <a:custGeom>
                <a:avLst/>
                <a:gdLst/>
                <a:ahLst/>
                <a:cxnLst/>
                <a:rect l="l" t="t" r="r" b="b"/>
                <a:pathLst>
                  <a:path w="3308" h="3308" extrusionOk="0">
                    <a:moveTo>
                      <a:pt x="3307" y="1"/>
                    </a:moveTo>
                    <a:lnTo>
                      <a:pt x="0" y="3308"/>
                    </a:lnTo>
                    <a:lnTo>
                      <a:pt x="788" y="3308"/>
                    </a:lnTo>
                    <a:lnTo>
                      <a:pt x="3307" y="788"/>
                    </a:lnTo>
                    <a:lnTo>
                      <a:pt x="33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18"/>
              <p:cNvSpPr/>
              <p:nvPr/>
            </p:nvSpPr>
            <p:spPr>
              <a:xfrm>
                <a:off x="5907800" y="876350"/>
                <a:ext cx="27600" cy="27600"/>
              </a:xfrm>
              <a:custGeom>
                <a:avLst/>
                <a:gdLst/>
                <a:ahLst/>
                <a:cxnLst/>
                <a:rect l="l" t="t" r="r" b="b"/>
                <a:pathLst>
                  <a:path w="1104" h="1104" extrusionOk="0">
                    <a:moveTo>
                      <a:pt x="1103" y="1"/>
                    </a:moveTo>
                    <a:lnTo>
                      <a:pt x="1" y="1104"/>
                    </a:lnTo>
                    <a:lnTo>
                      <a:pt x="788" y="1104"/>
                    </a:lnTo>
                    <a:lnTo>
                      <a:pt x="1103" y="787"/>
                    </a:lnTo>
                    <a:lnTo>
                      <a:pt x="11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6" name="Google Shape;1526;p18"/>
            <p:cNvGrpSpPr/>
            <p:nvPr/>
          </p:nvGrpSpPr>
          <p:grpSpPr>
            <a:xfrm>
              <a:off x="5469824" y="4767650"/>
              <a:ext cx="373777" cy="371139"/>
              <a:chOff x="3387298" y="4772375"/>
              <a:chExt cx="373777" cy="371139"/>
            </a:xfrm>
          </p:grpSpPr>
          <p:sp>
            <p:nvSpPr>
              <p:cNvPr id="1527" name="Google Shape;1527;p18"/>
              <p:cNvSpPr/>
              <p:nvPr/>
            </p:nvSpPr>
            <p:spPr>
              <a:xfrm>
                <a:off x="3387298" y="4772375"/>
                <a:ext cx="6821" cy="371139"/>
              </a:xfrm>
              <a:custGeom>
                <a:avLst/>
                <a:gdLst/>
                <a:ahLst/>
                <a:cxnLst/>
                <a:rect l="l" t="t" r="r" b="b"/>
                <a:pathLst>
                  <a:path w="161" h="8760" extrusionOk="0">
                    <a:moveTo>
                      <a:pt x="1" y="1"/>
                    </a:moveTo>
                    <a:lnTo>
                      <a:pt x="1" y="8760"/>
                    </a:lnTo>
                    <a:lnTo>
                      <a:pt x="161" y="8760"/>
                    </a:lnTo>
                    <a:lnTo>
                      <a:pt x="16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18"/>
              <p:cNvSpPr/>
              <p:nvPr/>
            </p:nvSpPr>
            <p:spPr>
              <a:xfrm>
                <a:off x="3460723" y="4772375"/>
                <a:ext cx="6821" cy="371139"/>
              </a:xfrm>
              <a:custGeom>
                <a:avLst/>
                <a:gdLst/>
                <a:ahLst/>
                <a:cxnLst/>
                <a:rect l="l" t="t" r="r" b="b"/>
                <a:pathLst>
                  <a:path w="161" h="8760" extrusionOk="0">
                    <a:moveTo>
                      <a:pt x="0" y="1"/>
                    </a:moveTo>
                    <a:lnTo>
                      <a:pt x="0" y="8760"/>
                    </a:lnTo>
                    <a:lnTo>
                      <a:pt x="161" y="8760"/>
                    </a:lnTo>
                    <a:lnTo>
                      <a:pt x="16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18"/>
              <p:cNvSpPr/>
              <p:nvPr/>
            </p:nvSpPr>
            <p:spPr>
              <a:xfrm>
                <a:off x="3534063" y="4772375"/>
                <a:ext cx="6864" cy="371139"/>
              </a:xfrm>
              <a:custGeom>
                <a:avLst/>
                <a:gdLst/>
                <a:ahLst/>
                <a:cxnLst/>
                <a:rect l="l" t="t" r="r" b="b"/>
                <a:pathLst>
                  <a:path w="162" h="8760" extrusionOk="0">
                    <a:moveTo>
                      <a:pt x="1" y="1"/>
                    </a:moveTo>
                    <a:lnTo>
                      <a:pt x="1" y="8760"/>
                    </a:lnTo>
                    <a:lnTo>
                      <a:pt x="161" y="8760"/>
                    </a:lnTo>
                    <a:lnTo>
                      <a:pt x="16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18"/>
              <p:cNvSpPr/>
              <p:nvPr/>
            </p:nvSpPr>
            <p:spPr>
              <a:xfrm>
                <a:off x="3607446" y="4772375"/>
                <a:ext cx="6821" cy="371139"/>
              </a:xfrm>
              <a:custGeom>
                <a:avLst/>
                <a:gdLst/>
                <a:ahLst/>
                <a:cxnLst/>
                <a:rect l="l" t="t" r="r" b="b"/>
                <a:pathLst>
                  <a:path w="161" h="8760" extrusionOk="0">
                    <a:moveTo>
                      <a:pt x="1" y="1"/>
                    </a:moveTo>
                    <a:lnTo>
                      <a:pt x="1" y="8760"/>
                    </a:lnTo>
                    <a:lnTo>
                      <a:pt x="161" y="8760"/>
                    </a:lnTo>
                    <a:lnTo>
                      <a:pt x="16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18"/>
              <p:cNvSpPr/>
              <p:nvPr/>
            </p:nvSpPr>
            <p:spPr>
              <a:xfrm>
                <a:off x="3680871" y="4772375"/>
                <a:ext cx="6821" cy="371139"/>
              </a:xfrm>
              <a:custGeom>
                <a:avLst/>
                <a:gdLst/>
                <a:ahLst/>
                <a:cxnLst/>
                <a:rect l="l" t="t" r="r" b="b"/>
                <a:pathLst>
                  <a:path w="161" h="8760" extrusionOk="0">
                    <a:moveTo>
                      <a:pt x="0" y="1"/>
                    </a:moveTo>
                    <a:lnTo>
                      <a:pt x="0" y="8760"/>
                    </a:lnTo>
                    <a:lnTo>
                      <a:pt x="161" y="8760"/>
                    </a:lnTo>
                    <a:lnTo>
                      <a:pt x="16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18"/>
              <p:cNvSpPr/>
              <p:nvPr/>
            </p:nvSpPr>
            <p:spPr>
              <a:xfrm>
                <a:off x="3754211" y="4772375"/>
                <a:ext cx="6864" cy="371139"/>
              </a:xfrm>
              <a:custGeom>
                <a:avLst/>
                <a:gdLst/>
                <a:ahLst/>
                <a:cxnLst/>
                <a:rect l="l" t="t" r="r" b="b"/>
                <a:pathLst>
                  <a:path w="162" h="8760" extrusionOk="0">
                    <a:moveTo>
                      <a:pt x="1" y="1"/>
                    </a:moveTo>
                    <a:lnTo>
                      <a:pt x="1" y="8760"/>
                    </a:lnTo>
                    <a:lnTo>
                      <a:pt x="161" y="8760"/>
                    </a:lnTo>
                    <a:lnTo>
                      <a:pt x="16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Montserrat"/>
              <a:buNone/>
              <a:defRPr sz="2800" b="1">
                <a:solidFill>
                  <a:schemeClr val="dk2"/>
                </a:solidFill>
                <a:latin typeface="Montserrat"/>
                <a:ea typeface="Montserrat"/>
                <a:cs typeface="Montserrat"/>
                <a:sym typeface="Montserrat"/>
              </a:defRPr>
            </a:lvl1pPr>
            <a:lvl2pPr lvl="1">
              <a:spcBef>
                <a:spcPts val="0"/>
              </a:spcBef>
              <a:spcAft>
                <a:spcPts val="0"/>
              </a:spcAft>
              <a:buClr>
                <a:schemeClr val="dk2"/>
              </a:buClr>
              <a:buSzPts val="2800"/>
              <a:buFont typeface="Montserrat"/>
              <a:buNone/>
              <a:defRPr sz="2800" b="1">
                <a:solidFill>
                  <a:schemeClr val="dk2"/>
                </a:solidFill>
                <a:latin typeface="Montserrat"/>
                <a:ea typeface="Montserrat"/>
                <a:cs typeface="Montserrat"/>
                <a:sym typeface="Montserrat"/>
              </a:defRPr>
            </a:lvl2pPr>
            <a:lvl3pPr lvl="2">
              <a:spcBef>
                <a:spcPts val="0"/>
              </a:spcBef>
              <a:spcAft>
                <a:spcPts val="0"/>
              </a:spcAft>
              <a:buClr>
                <a:schemeClr val="dk2"/>
              </a:buClr>
              <a:buSzPts val="2800"/>
              <a:buFont typeface="Montserrat"/>
              <a:buNone/>
              <a:defRPr sz="2800" b="1">
                <a:solidFill>
                  <a:schemeClr val="dk2"/>
                </a:solidFill>
                <a:latin typeface="Montserrat"/>
                <a:ea typeface="Montserrat"/>
                <a:cs typeface="Montserrat"/>
                <a:sym typeface="Montserrat"/>
              </a:defRPr>
            </a:lvl3pPr>
            <a:lvl4pPr lvl="3">
              <a:spcBef>
                <a:spcPts val="0"/>
              </a:spcBef>
              <a:spcAft>
                <a:spcPts val="0"/>
              </a:spcAft>
              <a:buClr>
                <a:schemeClr val="dk2"/>
              </a:buClr>
              <a:buSzPts val="2800"/>
              <a:buFont typeface="Montserrat"/>
              <a:buNone/>
              <a:defRPr sz="2800" b="1">
                <a:solidFill>
                  <a:schemeClr val="dk2"/>
                </a:solidFill>
                <a:latin typeface="Montserrat"/>
                <a:ea typeface="Montserrat"/>
                <a:cs typeface="Montserrat"/>
                <a:sym typeface="Montserrat"/>
              </a:defRPr>
            </a:lvl4pPr>
            <a:lvl5pPr lvl="4">
              <a:spcBef>
                <a:spcPts val="0"/>
              </a:spcBef>
              <a:spcAft>
                <a:spcPts val="0"/>
              </a:spcAft>
              <a:buClr>
                <a:schemeClr val="dk2"/>
              </a:buClr>
              <a:buSzPts val="2800"/>
              <a:buFont typeface="Montserrat"/>
              <a:buNone/>
              <a:defRPr sz="2800" b="1">
                <a:solidFill>
                  <a:schemeClr val="dk2"/>
                </a:solidFill>
                <a:latin typeface="Montserrat"/>
                <a:ea typeface="Montserrat"/>
                <a:cs typeface="Montserrat"/>
                <a:sym typeface="Montserrat"/>
              </a:defRPr>
            </a:lvl5pPr>
            <a:lvl6pPr lvl="5">
              <a:spcBef>
                <a:spcPts val="0"/>
              </a:spcBef>
              <a:spcAft>
                <a:spcPts val="0"/>
              </a:spcAft>
              <a:buClr>
                <a:schemeClr val="dk2"/>
              </a:buClr>
              <a:buSzPts val="2800"/>
              <a:buFont typeface="Montserrat"/>
              <a:buNone/>
              <a:defRPr sz="2800" b="1">
                <a:solidFill>
                  <a:schemeClr val="dk2"/>
                </a:solidFill>
                <a:latin typeface="Montserrat"/>
                <a:ea typeface="Montserrat"/>
                <a:cs typeface="Montserrat"/>
                <a:sym typeface="Montserrat"/>
              </a:defRPr>
            </a:lvl6pPr>
            <a:lvl7pPr lvl="6">
              <a:spcBef>
                <a:spcPts val="0"/>
              </a:spcBef>
              <a:spcAft>
                <a:spcPts val="0"/>
              </a:spcAft>
              <a:buClr>
                <a:schemeClr val="dk2"/>
              </a:buClr>
              <a:buSzPts val="2800"/>
              <a:buFont typeface="Montserrat"/>
              <a:buNone/>
              <a:defRPr sz="2800" b="1">
                <a:solidFill>
                  <a:schemeClr val="dk2"/>
                </a:solidFill>
                <a:latin typeface="Montserrat"/>
                <a:ea typeface="Montserrat"/>
                <a:cs typeface="Montserrat"/>
                <a:sym typeface="Montserrat"/>
              </a:defRPr>
            </a:lvl7pPr>
            <a:lvl8pPr lvl="7">
              <a:spcBef>
                <a:spcPts val="0"/>
              </a:spcBef>
              <a:spcAft>
                <a:spcPts val="0"/>
              </a:spcAft>
              <a:buClr>
                <a:schemeClr val="dk2"/>
              </a:buClr>
              <a:buSzPts val="2800"/>
              <a:buFont typeface="Montserrat"/>
              <a:buNone/>
              <a:defRPr sz="2800" b="1">
                <a:solidFill>
                  <a:schemeClr val="dk2"/>
                </a:solidFill>
                <a:latin typeface="Montserrat"/>
                <a:ea typeface="Montserrat"/>
                <a:cs typeface="Montserrat"/>
                <a:sym typeface="Montserrat"/>
              </a:defRPr>
            </a:lvl8pPr>
            <a:lvl9pPr lvl="8">
              <a:spcBef>
                <a:spcPts val="0"/>
              </a:spcBef>
              <a:spcAft>
                <a:spcPts val="0"/>
              </a:spcAft>
              <a:buClr>
                <a:schemeClr val="dk2"/>
              </a:buClr>
              <a:buSzPts val="2800"/>
              <a:buFont typeface="Montserrat"/>
              <a:buNone/>
              <a:defRPr sz="2800" b="1">
                <a:solidFill>
                  <a:schemeClr val="dk2"/>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1pPr>
            <a:lvl2pPr marL="914400" lvl="1"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2pPr>
            <a:lvl3pPr marL="1371600" lvl="2"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3pPr>
            <a:lvl4pPr marL="1828800" lvl="3"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4pPr>
            <a:lvl5pPr marL="2286000" lvl="4"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5pPr>
            <a:lvl6pPr marL="2743200" lvl="5"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6pPr>
            <a:lvl7pPr marL="3200400" lvl="6"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7pPr>
            <a:lvl8pPr marL="3657600" lvl="7"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8pPr>
            <a:lvl9pPr marL="4114800" lvl="8" indent="-304800">
              <a:lnSpc>
                <a:spcPct val="100000"/>
              </a:lnSpc>
              <a:spcBef>
                <a:spcPts val="0"/>
              </a:spcBef>
              <a:spcAft>
                <a:spcPts val="0"/>
              </a:spcAft>
              <a:buClr>
                <a:schemeClr val="dk1"/>
              </a:buClr>
              <a:buSzPts val="1200"/>
              <a:buFont typeface="Montserrat Medium"/>
              <a:buChar char="■"/>
              <a:defRPr sz="1200">
                <a:solidFill>
                  <a:schemeClr val="dk1"/>
                </a:solidFill>
                <a:latin typeface="Montserrat Medium"/>
                <a:ea typeface="Montserrat Medium"/>
                <a:cs typeface="Montserrat Medium"/>
                <a:sym typeface="Montserrat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5" r:id="rId4"/>
    <p:sldLayoutId id="2147483656" r:id="rId5"/>
    <p:sldLayoutId id="2147483658" r:id="rId6"/>
    <p:sldLayoutId id="2147483659" r:id="rId7"/>
    <p:sldLayoutId id="2147483661" r:id="rId8"/>
    <p:sldLayoutId id="2147483664" r:id="rId9"/>
    <p:sldLayoutId id="2147483675" r:id="rId10"/>
    <p:sldLayoutId id="2147483676"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hyperlink" Target="https://doi.org/10.1257/rct.4875-1.1"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37"/>
        <p:cNvGrpSpPr/>
        <p:nvPr/>
      </p:nvGrpSpPr>
      <p:grpSpPr>
        <a:xfrm>
          <a:off x="0" y="0"/>
          <a:ext cx="0" cy="0"/>
          <a:chOff x="0" y="0"/>
          <a:chExt cx="0" cy="0"/>
        </a:xfrm>
      </p:grpSpPr>
      <p:grpSp>
        <p:nvGrpSpPr>
          <p:cNvPr id="2738" name="Google Shape;2738;p34"/>
          <p:cNvGrpSpPr/>
          <p:nvPr/>
        </p:nvGrpSpPr>
        <p:grpSpPr>
          <a:xfrm>
            <a:off x="4821779" y="3746277"/>
            <a:ext cx="1063360" cy="1099573"/>
            <a:chOff x="1375600" y="1002375"/>
            <a:chExt cx="781825" cy="808450"/>
          </a:xfrm>
        </p:grpSpPr>
        <p:sp>
          <p:nvSpPr>
            <p:cNvPr id="2739" name="Google Shape;2739;p34"/>
            <p:cNvSpPr/>
            <p:nvPr/>
          </p:nvSpPr>
          <p:spPr>
            <a:xfrm>
              <a:off x="1375600" y="1002375"/>
              <a:ext cx="28925" cy="28900"/>
            </a:xfrm>
            <a:custGeom>
              <a:avLst/>
              <a:gdLst/>
              <a:ahLst/>
              <a:cxnLst/>
              <a:rect l="l" t="t" r="r" b="b"/>
              <a:pathLst>
                <a:path w="1157" h="1156" extrusionOk="0">
                  <a:moveTo>
                    <a:pt x="578" y="1"/>
                  </a:moveTo>
                  <a:cubicBezTo>
                    <a:pt x="259" y="1"/>
                    <a:pt x="1" y="259"/>
                    <a:pt x="1" y="578"/>
                  </a:cubicBezTo>
                  <a:cubicBezTo>
                    <a:pt x="1" y="897"/>
                    <a:pt x="259" y="1156"/>
                    <a:pt x="578" y="1156"/>
                  </a:cubicBezTo>
                  <a:cubicBezTo>
                    <a:pt x="898" y="1156"/>
                    <a:pt x="1157" y="897"/>
                    <a:pt x="1157" y="578"/>
                  </a:cubicBezTo>
                  <a:cubicBezTo>
                    <a:pt x="1157" y="259"/>
                    <a:pt x="898"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34"/>
            <p:cNvSpPr/>
            <p:nvPr/>
          </p:nvSpPr>
          <p:spPr>
            <a:xfrm>
              <a:off x="1501100" y="1002375"/>
              <a:ext cx="28900" cy="28900"/>
            </a:xfrm>
            <a:custGeom>
              <a:avLst/>
              <a:gdLst/>
              <a:ahLst/>
              <a:cxnLst/>
              <a:rect l="l" t="t" r="r" b="b"/>
              <a:pathLst>
                <a:path w="1156" h="1156" extrusionOk="0">
                  <a:moveTo>
                    <a:pt x="578" y="1"/>
                  </a:moveTo>
                  <a:cubicBezTo>
                    <a:pt x="259" y="1"/>
                    <a:pt x="1" y="259"/>
                    <a:pt x="1" y="578"/>
                  </a:cubicBezTo>
                  <a:cubicBezTo>
                    <a:pt x="1" y="897"/>
                    <a:pt x="259" y="1156"/>
                    <a:pt x="578" y="1156"/>
                  </a:cubicBezTo>
                  <a:cubicBezTo>
                    <a:pt x="897" y="1156"/>
                    <a:pt x="1156" y="897"/>
                    <a:pt x="1156" y="578"/>
                  </a:cubicBezTo>
                  <a:cubicBezTo>
                    <a:pt x="1156" y="259"/>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34"/>
            <p:cNvSpPr/>
            <p:nvPr/>
          </p:nvSpPr>
          <p:spPr>
            <a:xfrm>
              <a:off x="1626600" y="1002375"/>
              <a:ext cx="28900" cy="28900"/>
            </a:xfrm>
            <a:custGeom>
              <a:avLst/>
              <a:gdLst/>
              <a:ahLst/>
              <a:cxnLst/>
              <a:rect l="l" t="t" r="r" b="b"/>
              <a:pathLst>
                <a:path w="1156" h="1156" extrusionOk="0">
                  <a:moveTo>
                    <a:pt x="578" y="1"/>
                  </a:moveTo>
                  <a:cubicBezTo>
                    <a:pt x="258" y="1"/>
                    <a:pt x="0" y="259"/>
                    <a:pt x="0" y="578"/>
                  </a:cubicBezTo>
                  <a:cubicBezTo>
                    <a:pt x="0" y="897"/>
                    <a:pt x="258" y="1156"/>
                    <a:pt x="578" y="1156"/>
                  </a:cubicBezTo>
                  <a:cubicBezTo>
                    <a:pt x="896" y="1156"/>
                    <a:pt x="1155" y="897"/>
                    <a:pt x="1155" y="578"/>
                  </a:cubicBezTo>
                  <a:cubicBezTo>
                    <a:pt x="1155" y="259"/>
                    <a:pt x="896"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34"/>
            <p:cNvSpPr/>
            <p:nvPr/>
          </p:nvSpPr>
          <p:spPr>
            <a:xfrm>
              <a:off x="1752075" y="1002375"/>
              <a:ext cx="28900" cy="28900"/>
            </a:xfrm>
            <a:custGeom>
              <a:avLst/>
              <a:gdLst/>
              <a:ahLst/>
              <a:cxnLst/>
              <a:rect l="l" t="t" r="r" b="b"/>
              <a:pathLst>
                <a:path w="1156" h="1156" extrusionOk="0">
                  <a:moveTo>
                    <a:pt x="578" y="1"/>
                  </a:moveTo>
                  <a:cubicBezTo>
                    <a:pt x="258" y="1"/>
                    <a:pt x="0" y="259"/>
                    <a:pt x="0" y="578"/>
                  </a:cubicBezTo>
                  <a:cubicBezTo>
                    <a:pt x="0" y="897"/>
                    <a:pt x="259" y="1156"/>
                    <a:pt x="578" y="1156"/>
                  </a:cubicBezTo>
                  <a:cubicBezTo>
                    <a:pt x="896" y="1156"/>
                    <a:pt x="1155" y="897"/>
                    <a:pt x="1155" y="578"/>
                  </a:cubicBezTo>
                  <a:cubicBezTo>
                    <a:pt x="1155" y="259"/>
                    <a:pt x="896"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34"/>
            <p:cNvSpPr/>
            <p:nvPr/>
          </p:nvSpPr>
          <p:spPr>
            <a:xfrm>
              <a:off x="1877550" y="1002375"/>
              <a:ext cx="28900" cy="28900"/>
            </a:xfrm>
            <a:custGeom>
              <a:avLst/>
              <a:gdLst/>
              <a:ahLst/>
              <a:cxnLst/>
              <a:rect l="l" t="t" r="r" b="b"/>
              <a:pathLst>
                <a:path w="1156" h="1156" extrusionOk="0">
                  <a:moveTo>
                    <a:pt x="578" y="1"/>
                  </a:moveTo>
                  <a:cubicBezTo>
                    <a:pt x="260" y="1"/>
                    <a:pt x="1" y="259"/>
                    <a:pt x="1" y="578"/>
                  </a:cubicBezTo>
                  <a:cubicBezTo>
                    <a:pt x="1" y="897"/>
                    <a:pt x="260" y="1156"/>
                    <a:pt x="578" y="1156"/>
                  </a:cubicBezTo>
                  <a:cubicBezTo>
                    <a:pt x="897" y="1156"/>
                    <a:pt x="1156" y="897"/>
                    <a:pt x="1156" y="578"/>
                  </a:cubicBezTo>
                  <a:cubicBezTo>
                    <a:pt x="1156" y="259"/>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34"/>
            <p:cNvSpPr/>
            <p:nvPr/>
          </p:nvSpPr>
          <p:spPr>
            <a:xfrm>
              <a:off x="2003025" y="1002375"/>
              <a:ext cx="28900" cy="28900"/>
            </a:xfrm>
            <a:custGeom>
              <a:avLst/>
              <a:gdLst/>
              <a:ahLst/>
              <a:cxnLst/>
              <a:rect l="l" t="t" r="r" b="b"/>
              <a:pathLst>
                <a:path w="1156" h="1156" extrusionOk="0">
                  <a:moveTo>
                    <a:pt x="578" y="1"/>
                  </a:moveTo>
                  <a:cubicBezTo>
                    <a:pt x="260" y="1"/>
                    <a:pt x="1" y="259"/>
                    <a:pt x="1" y="578"/>
                  </a:cubicBezTo>
                  <a:cubicBezTo>
                    <a:pt x="1" y="897"/>
                    <a:pt x="260" y="1156"/>
                    <a:pt x="578" y="1156"/>
                  </a:cubicBezTo>
                  <a:cubicBezTo>
                    <a:pt x="897" y="1156"/>
                    <a:pt x="1156" y="897"/>
                    <a:pt x="1156" y="578"/>
                  </a:cubicBezTo>
                  <a:cubicBezTo>
                    <a:pt x="1156" y="259"/>
                    <a:pt x="898"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34"/>
            <p:cNvSpPr/>
            <p:nvPr/>
          </p:nvSpPr>
          <p:spPr>
            <a:xfrm>
              <a:off x="2128525" y="1002375"/>
              <a:ext cx="28900" cy="28900"/>
            </a:xfrm>
            <a:custGeom>
              <a:avLst/>
              <a:gdLst/>
              <a:ahLst/>
              <a:cxnLst/>
              <a:rect l="l" t="t" r="r" b="b"/>
              <a:pathLst>
                <a:path w="1156" h="1156" extrusionOk="0">
                  <a:moveTo>
                    <a:pt x="578" y="1"/>
                  </a:moveTo>
                  <a:cubicBezTo>
                    <a:pt x="259" y="1"/>
                    <a:pt x="0" y="259"/>
                    <a:pt x="0" y="578"/>
                  </a:cubicBezTo>
                  <a:cubicBezTo>
                    <a:pt x="0" y="897"/>
                    <a:pt x="259" y="1156"/>
                    <a:pt x="578" y="1156"/>
                  </a:cubicBezTo>
                  <a:cubicBezTo>
                    <a:pt x="897" y="1156"/>
                    <a:pt x="1155" y="897"/>
                    <a:pt x="1155" y="578"/>
                  </a:cubicBezTo>
                  <a:cubicBezTo>
                    <a:pt x="1155" y="259"/>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34"/>
            <p:cNvSpPr/>
            <p:nvPr/>
          </p:nvSpPr>
          <p:spPr>
            <a:xfrm>
              <a:off x="1375600" y="1113725"/>
              <a:ext cx="28925" cy="28900"/>
            </a:xfrm>
            <a:custGeom>
              <a:avLst/>
              <a:gdLst/>
              <a:ahLst/>
              <a:cxnLst/>
              <a:rect l="l" t="t" r="r" b="b"/>
              <a:pathLst>
                <a:path w="1157" h="1156" extrusionOk="0">
                  <a:moveTo>
                    <a:pt x="578" y="1"/>
                  </a:moveTo>
                  <a:cubicBezTo>
                    <a:pt x="259" y="1"/>
                    <a:pt x="1" y="260"/>
                    <a:pt x="1" y="578"/>
                  </a:cubicBezTo>
                  <a:cubicBezTo>
                    <a:pt x="1" y="898"/>
                    <a:pt x="259" y="1156"/>
                    <a:pt x="578" y="1156"/>
                  </a:cubicBezTo>
                  <a:cubicBezTo>
                    <a:pt x="898" y="1156"/>
                    <a:pt x="1157" y="898"/>
                    <a:pt x="1157" y="578"/>
                  </a:cubicBezTo>
                  <a:cubicBezTo>
                    <a:pt x="1157" y="260"/>
                    <a:pt x="898"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34"/>
            <p:cNvSpPr/>
            <p:nvPr/>
          </p:nvSpPr>
          <p:spPr>
            <a:xfrm>
              <a:off x="1501100" y="1113725"/>
              <a:ext cx="28900" cy="28900"/>
            </a:xfrm>
            <a:custGeom>
              <a:avLst/>
              <a:gdLst/>
              <a:ahLst/>
              <a:cxnLst/>
              <a:rect l="l" t="t" r="r" b="b"/>
              <a:pathLst>
                <a:path w="1156" h="1156" extrusionOk="0">
                  <a:moveTo>
                    <a:pt x="578" y="1"/>
                  </a:moveTo>
                  <a:cubicBezTo>
                    <a:pt x="259" y="1"/>
                    <a:pt x="1" y="260"/>
                    <a:pt x="1" y="578"/>
                  </a:cubicBezTo>
                  <a:cubicBezTo>
                    <a:pt x="1" y="898"/>
                    <a:pt x="259" y="1156"/>
                    <a:pt x="578" y="1156"/>
                  </a:cubicBezTo>
                  <a:cubicBezTo>
                    <a:pt x="897" y="1156"/>
                    <a:pt x="1156" y="898"/>
                    <a:pt x="1156" y="578"/>
                  </a:cubicBezTo>
                  <a:cubicBezTo>
                    <a:pt x="1156" y="260"/>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34"/>
            <p:cNvSpPr/>
            <p:nvPr/>
          </p:nvSpPr>
          <p:spPr>
            <a:xfrm>
              <a:off x="1626600" y="1113725"/>
              <a:ext cx="28900" cy="28900"/>
            </a:xfrm>
            <a:custGeom>
              <a:avLst/>
              <a:gdLst/>
              <a:ahLst/>
              <a:cxnLst/>
              <a:rect l="l" t="t" r="r" b="b"/>
              <a:pathLst>
                <a:path w="1156" h="1156" extrusionOk="0">
                  <a:moveTo>
                    <a:pt x="578" y="1"/>
                  </a:moveTo>
                  <a:cubicBezTo>
                    <a:pt x="258" y="1"/>
                    <a:pt x="0" y="260"/>
                    <a:pt x="0" y="578"/>
                  </a:cubicBezTo>
                  <a:cubicBezTo>
                    <a:pt x="0" y="898"/>
                    <a:pt x="258" y="1156"/>
                    <a:pt x="578" y="1156"/>
                  </a:cubicBezTo>
                  <a:cubicBezTo>
                    <a:pt x="896" y="1156"/>
                    <a:pt x="1155" y="898"/>
                    <a:pt x="1155" y="578"/>
                  </a:cubicBezTo>
                  <a:cubicBezTo>
                    <a:pt x="1155" y="260"/>
                    <a:pt x="896"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34"/>
            <p:cNvSpPr/>
            <p:nvPr/>
          </p:nvSpPr>
          <p:spPr>
            <a:xfrm>
              <a:off x="1752075" y="1113725"/>
              <a:ext cx="28900" cy="28900"/>
            </a:xfrm>
            <a:custGeom>
              <a:avLst/>
              <a:gdLst/>
              <a:ahLst/>
              <a:cxnLst/>
              <a:rect l="l" t="t" r="r" b="b"/>
              <a:pathLst>
                <a:path w="1156" h="1156" extrusionOk="0">
                  <a:moveTo>
                    <a:pt x="578" y="1"/>
                  </a:moveTo>
                  <a:cubicBezTo>
                    <a:pt x="258" y="1"/>
                    <a:pt x="0" y="260"/>
                    <a:pt x="0" y="578"/>
                  </a:cubicBezTo>
                  <a:cubicBezTo>
                    <a:pt x="0" y="898"/>
                    <a:pt x="259" y="1156"/>
                    <a:pt x="578" y="1156"/>
                  </a:cubicBezTo>
                  <a:cubicBezTo>
                    <a:pt x="896" y="1156"/>
                    <a:pt x="1155" y="898"/>
                    <a:pt x="1155" y="578"/>
                  </a:cubicBezTo>
                  <a:cubicBezTo>
                    <a:pt x="1155" y="260"/>
                    <a:pt x="896"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34"/>
            <p:cNvSpPr/>
            <p:nvPr/>
          </p:nvSpPr>
          <p:spPr>
            <a:xfrm>
              <a:off x="1877550" y="1113725"/>
              <a:ext cx="28900" cy="28900"/>
            </a:xfrm>
            <a:custGeom>
              <a:avLst/>
              <a:gdLst/>
              <a:ahLst/>
              <a:cxnLst/>
              <a:rect l="l" t="t" r="r" b="b"/>
              <a:pathLst>
                <a:path w="1156" h="1156" extrusionOk="0">
                  <a:moveTo>
                    <a:pt x="578" y="1"/>
                  </a:moveTo>
                  <a:cubicBezTo>
                    <a:pt x="260" y="1"/>
                    <a:pt x="1" y="260"/>
                    <a:pt x="1" y="578"/>
                  </a:cubicBezTo>
                  <a:cubicBezTo>
                    <a:pt x="1" y="898"/>
                    <a:pt x="260" y="1156"/>
                    <a:pt x="578" y="1156"/>
                  </a:cubicBezTo>
                  <a:cubicBezTo>
                    <a:pt x="897" y="1156"/>
                    <a:pt x="1156" y="898"/>
                    <a:pt x="1156" y="578"/>
                  </a:cubicBezTo>
                  <a:cubicBezTo>
                    <a:pt x="1156" y="260"/>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34"/>
            <p:cNvSpPr/>
            <p:nvPr/>
          </p:nvSpPr>
          <p:spPr>
            <a:xfrm>
              <a:off x="2003025" y="1113725"/>
              <a:ext cx="28900" cy="28900"/>
            </a:xfrm>
            <a:custGeom>
              <a:avLst/>
              <a:gdLst/>
              <a:ahLst/>
              <a:cxnLst/>
              <a:rect l="l" t="t" r="r" b="b"/>
              <a:pathLst>
                <a:path w="1156" h="1156" extrusionOk="0">
                  <a:moveTo>
                    <a:pt x="578" y="1"/>
                  </a:moveTo>
                  <a:cubicBezTo>
                    <a:pt x="260" y="1"/>
                    <a:pt x="1" y="260"/>
                    <a:pt x="1" y="578"/>
                  </a:cubicBezTo>
                  <a:cubicBezTo>
                    <a:pt x="1" y="898"/>
                    <a:pt x="260" y="1156"/>
                    <a:pt x="578" y="1156"/>
                  </a:cubicBezTo>
                  <a:cubicBezTo>
                    <a:pt x="897" y="1156"/>
                    <a:pt x="1156" y="898"/>
                    <a:pt x="1156" y="578"/>
                  </a:cubicBezTo>
                  <a:cubicBezTo>
                    <a:pt x="1156" y="260"/>
                    <a:pt x="898"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34"/>
            <p:cNvSpPr/>
            <p:nvPr/>
          </p:nvSpPr>
          <p:spPr>
            <a:xfrm>
              <a:off x="2128525" y="1113725"/>
              <a:ext cx="28900" cy="28900"/>
            </a:xfrm>
            <a:custGeom>
              <a:avLst/>
              <a:gdLst/>
              <a:ahLst/>
              <a:cxnLst/>
              <a:rect l="l" t="t" r="r" b="b"/>
              <a:pathLst>
                <a:path w="1156" h="1156" extrusionOk="0">
                  <a:moveTo>
                    <a:pt x="578" y="1"/>
                  </a:moveTo>
                  <a:cubicBezTo>
                    <a:pt x="259" y="1"/>
                    <a:pt x="0" y="260"/>
                    <a:pt x="0" y="578"/>
                  </a:cubicBezTo>
                  <a:cubicBezTo>
                    <a:pt x="0" y="898"/>
                    <a:pt x="259" y="1156"/>
                    <a:pt x="578" y="1156"/>
                  </a:cubicBezTo>
                  <a:cubicBezTo>
                    <a:pt x="897" y="1156"/>
                    <a:pt x="1155" y="898"/>
                    <a:pt x="1155" y="578"/>
                  </a:cubicBezTo>
                  <a:cubicBezTo>
                    <a:pt x="1155" y="260"/>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34"/>
            <p:cNvSpPr/>
            <p:nvPr/>
          </p:nvSpPr>
          <p:spPr>
            <a:xfrm>
              <a:off x="1375600" y="1225100"/>
              <a:ext cx="28925" cy="28925"/>
            </a:xfrm>
            <a:custGeom>
              <a:avLst/>
              <a:gdLst/>
              <a:ahLst/>
              <a:cxnLst/>
              <a:rect l="l" t="t" r="r" b="b"/>
              <a:pathLst>
                <a:path w="1157" h="1157" extrusionOk="0">
                  <a:moveTo>
                    <a:pt x="578" y="1"/>
                  </a:moveTo>
                  <a:cubicBezTo>
                    <a:pt x="259" y="1"/>
                    <a:pt x="1" y="259"/>
                    <a:pt x="1" y="578"/>
                  </a:cubicBezTo>
                  <a:cubicBezTo>
                    <a:pt x="1" y="897"/>
                    <a:pt x="259" y="1156"/>
                    <a:pt x="578" y="1156"/>
                  </a:cubicBezTo>
                  <a:cubicBezTo>
                    <a:pt x="898" y="1156"/>
                    <a:pt x="1157" y="897"/>
                    <a:pt x="1157" y="578"/>
                  </a:cubicBezTo>
                  <a:cubicBezTo>
                    <a:pt x="1157" y="259"/>
                    <a:pt x="898"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34"/>
            <p:cNvSpPr/>
            <p:nvPr/>
          </p:nvSpPr>
          <p:spPr>
            <a:xfrm>
              <a:off x="1501100" y="1225100"/>
              <a:ext cx="28900" cy="28925"/>
            </a:xfrm>
            <a:custGeom>
              <a:avLst/>
              <a:gdLst/>
              <a:ahLst/>
              <a:cxnLst/>
              <a:rect l="l" t="t" r="r" b="b"/>
              <a:pathLst>
                <a:path w="1156" h="1157" extrusionOk="0">
                  <a:moveTo>
                    <a:pt x="578" y="1"/>
                  </a:moveTo>
                  <a:cubicBezTo>
                    <a:pt x="259" y="1"/>
                    <a:pt x="1" y="259"/>
                    <a:pt x="1" y="578"/>
                  </a:cubicBezTo>
                  <a:cubicBezTo>
                    <a:pt x="1" y="897"/>
                    <a:pt x="259" y="1156"/>
                    <a:pt x="578" y="1156"/>
                  </a:cubicBezTo>
                  <a:cubicBezTo>
                    <a:pt x="897" y="1156"/>
                    <a:pt x="1156" y="897"/>
                    <a:pt x="1156" y="578"/>
                  </a:cubicBezTo>
                  <a:cubicBezTo>
                    <a:pt x="1156" y="259"/>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34"/>
            <p:cNvSpPr/>
            <p:nvPr/>
          </p:nvSpPr>
          <p:spPr>
            <a:xfrm>
              <a:off x="1626600" y="1225100"/>
              <a:ext cx="28900" cy="28925"/>
            </a:xfrm>
            <a:custGeom>
              <a:avLst/>
              <a:gdLst/>
              <a:ahLst/>
              <a:cxnLst/>
              <a:rect l="l" t="t" r="r" b="b"/>
              <a:pathLst>
                <a:path w="1156" h="1157" extrusionOk="0">
                  <a:moveTo>
                    <a:pt x="578" y="1"/>
                  </a:moveTo>
                  <a:cubicBezTo>
                    <a:pt x="258" y="1"/>
                    <a:pt x="0" y="259"/>
                    <a:pt x="0" y="578"/>
                  </a:cubicBezTo>
                  <a:cubicBezTo>
                    <a:pt x="0" y="897"/>
                    <a:pt x="258" y="1156"/>
                    <a:pt x="578" y="1156"/>
                  </a:cubicBezTo>
                  <a:cubicBezTo>
                    <a:pt x="896" y="1156"/>
                    <a:pt x="1155" y="897"/>
                    <a:pt x="1155" y="578"/>
                  </a:cubicBezTo>
                  <a:cubicBezTo>
                    <a:pt x="1155" y="259"/>
                    <a:pt x="896"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34"/>
            <p:cNvSpPr/>
            <p:nvPr/>
          </p:nvSpPr>
          <p:spPr>
            <a:xfrm>
              <a:off x="1752075" y="1225100"/>
              <a:ext cx="28900" cy="28925"/>
            </a:xfrm>
            <a:custGeom>
              <a:avLst/>
              <a:gdLst/>
              <a:ahLst/>
              <a:cxnLst/>
              <a:rect l="l" t="t" r="r" b="b"/>
              <a:pathLst>
                <a:path w="1156" h="1157" extrusionOk="0">
                  <a:moveTo>
                    <a:pt x="578" y="1"/>
                  </a:moveTo>
                  <a:cubicBezTo>
                    <a:pt x="258" y="1"/>
                    <a:pt x="0" y="259"/>
                    <a:pt x="0" y="578"/>
                  </a:cubicBezTo>
                  <a:cubicBezTo>
                    <a:pt x="0" y="897"/>
                    <a:pt x="259" y="1156"/>
                    <a:pt x="578" y="1156"/>
                  </a:cubicBezTo>
                  <a:cubicBezTo>
                    <a:pt x="896" y="1156"/>
                    <a:pt x="1155" y="897"/>
                    <a:pt x="1155" y="578"/>
                  </a:cubicBezTo>
                  <a:cubicBezTo>
                    <a:pt x="1155" y="259"/>
                    <a:pt x="896"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34"/>
            <p:cNvSpPr/>
            <p:nvPr/>
          </p:nvSpPr>
          <p:spPr>
            <a:xfrm>
              <a:off x="1877550" y="1225100"/>
              <a:ext cx="28900" cy="28925"/>
            </a:xfrm>
            <a:custGeom>
              <a:avLst/>
              <a:gdLst/>
              <a:ahLst/>
              <a:cxnLst/>
              <a:rect l="l" t="t" r="r" b="b"/>
              <a:pathLst>
                <a:path w="1156" h="1157" extrusionOk="0">
                  <a:moveTo>
                    <a:pt x="578" y="1"/>
                  </a:moveTo>
                  <a:cubicBezTo>
                    <a:pt x="260" y="1"/>
                    <a:pt x="1" y="259"/>
                    <a:pt x="1" y="578"/>
                  </a:cubicBezTo>
                  <a:cubicBezTo>
                    <a:pt x="1" y="897"/>
                    <a:pt x="260" y="1156"/>
                    <a:pt x="578" y="1156"/>
                  </a:cubicBezTo>
                  <a:cubicBezTo>
                    <a:pt x="897" y="1156"/>
                    <a:pt x="1156" y="897"/>
                    <a:pt x="1156" y="578"/>
                  </a:cubicBezTo>
                  <a:cubicBezTo>
                    <a:pt x="1156" y="259"/>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34"/>
            <p:cNvSpPr/>
            <p:nvPr/>
          </p:nvSpPr>
          <p:spPr>
            <a:xfrm>
              <a:off x="2003025" y="1225100"/>
              <a:ext cx="28900" cy="28925"/>
            </a:xfrm>
            <a:custGeom>
              <a:avLst/>
              <a:gdLst/>
              <a:ahLst/>
              <a:cxnLst/>
              <a:rect l="l" t="t" r="r" b="b"/>
              <a:pathLst>
                <a:path w="1156" h="1157" extrusionOk="0">
                  <a:moveTo>
                    <a:pt x="578" y="1"/>
                  </a:moveTo>
                  <a:cubicBezTo>
                    <a:pt x="260" y="1"/>
                    <a:pt x="1" y="259"/>
                    <a:pt x="1" y="578"/>
                  </a:cubicBezTo>
                  <a:cubicBezTo>
                    <a:pt x="1" y="897"/>
                    <a:pt x="260" y="1156"/>
                    <a:pt x="578" y="1156"/>
                  </a:cubicBezTo>
                  <a:cubicBezTo>
                    <a:pt x="897" y="1156"/>
                    <a:pt x="1156" y="897"/>
                    <a:pt x="1156" y="578"/>
                  </a:cubicBezTo>
                  <a:cubicBezTo>
                    <a:pt x="1156" y="259"/>
                    <a:pt x="898"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34"/>
            <p:cNvSpPr/>
            <p:nvPr/>
          </p:nvSpPr>
          <p:spPr>
            <a:xfrm>
              <a:off x="2128525" y="1225100"/>
              <a:ext cx="28900" cy="28925"/>
            </a:xfrm>
            <a:custGeom>
              <a:avLst/>
              <a:gdLst/>
              <a:ahLst/>
              <a:cxnLst/>
              <a:rect l="l" t="t" r="r" b="b"/>
              <a:pathLst>
                <a:path w="1156" h="1157" extrusionOk="0">
                  <a:moveTo>
                    <a:pt x="578" y="1"/>
                  </a:moveTo>
                  <a:cubicBezTo>
                    <a:pt x="259" y="1"/>
                    <a:pt x="0" y="259"/>
                    <a:pt x="0" y="578"/>
                  </a:cubicBezTo>
                  <a:cubicBezTo>
                    <a:pt x="0" y="897"/>
                    <a:pt x="259" y="1156"/>
                    <a:pt x="578" y="1156"/>
                  </a:cubicBezTo>
                  <a:cubicBezTo>
                    <a:pt x="897" y="1156"/>
                    <a:pt x="1155" y="897"/>
                    <a:pt x="1155" y="578"/>
                  </a:cubicBezTo>
                  <a:cubicBezTo>
                    <a:pt x="1155" y="259"/>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34"/>
            <p:cNvSpPr/>
            <p:nvPr/>
          </p:nvSpPr>
          <p:spPr>
            <a:xfrm>
              <a:off x="1375600" y="1336450"/>
              <a:ext cx="28925" cy="28925"/>
            </a:xfrm>
            <a:custGeom>
              <a:avLst/>
              <a:gdLst/>
              <a:ahLst/>
              <a:cxnLst/>
              <a:rect l="l" t="t" r="r" b="b"/>
              <a:pathLst>
                <a:path w="1157" h="1157" extrusionOk="0">
                  <a:moveTo>
                    <a:pt x="578" y="1"/>
                  </a:moveTo>
                  <a:cubicBezTo>
                    <a:pt x="259" y="1"/>
                    <a:pt x="1" y="260"/>
                    <a:pt x="1" y="579"/>
                  </a:cubicBezTo>
                  <a:cubicBezTo>
                    <a:pt x="1" y="898"/>
                    <a:pt x="259" y="1156"/>
                    <a:pt x="578" y="1156"/>
                  </a:cubicBezTo>
                  <a:cubicBezTo>
                    <a:pt x="898" y="1156"/>
                    <a:pt x="1157" y="898"/>
                    <a:pt x="1157" y="579"/>
                  </a:cubicBezTo>
                  <a:cubicBezTo>
                    <a:pt x="1157" y="260"/>
                    <a:pt x="898"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34"/>
            <p:cNvSpPr/>
            <p:nvPr/>
          </p:nvSpPr>
          <p:spPr>
            <a:xfrm>
              <a:off x="1501100" y="1336450"/>
              <a:ext cx="28900" cy="28925"/>
            </a:xfrm>
            <a:custGeom>
              <a:avLst/>
              <a:gdLst/>
              <a:ahLst/>
              <a:cxnLst/>
              <a:rect l="l" t="t" r="r" b="b"/>
              <a:pathLst>
                <a:path w="1156" h="1157" extrusionOk="0">
                  <a:moveTo>
                    <a:pt x="578" y="1"/>
                  </a:moveTo>
                  <a:cubicBezTo>
                    <a:pt x="259" y="1"/>
                    <a:pt x="1" y="260"/>
                    <a:pt x="1" y="579"/>
                  </a:cubicBezTo>
                  <a:cubicBezTo>
                    <a:pt x="1" y="898"/>
                    <a:pt x="259" y="1156"/>
                    <a:pt x="578" y="1156"/>
                  </a:cubicBezTo>
                  <a:cubicBezTo>
                    <a:pt x="897" y="1156"/>
                    <a:pt x="1156" y="898"/>
                    <a:pt x="1156" y="579"/>
                  </a:cubicBezTo>
                  <a:cubicBezTo>
                    <a:pt x="1156" y="260"/>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34"/>
            <p:cNvSpPr/>
            <p:nvPr/>
          </p:nvSpPr>
          <p:spPr>
            <a:xfrm>
              <a:off x="1626600" y="1336450"/>
              <a:ext cx="28900" cy="28925"/>
            </a:xfrm>
            <a:custGeom>
              <a:avLst/>
              <a:gdLst/>
              <a:ahLst/>
              <a:cxnLst/>
              <a:rect l="l" t="t" r="r" b="b"/>
              <a:pathLst>
                <a:path w="1156" h="1157" extrusionOk="0">
                  <a:moveTo>
                    <a:pt x="578" y="1"/>
                  </a:moveTo>
                  <a:cubicBezTo>
                    <a:pt x="258" y="1"/>
                    <a:pt x="0" y="260"/>
                    <a:pt x="0" y="579"/>
                  </a:cubicBezTo>
                  <a:cubicBezTo>
                    <a:pt x="0" y="898"/>
                    <a:pt x="258" y="1156"/>
                    <a:pt x="578" y="1156"/>
                  </a:cubicBezTo>
                  <a:cubicBezTo>
                    <a:pt x="896" y="1156"/>
                    <a:pt x="1155" y="898"/>
                    <a:pt x="1155" y="579"/>
                  </a:cubicBezTo>
                  <a:cubicBezTo>
                    <a:pt x="1155" y="260"/>
                    <a:pt x="896"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34"/>
            <p:cNvSpPr/>
            <p:nvPr/>
          </p:nvSpPr>
          <p:spPr>
            <a:xfrm>
              <a:off x="1752075" y="1336450"/>
              <a:ext cx="28900" cy="28925"/>
            </a:xfrm>
            <a:custGeom>
              <a:avLst/>
              <a:gdLst/>
              <a:ahLst/>
              <a:cxnLst/>
              <a:rect l="l" t="t" r="r" b="b"/>
              <a:pathLst>
                <a:path w="1156" h="1157" extrusionOk="0">
                  <a:moveTo>
                    <a:pt x="578" y="1"/>
                  </a:moveTo>
                  <a:cubicBezTo>
                    <a:pt x="258" y="1"/>
                    <a:pt x="0" y="260"/>
                    <a:pt x="0" y="579"/>
                  </a:cubicBezTo>
                  <a:cubicBezTo>
                    <a:pt x="0" y="898"/>
                    <a:pt x="259" y="1156"/>
                    <a:pt x="578" y="1156"/>
                  </a:cubicBezTo>
                  <a:cubicBezTo>
                    <a:pt x="896" y="1156"/>
                    <a:pt x="1155" y="898"/>
                    <a:pt x="1155" y="579"/>
                  </a:cubicBezTo>
                  <a:cubicBezTo>
                    <a:pt x="1155" y="260"/>
                    <a:pt x="896"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34"/>
            <p:cNvSpPr/>
            <p:nvPr/>
          </p:nvSpPr>
          <p:spPr>
            <a:xfrm>
              <a:off x="1877550" y="1336450"/>
              <a:ext cx="28900" cy="28925"/>
            </a:xfrm>
            <a:custGeom>
              <a:avLst/>
              <a:gdLst/>
              <a:ahLst/>
              <a:cxnLst/>
              <a:rect l="l" t="t" r="r" b="b"/>
              <a:pathLst>
                <a:path w="1156" h="1157" extrusionOk="0">
                  <a:moveTo>
                    <a:pt x="578" y="1"/>
                  </a:moveTo>
                  <a:cubicBezTo>
                    <a:pt x="260" y="1"/>
                    <a:pt x="1" y="260"/>
                    <a:pt x="1" y="579"/>
                  </a:cubicBezTo>
                  <a:cubicBezTo>
                    <a:pt x="1" y="898"/>
                    <a:pt x="260" y="1156"/>
                    <a:pt x="578" y="1156"/>
                  </a:cubicBezTo>
                  <a:cubicBezTo>
                    <a:pt x="897" y="1156"/>
                    <a:pt x="1156" y="898"/>
                    <a:pt x="1156" y="579"/>
                  </a:cubicBezTo>
                  <a:cubicBezTo>
                    <a:pt x="1156" y="260"/>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34"/>
            <p:cNvSpPr/>
            <p:nvPr/>
          </p:nvSpPr>
          <p:spPr>
            <a:xfrm>
              <a:off x="2003025" y="1336450"/>
              <a:ext cx="28900" cy="28925"/>
            </a:xfrm>
            <a:custGeom>
              <a:avLst/>
              <a:gdLst/>
              <a:ahLst/>
              <a:cxnLst/>
              <a:rect l="l" t="t" r="r" b="b"/>
              <a:pathLst>
                <a:path w="1156" h="1157" extrusionOk="0">
                  <a:moveTo>
                    <a:pt x="578" y="1"/>
                  </a:moveTo>
                  <a:cubicBezTo>
                    <a:pt x="260" y="1"/>
                    <a:pt x="1" y="260"/>
                    <a:pt x="1" y="579"/>
                  </a:cubicBezTo>
                  <a:cubicBezTo>
                    <a:pt x="1" y="898"/>
                    <a:pt x="260" y="1156"/>
                    <a:pt x="578" y="1156"/>
                  </a:cubicBezTo>
                  <a:cubicBezTo>
                    <a:pt x="897" y="1156"/>
                    <a:pt x="1156" y="898"/>
                    <a:pt x="1156" y="579"/>
                  </a:cubicBezTo>
                  <a:cubicBezTo>
                    <a:pt x="1156" y="260"/>
                    <a:pt x="898"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34"/>
            <p:cNvSpPr/>
            <p:nvPr/>
          </p:nvSpPr>
          <p:spPr>
            <a:xfrm>
              <a:off x="2128525" y="1336450"/>
              <a:ext cx="28900" cy="28925"/>
            </a:xfrm>
            <a:custGeom>
              <a:avLst/>
              <a:gdLst/>
              <a:ahLst/>
              <a:cxnLst/>
              <a:rect l="l" t="t" r="r" b="b"/>
              <a:pathLst>
                <a:path w="1156" h="1157" extrusionOk="0">
                  <a:moveTo>
                    <a:pt x="578" y="1"/>
                  </a:moveTo>
                  <a:cubicBezTo>
                    <a:pt x="259" y="1"/>
                    <a:pt x="0" y="260"/>
                    <a:pt x="0" y="579"/>
                  </a:cubicBezTo>
                  <a:cubicBezTo>
                    <a:pt x="0" y="898"/>
                    <a:pt x="259" y="1156"/>
                    <a:pt x="578" y="1156"/>
                  </a:cubicBezTo>
                  <a:cubicBezTo>
                    <a:pt x="897" y="1156"/>
                    <a:pt x="1155" y="898"/>
                    <a:pt x="1155" y="579"/>
                  </a:cubicBezTo>
                  <a:cubicBezTo>
                    <a:pt x="1155" y="260"/>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34"/>
            <p:cNvSpPr/>
            <p:nvPr/>
          </p:nvSpPr>
          <p:spPr>
            <a:xfrm>
              <a:off x="1375600" y="1447825"/>
              <a:ext cx="28925" cy="28925"/>
            </a:xfrm>
            <a:custGeom>
              <a:avLst/>
              <a:gdLst/>
              <a:ahLst/>
              <a:cxnLst/>
              <a:rect l="l" t="t" r="r" b="b"/>
              <a:pathLst>
                <a:path w="1157" h="1157" extrusionOk="0">
                  <a:moveTo>
                    <a:pt x="578" y="1"/>
                  </a:moveTo>
                  <a:cubicBezTo>
                    <a:pt x="259" y="1"/>
                    <a:pt x="1" y="259"/>
                    <a:pt x="1" y="579"/>
                  </a:cubicBezTo>
                  <a:cubicBezTo>
                    <a:pt x="1" y="897"/>
                    <a:pt x="259" y="1156"/>
                    <a:pt x="578" y="1156"/>
                  </a:cubicBezTo>
                  <a:cubicBezTo>
                    <a:pt x="898" y="1156"/>
                    <a:pt x="1157" y="897"/>
                    <a:pt x="1157" y="579"/>
                  </a:cubicBezTo>
                  <a:cubicBezTo>
                    <a:pt x="1157" y="259"/>
                    <a:pt x="898"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34"/>
            <p:cNvSpPr/>
            <p:nvPr/>
          </p:nvSpPr>
          <p:spPr>
            <a:xfrm>
              <a:off x="1501100" y="1447825"/>
              <a:ext cx="28900" cy="28925"/>
            </a:xfrm>
            <a:custGeom>
              <a:avLst/>
              <a:gdLst/>
              <a:ahLst/>
              <a:cxnLst/>
              <a:rect l="l" t="t" r="r" b="b"/>
              <a:pathLst>
                <a:path w="1156" h="1157" extrusionOk="0">
                  <a:moveTo>
                    <a:pt x="578" y="1"/>
                  </a:moveTo>
                  <a:cubicBezTo>
                    <a:pt x="259" y="1"/>
                    <a:pt x="1" y="259"/>
                    <a:pt x="1" y="579"/>
                  </a:cubicBezTo>
                  <a:cubicBezTo>
                    <a:pt x="1" y="897"/>
                    <a:pt x="259" y="1156"/>
                    <a:pt x="578" y="1156"/>
                  </a:cubicBezTo>
                  <a:cubicBezTo>
                    <a:pt x="897" y="1156"/>
                    <a:pt x="1156" y="897"/>
                    <a:pt x="1156" y="579"/>
                  </a:cubicBezTo>
                  <a:cubicBezTo>
                    <a:pt x="1156" y="259"/>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34"/>
            <p:cNvSpPr/>
            <p:nvPr/>
          </p:nvSpPr>
          <p:spPr>
            <a:xfrm>
              <a:off x="1626600" y="1447825"/>
              <a:ext cx="28900" cy="28925"/>
            </a:xfrm>
            <a:custGeom>
              <a:avLst/>
              <a:gdLst/>
              <a:ahLst/>
              <a:cxnLst/>
              <a:rect l="l" t="t" r="r" b="b"/>
              <a:pathLst>
                <a:path w="1156" h="1157" extrusionOk="0">
                  <a:moveTo>
                    <a:pt x="578" y="1"/>
                  </a:moveTo>
                  <a:cubicBezTo>
                    <a:pt x="258" y="1"/>
                    <a:pt x="0" y="259"/>
                    <a:pt x="0" y="579"/>
                  </a:cubicBezTo>
                  <a:cubicBezTo>
                    <a:pt x="0" y="897"/>
                    <a:pt x="258" y="1156"/>
                    <a:pt x="578" y="1156"/>
                  </a:cubicBezTo>
                  <a:cubicBezTo>
                    <a:pt x="896" y="1156"/>
                    <a:pt x="1155" y="897"/>
                    <a:pt x="1155" y="579"/>
                  </a:cubicBezTo>
                  <a:cubicBezTo>
                    <a:pt x="1155" y="259"/>
                    <a:pt x="896"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34"/>
            <p:cNvSpPr/>
            <p:nvPr/>
          </p:nvSpPr>
          <p:spPr>
            <a:xfrm>
              <a:off x="1752075" y="1447825"/>
              <a:ext cx="28900" cy="28925"/>
            </a:xfrm>
            <a:custGeom>
              <a:avLst/>
              <a:gdLst/>
              <a:ahLst/>
              <a:cxnLst/>
              <a:rect l="l" t="t" r="r" b="b"/>
              <a:pathLst>
                <a:path w="1156" h="1157" extrusionOk="0">
                  <a:moveTo>
                    <a:pt x="578" y="1"/>
                  </a:moveTo>
                  <a:cubicBezTo>
                    <a:pt x="258" y="1"/>
                    <a:pt x="0" y="259"/>
                    <a:pt x="0" y="579"/>
                  </a:cubicBezTo>
                  <a:cubicBezTo>
                    <a:pt x="0" y="897"/>
                    <a:pt x="259" y="1156"/>
                    <a:pt x="578" y="1156"/>
                  </a:cubicBezTo>
                  <a:cubicBezTo>
                    <a:pt x="896" y="1156"/>
                    <a:pt x="1155" y="897"/>
                    <a:pt x="1155" y="579"/>
                  </a:cubicBezTo>
                  <a:cubicBezTo>
                    <a:pt x="1155" y="259"/>
                    <a:pt x="896"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34"/>
            <p:cNvSpPr/>
            <p:nvPr/>
          </p:nvSpPr>
          <p:spPr>
            <a:xfrm>
              <a:off x="1877550" y="1447825"/>
              <a:ext cx="28900" cy="28925"/>
            </a:xfrm>
            <a:custGeom>
              <a:avLst/>
              <a:gdLst/>
              <a:ahLst/>
              <a:cxnLst/>
              <a:rect l="l" t="t" r="r" b="b"/>
              <a:pathLst>
                <a:path w="1156" h="1157" extrusionOk="0">
                  <a:moveTo>
                    <a:pt x="578" y="1"/>
                  </a:moveTo>
                  <a:cubicBezTo>
                    <a:pt x="260" y="1"/>
                    <a:pt x="1" y="259"/>
                    <a:pt x="1" y="579"/>
                  </a:cubicBezTo>
                  <a:cubicBezTo>
                    <a:pt x="1" y="897"/>
                    <a:pt x="260" y="1156"/>
                    <a:pt x="578" y="1156"/>
                  </a:cubicBezTo>
                  <a:cubicBezTo>
                    <a:pt x="897" y="1156"/>
                    <a:pt x="1156" y="897"/>
                    <a:pt x="1156" y="579"/>
                  </a:cubicBezTo>
                  <a:cubicBezTo>
                    <a:pt x="1156" y="259"/>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34"/>
            <p:cNvSpPr/>
            <p:nvPr/>
          </p:nvSpPr>
          <p:spPr>
            <a:xfrm>
              <a:off x="2003025" y="1447825"/>
              <a:ext cx="28900" cy="28925"/>
            </a:xfrm>
            <a:custGeom>
              <a:avLst/>
              <a:gdLst/>
              <a:ahLst/>
              <a:cxnLst/>
              <a:rect l="l" t="t" r="r" b="b"/>
              <a:pathLst>
                <a:path w="1156" h="1157" extrusionOk="0">
                  <a:moveTo>
                    <a:pt x="578" y="1"/>
                  </a:moveTo>
                  <a:cubicBezTo>
                    <a:pt x="260" y="1"/>
                    <a:pt x="1" y="259"/>
                    <a:pt x="1" y="579"/>
                  </a:cubicBezTo>
                  <a:cubicBezTo>
                    <a:pt x="1" y="897"/>
                    <a:pt x="260" y="1156"/>
                    <a:pt x="578" y="1156"/>
                  </a:cubicBezTo>
                  <a:cubicBezTo>
                    <a:pt x="897" y="1156"/>
                    <a:pt x="1156" y="897"/>
                    <a:pt x="1156" y="579"/>
                  </a:cubicBezTo>
                  <a:cubicBezTo>
                    <a:pt x="1156" y="259"/>
                    <a:pt x="898"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34"/>
            <p:cNvSpPr/>
            <p:nvPr/>
          </p:nvSpPr>
          <p:spPr>
            <a:xfrm>
              <a:off x="2128525" y="1447825"/>
              <a:ext cx="28900" cy="28925"/>
            </a:xfrm>
            <a:custGeom>
              <a:avLst/>
              <a:gdLst/>
              <a:ahLst/>
              <a:cxnLst/>
              <a:rect l="l" t="t" r="r" b="b"/>
              <a:pathLst>
                <a:path w="1156" h="1157" extrusionOk="0">
                  <a:moveTo>
                    <a:pt x="578" y="1"/>
                  </a:moveTo>
                  <a:cubicBezTo>
                    <a:pt x="259" y="1"/>
                    <a:pt x="0" y="259"/>
                    <a:pt x="0" y="579"/>
                  </a:cubicBezTo>
                  <a:cubicBezTo>
                    <a:pt x="0" y="897"/>
                    <a:pt x="259" y="1156"/>
                    <a:pt x="578" y="1156"/>
                  </a:cubicBezTo>
                  <a:cubicBezTo>
                    <a:pt x="897" y="1156"/>
                    <a:pt x="1155" y="897"/>
                    <a:pt x="1155" y="579"/>
                  </a:cubicBezTo>
                  <a:cubicBezTo>
                    <a:pt x="1155" y="259"/>
                    <a:pt x="897"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34"/>
            <p:cNvSpPr/>
            <p:nvPr/>
          </p:nvSpPr>
          <p:spPr>
            <a:xfrm>
              <a:off x="1375600" y="1559200"/>
              <a:ext cx="28925" cy="28900"/>
            </a:xfrm>
            <a:custGeom>
              <a:avLst/>
              <a:gdLst/>
              <a:ahLst/>
              <a:cxnLst/>
              <a:rect l="l" t="t" r="r" b="b"/>
              <a:pathLst>
                <a:path w="1157" h="1156" extrusionOk="0">
                  <a:moveTo>
                    <a:pt x="578" y="0"/>
                  </a:moveTo>
                  <a:cubicBezTo>
                    <a:pt x="259" y="0"/>
                    <a:pt x="1" y="259"/>
                    <a:pt x="1" y="578"/>
                  </a:cubicBezTo>
                  <a:cubicBezTo>
                    <a:pt x="1" y="897"/>
                    <a:pt x="259" y="1155"/>
                    <a:pt x="578" y="1155"/>
                  </a:cubicBezTo>
                  <a:cubicBezTo>
                    <a:pt x="898" y="1155"/>
                    <a:pt x="1157" y="897"/>
                    <a:pt x="1157" y="578"/>
                  </a:cubicBezTo>
                  <a:cubicBezTo>
                    <a:pt x="1157" y="259"/>
                    <a:pt x="898"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34"/>
            <p:cNvSpPr/>
            <p:nvPr/>
          </p:nvSpPr>
          <p:spPr>
            <a:xfrm>
              <a:off x="1501100" y="1559200"/>
              <a:ext cx="28900" cy="28900"/>
            </a:xfrm>
            <a:custGeom>
              <a:avLst/>
              <a:gdLst/>
              <a:ahLst/>
              <a:cxnLst/>
              <a:rect l="l" t="t" r="r" b="b"/>
              <a:pathLst>
                <a:path w="1156" h="1156" extrusionOk="0">
                  <a:moveTo>
                    <a:pt x="578" y="0"/>
                  </a:moveTo>
                  <a:cubicBezTo>
                    <a:pt x="259" y="0"/>
                    <a:pt x="1" y="259"/>
                    <a:pt x="1" y="578"/>
                  </a:cubicBezTo>
                  <a:cubicBezTo>
                    <a:pt x="1" y="897"/>
                    <a:pt x="259" y="1155"/>
                    <a:pt x="578" y="1155"/>
                  </a:cubicBezTo>
                  <a:cubicBezTo>
                    <a:pt x="897" y="1155"/>
                    <a:pt x="1156" y="897"/>
                    <a:pt x="1156" y="578"/>
                  </a:cubicBezTo>
                  <a:cubicBezTo>
                    <a:pt x="1156" y="259"/>
                    <a:pt x="897"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4"/>
            <p:cNvSpPr/>
            <p:nvPr/>
          </p:nvSpPr>
          <p:spPr>
            <a:xfrm>
              <a:off x="1626600" y="1559200"/>
              <a:ext cx="28900" cy="28900"/>
            </a:xfrm>
            <a:custGeom>
              <a:avLst/>
              <a:gdLst/>
              <a:ahLst/>
              <a:cxnLst/>
              <a:rect l="l" t="t" r="r" b="b"/>
              <a:pathLst>
                <a:path w="1156" h="1156" extrusionOk="0">
                  <a:moveTo>
                    <a:pt x="578" y="0"/>
                  </a:moveTo>
                  <a:cubicBezTo>
                    <a:pt x="258" y="0"/>
                    <a:pt x="0" y="259"/>
                    <a:pt x="0" y="578"/>
                  </a:cubicBezTo>
                  <a:cubicBezTo>
                    <a:pt x="0" y="897"/>
                    <a:pt x="258" y="1155"/>
                    <a:pt x="578" y="1155"/>
                  </a:cubicBezTo>
                  <a:cubicBezTo>
                    <a:pt x="896" y="1155"/>
                    <a:pt x="1155" y="897"/>
                    <a:pt x="1155" y="578"/>
                  </a:cubicBezTo>
                  <a:cubicBezTo>
                    <a:pt x="1155" y="259"/>
                    <a:pt x="896"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34"/>
            <p:cNvSpPr/>
            <p:nvPr/>
          </p:nvSpPr>
          <p:spPr>
            <a:xfrm>
              <a:off x="1752075" y="1559200"/>
              <a:ext cx="28900" cy="28900"/>
            </a:xfrm>
            <a:custGeom>
              <a:avLst/>
              <a:gdLst/>
              <a:ahLst/>
              <a:cxnLst/>
              <a:rect l="l" t="t" r="r" b="b"/>
              <a:pathLst>
                <a:path w="1156" h="1156" extrusionOk="0">
                  <a:moveTo>
                    <a:pt x="578" y="0"/>
                  </a:moveTo>
                  <a:cubicBezTo>
                    <a:pt x="258" y="0"/>
                    <a:pt x="0" y="259"/>
                    <a:pt x="0" y="578"/>
                  </a:cubicBezTo>
                  <a:cubicBezTo>
                    <a:pt x="0" y="897"/>
                    <a:pt x="259" y="1155"/>
                    <a:pt x="578" y="1155"/>
                  </a:cubicBezTo>
                  <a:cubicBezTo>
                    <a:pt x="896" y="1155"/>
                    <a:pt x="1155" y="897"/>
                    <a:pt x="1155" y="578"/>
                  </a:cubicBezTo>
                  <a:cubicBezTo>
                    <a:pt x="1155" y="259"/>
                    <a:pt x="896"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34"/>
            <p:cNvSpPr/>
            <p:nvPr/>
          </p:nvSpPr>
          <p:spPr>
            <a:xfrm>
              <a:off x="1877550" y="1559200"/>
              <a:ext cx="28900" cy="28900"/>
            </a:xfrm>
            <a:custGeom>
              <a:avLst/>
              <a:gdLst/>
              <a:ahLst/>
              <a:cxnLst/>
              <a:rect l="l" t="t" r="r" b="b"/>
              <a:pathLst>
                <a:path w="1156" h="1156" extrusionOk="0">
                  <a:moveTo>
                    <a:pt x="578" y="0"/>
                  </a:moveTo>
                  <a:cubicBezTo>
                    <a:pt x="260" y="0"/>
                    <a:pt x="1" y="259"/>
                    <a:pt x="1" y="578"/>
                  </a:cubicBezTo>
                  <a:cubicBezTo>
                    <a:pt x="1" y="897"/>
                    <a:pt x="260" y="1155"/>
                    <a:pt x="578" y="1155"/>
                  </a:cubicBezTo>
                  <a:cubicBezTo>
                    <a:pt x="897" y="1155"/>
                    <a:pt x="1156" y="897"/>
                    <a:pt x="1156" y="578"/>
                  </a:cubicBezTo>
                  <a:cubicBezTo>
                    <a:pt x="1156" y="259"/>
                    <a:pt x="897"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4"/>
            <p:cNvSpPr/>
            <p:nvPr/>
          </p:nvSpPr>
          <p:spPr>
            <a:xfrm>
              <a:off x="2003025" y="1559200"/>
              <a:ext cx="28900" cy="28900"/>
            </a:xfrm>
            <a:custGeom>
              <a:avLst/>
              <a:gdLst/>
              <a:ahLst/>
              <a:cxnLst/>
              <a:rect l="l" t="t" r="r" b="b"/>
              <a:pathLst>
                <a:path w="1156" h="1156" extrusionOk="0">
                  <a:moveTo>
                    <a:pt x="578" y="0"/>
                  </a:moveTo>
                  <a:cubicBezTo>
                    <a:pt x="260" y="0"/>
                    <a:pt x="1" y="259"/>
                    <a:pt x="1" y="578"/>
                  </a:cubicBezTo>
                  <a:cubicBezTo>
                    <a:pt x="1" y="897"/>
                    <a:pt x="260" y="1155"/>
                    <a:pt x="578" y="1155"/>
                  </a:cubicBezTo>
                  <a:cubicBezTo>
                    <a:pt x="897" y="1155"/>
                    <a:pt x="1156" y="897"/>
                    <a:pt x="1156" y="578"/>
                  </a:cubicBezTo>
                  <a:cubicBezTo>
                    <a:pt x="1156" y="259"/>
                    <a:pt x="898"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4"/>
            <p:cNvSpPr/>
            <p:nvPr/>
          </p:nvSpPr>
          <p:spPr>
            <a:xfrm>
              <a:off x="2128525" y="1559200"/>
              <a:ext cx="28900" cy="28900"/>
            </a:xfrm>
            <a:custGeom>
              <a:avLst/>
              <a:gdLst/>
              <a:ahLst/>
              <a:cxnLst/>
              <a:rect l="l" t="t" r="r" b="b"/>
              <a:pathLst>
                <a:path w="1156" h="1156" extrusionOk="0">
                  <a:moveTo>
                    <a:pt x="578" y="0"/>
                  </a:moveTo>
                  <a:cubicBezTo>
                    <a:pt x="259" y="0"/>
                    <a:pt x="0" y="259"/>
                    <a:pt x="0" y="578"/>
                  </a:cubicBezTo>
                  <a:cubicBezTo>
                    <a:pt x="0" y="897"/>
                    <a:pt x="259" y="1155"/>
                    <a:pt x="578" y="1155"/>
                  </a:cubicBezTo>
                  <a:cubicBezTo>
                    <a:pt x="897" y="1155"/>
                    <a:pt x="1155" y="897"/>
                    <a:pt x="1155" y="578"/>
                  </a:cubicBezTo>
                  <a:cubicBezTo>
                    <a:pt x="1155" y="259"/>
                    <a:pt x="897"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4"/>
            <p:cNvSpPr/>
            <p:nvPr/>
          </p:nvSpPr>
          <p:spPr>
            <a:xfrm>
              <a:off x="1375600" y="1670575"/>
              <a:ext cx="28925" cy="28900"/>
            </a:xfrm>
            <a:custGeom>
              <a:avLst/>
              <a:gdLst/>
              <a:ahLst/>
              <a:cxnLst/>
              <a:rect l="l" t="t" r="r" b="b"/>
              <a:pathLst>
                <a:path w="1157" h="1156" extrusionOk="0">
                  <a:moveTo>
                    <a:pt x="578" y="0"/>
                  </a:moveTo>
                  <a:cubicBezTo>
                    <a:pt x="259" y="0"/>
                    <a:pt x="1" y="258"/>
                    <a:pt x="1" y="578"/>
                  </a:cubicBezTo>
                  <a:cubicBezTo>
                    <a:pt x="1" y="896"/>
                    <a:pt x="259" y="1155"/>
                    <a:pt x="578" y="1155"/>
                  </a:cubicBezTo>
                  <a:cubicBezTo>
                    <a:pt x="898" y="1155"/>
                    <a:pt x="1157" y="896"/>
                    <a:pt x="1157" y="578"/>
                  </a:cubicBezTo>
                  <a:cubicBezTo>
                    <a:pt x="1157" y="258"/>
                    <a:pt x="898"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4"/>
            <p:cNvSpPr/>
            <p:nvPr/>
          </p:nvSpPr>
          <p:spPr>
            <a:xfrm>
              <a:off x="1501100" y="1670575"/>
              <a:ext cx="28900" cy="28900"/>
            </a:xfrm>
            <a:custGeom>
              <a:avLst/>
              <a:gdLst/>
              <a:ahLst/>
              <a:cxnLst/>
              <a:rect l="l" t="t" r="r" b="b"/>
              <a:pathLst>
                <a:path w="1156" h="1156" extrusionOk="0">
                  <a:moveTo>
                    <a:pt x="578" y="0"/>
                  </a:moveTo>
                  <a:cubicBezTo>
                    <a:pt x="259" y="0"/>
                    <a:pt x="1" y="258"/>
                    <a:pt x="1" y="578"/>
                  </a:cubicBezTo>
                  <a:cubicBezTo>
                    <a:pt x="1" y="896"/>
                    <a:pt x="259" y="1155"/>
                    <a:pt x="578" y="1155"/>
                  </a:cubicBezTo>
                  <a:cubicBezTo>
                    <a:pt x="897" y="1155"/>
                    <a:pt x="1156" y="896"/>
                    <a:pt x="1156" y="578"/>
                  </a:cubicBezTo>
                  <a:cubicBezTo>
                    <a:pt x="1156" y="258"/>
                    <a:pt x="897"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4"/>
            <p:cNvSpPr/>
            <p:nvPr/>
          </p:nvSpPr>
          <p:spPr>
            <a:xfrm>
              <a:off x="1626600" y="1670575"/>
              <a:ext cx="28900" cy="28900"/>
            </a:xfrm>
            <a:custGeom>
              <a:avLst/>
              <a:gdLst/>
              <a:ahLst/>
              <a:cxnLst/>
              <a:rect l="l" t="t" r="r" b="b"/>
              <a:pathLst>
                <a:path w="1156" h="1156" extrusionOk="0">
                  <a:moveTo>
                    <a:pt x="578" y="0"/>
                  </a:moveTo>
                  <a:cubicBezTo>
                    <a:pt x="258" y="0"/>
                    <a:pt x="0" y="258"/>
                    <a:pt x="0" y="578"/>
                  </a:cubicBezTo>
                  <a:cubicBezTo>
                    <a:pt x="0" y="896"/>
                    <a:pt x="258" y="1155"/>
                    <a:pt x="578" y="1155"/>
                  </a:cubicBezTo>
                  <a:cubicBezTo>
                    <a:pt x="896" y="1155"/>
                    <a:pt x="1155" y="896"/>
                    <a:pt x="1155" y="578"/>
                  </a:cubicBezTo>
                  <a:cubicBezTo>
                    <a:pt x="1155" y="258"/>
                    <a:pt x="896"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34"/>
            <p:cNvSpPr/>
            <p:nvPr/>
          </p:nvSpPr>
          <p:spPr>
            <a:xfrm>
              <a:off x="1752075" y="1670575"/>
              <a:ext cx="28900" cy="28900"/>
            </a:xfrm>
            <a:custGeom>
              <a:avLst/>
              <a:gdLst/>
              <a:ahLst/>
              <a:cxnLst/>
              <a:rect l="l" t="t" r="r" b="b"/>
              <a:pathLst>
                <a:path w="1156" h="1156" extrusionOk="0">
                  <a:moveTo>
                    <a:pt x="578" y="0"/>
                  </a:moveTo>
                  <a:cubicBezTo>
                    <a:pt x="258" y="0"/>
                    <a:pt x="0" y="258"/>
                    <a:pt x="0" y="578"/>
                  </a:cubicBezTo>
                  <a:cubicBezTo>
                    <a:pt x="0" y="896"/>
                    <a:pt x="259" y="1155"/>
                    <a:pt x="578" y="1155"/>
                  </a:cubicBezTo>
                  <a:cubicBezTo>
                    <a:pt x="896" y="1155"/>
                    <a:pt x="1155" y="896"/>
                    <a:pt x="1155" y="578"/>
                  </a:cubicBezTo>
                  <a:cubicBezTo>
                    <a:pt x="1155" y="258"/>
                    <a:pt x="896"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34"/>
            <p:cNvSpPr/>
            <p:nvPr/>
          </p:nvSpPr>
          <p:spPr>
            <a:xfrm>
              <a:off x="1877550" y="1670575"/>
              <a:ext cx="28900" cy="28900"/>
            </a:xfrm>
            <a:custGeom>
              <a:avLst/>
              <a:gdLst/>
              <a:ahLst/>
              <a:cxnLst/>
              <a:rect l="l" t="t" r="r" b="b"/>
              <a:pathLst>
                <a:path w="1156" h="1156" extrusionOk="0">
                  <a:moveTo>
                    <a:pt x="578" y="0"/>
                  </a:moveTo>
                  <a:cubicBezTo>
                    <a:pt x="260" y="0"/>
                    <a:pt x="1" y="258"/>
                    <a:pt x="1" y="578"/>
                  </a:cubicBezTo>
                  <a:cubicBezTo>
                    <a:pt x="1" y="896"/>
                    <a:pt x="260" y="1155"/>
                    <a:pt x="578" y="1155"/>
                  </a:cubicBezTo>
                  <a:cubicBezTo>
                    <a:pt x="897" y="1155"/>
                    <a:pt x="1156" y="896"/>
                    <a:pt x="1156" y="578"/>
                  </a:cubicBezTo>
                  <a:cubicBezTo>
                    <a:pt x="1156" y="258"/>
                    <a:pt x="897"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4"/>
            <p:cNvSpPr/>
            <p:nvPr/>
          </p:nvSpPr>
          <p:spPr>
            <a:xfrm>
              <a:off x="2003025" y="1670575"/>
              <a:ext cx="28900" cy="28900"/>
            </a:xfrm>
            <a:custGeom>
              <a:avLst/>
              <a:gdLst/>
              <a:ahLst/>
              <a:cxnLst/>
              <a:rect l="l" t="t" r="r" b="b"/>
              <a:pathLst>
                <a:path w="1156" h="1156" extrusionOk="0">
                  <a:moveTo>
                    <a:pt x="578" y="0"/>
                  </a:moveTo>
                  <a:cubicBezTo>
                    <a:pt x="260" y="0"/>
                    <a:pt x="1" y="258"/>
                    <a:pt x="1" y="578"/>
                  </a:cubicBezTo>
                  <a:cubicBezTo>
                    <a:pt x="1" y="896"/>
                    <a:pt x="260" y="1155"/>
                    <a:pt x="578" y="1155"/>
                  </a:cubicBezTo>
                  <a:cubicBezTo>
                    <a:pt x="897" y="1155"/>
                    <a:pt x="1156" y="896"/>
                    <a:pt x="1156" y="578"/>
                  </a:cubicBezTo>
                  <a:cubicBezTo>
                    <a:pt x="1156" y="258"/>
                    <a:pt x="898"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34"/>
            <p:cNvSpPr/>
            <p:nvPr/>
          </p:nvSpPr>
          <p:spPr>
            <a:xfrm>
              <a:off x="2128525" y="1670575"/>
              <a:ext cx="28900" cy="28900"/>
            </a:xfrm>
            <a:custGeom>
              <a:avLst/>
              <a:gdLst/>
              <a:ahLst/>
              <a:cxnLst/>
              <a:rect l="l" t="t" r="r" b="b"/>
              <a:pathLst>
                <a:path w="1156" h="1156" extrusionOk="0">
                  <a:moveTo>
                    <a:pt x="578" y="0"/>
                  </a:moveTo>
                  <a:cubicBezTo>
                    <a:pt x="259" y="0"/>
                    <a:pt x="0" y="258"/>
                    <a:pt x="0" y="578"/>
                  </a:cubicBezTo>
                  <a:cubicBezTo>
                    <a:pt x="0" y="896"/>
                    <a:pt x="259" y="1155"/>
                    <a:pt x="578" y="1155"/>
                  </a:cubicBezTo>
                  <a:cubicBezTo>
                    <a:pt x="897" y="1155"/>
                    <a:pt x="1155" y="896"/>
                    <a:pt x="1155" y="578"/>
                  </a:cubicBezTo>
                  <a:cubicBezTo>
                    <a:pt x="1155" y="258"/>
                    <a:pt x="897"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4"/>
            <p:cNvSpPr/>
            <p:nvPr/>
          </p:nvSpPr>
          <p:spPr>
            <a:xfrm>
              <a:off x="1375600" y="1781925"/>
              <a:ext cx="28925" cy="28900"/>
            </a:xfrm>
            <a:custGeom>
              <a:avLst/>
              <a:gdLst/>
              <a:ahLst/>
              <a:cxnLst/>
              <a:rect l="l" t="t" r="r" b="b"/>
              <a:pathLst>
                <a:path w="1157" h="1156" extrusionOk="0">
                  <a:moveTo>
                    <a:pt x="578" y="0"/>
                  </a:moveTo>
                  <a:cubicBezTo>
                    <a:pt x="259" y="0"/>
                    <a:pt x="1" y="259"/>
                    <a:pt x="1" y="578"/>
                  </a:cubicBezTo>
                  <a:cubicBezTo>
                    <a:pt x="1" y="897"/>
                    <a:pt x="259" y="1155"/>
                    <a:pt x="578" y="1155"/>
                  </a:cubicBezTo>
                  <a:cubicBezTo>
                    <a:pt x="898" y="1155"/>
                    <a:pt x="1157" y="897"/>
                    <a:pt x="1157" y="578"/>
                  </a:cubicBezTo>
                  <a:cubicBezTo>
                    <a:pt x="1157" y="259"/>
                    <a:pt x="898"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34"/>
            <p:cNvSpPr/>
            <p:nvPr/>
          </p:nvSpPr>
          <p:spPr>
            <a:xfrm>
              <a:off x="1501100" y="1781925"/>
              <a:ext cx="28900" cy="28900"/>
            </a:xfrm>
            <a:custGeom>
              <a:avLst/>
              <a:gdLst/>
              <a:ahLst/>
              <a:cxnLst/>
              <a:rect l="l" t="t" r="r" b="b"/>
              <a:pathLst>
                <a:path w="1156" h="1156" extrusionOk="0">
                  <a:moveTo>
                    <a:pt x="578" y="0"/>
                  </a:moveTo>
                  <a:cubicBezTo>
                    <a:pt x="259" y="0"/>
                    <a:pt x="1" y="259"/>
                    <a:pt x="1" y="578"/>
                  </a:cubicBezTo>
                  <a:cubicBezTo>
                    <a:pt x="1" y="897"/>
                    <a:pt x="259" y="1155"/>
                    <a:pt x="578" y="1155"/>
                  </a:cubicBezTo>
                  <a:cubicBezTo>
                    <a:pt x="897" y="1155"/>
                    <a:pt x="1156" y="897"/>
                    <a:pt x="1156" y="578"/>
                  </a:cubicBezTo>
                  <a:cubicBezTo>
                    <a:pt x="1156" y="259"/>
                    <a:pt x="897"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34"/>
            <p:cNvSpPr/>
            <p:nvPr/>
          </p:nvSpPr>
          <p:spPr>
            <a:xfrm>
              <a:off x="1626600" y="1781925"/>
              <a:ext cx="28900" cy="28900"/>
            </a:xfrm>
            <a:custGeom>
              <a:avLst/>
              <a:gdLst/>
              <a:ahLst/>
              <a:cxnLst/>
              <a:rect l="l" t="t" r="r" b="b"/>
              <a:pathLst>
                <a:path w="1156" h="1156" extrusionOk="0">
                  <a:moveTo>
                    <a:pt x="578" y="0"/>
                  </a:moveTo>
                  <a:cubicBezTo>
                    <a:pt x="258" y="0"/>
                    <a:pt x="0" y="259"/>
                    <a:pt x="0" y="578"/>
                  </a:cubicBezTo>
                  <a:cubicBezTo>
                    <a:pt x="0" y="897"/>
                    <a:pt x="258" y="1155"/>
                    <a:pt x="578" y="1155"/>
                  </a:cubicBezTo>
                  <a:cubicBezTo>
                    <a:pt x="896" y="1155"/>
                    <a:pt x="1155" y="897"/>
                    <a:pt x="1155" y="578"/>
                  </a:cubicBezTo>
                  <a:cubicBezTo>
                    <a:pt x="1155" y="259"/>
                    <a:pt x="896"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34"/>
            <p:cNvSpPr/>
            <p:nvPr/>
          </p:nvSpPr>
          <p:spPr>
            <a:xfrm>
              <a:off x="1752075" y="1781925"/>
              <a:ext cx="28900" cy="28900"/>
            </a:xfrm>
            <a:custGeom>
              <a:avLst/>
              <a:gdLst/>
              <a:ahLst/>
              <a:cxnLst/>
              <a:rect l="l" t="t" r="r" b="b"/>
              <a:pathLst>
                <a:path w="1156" h="1156" extrusionOk="0">
                  <a:moveTo>
                    <a:pt x="578" y="0"/>
                  </a:moveTo>
                  <a:cubicBezTo>
                    <a:pt x="258" y="0"/>
                    <a:pt x="0" y="259"/>
                    <a:pt x="0" y="578"/>
                  </a:cubicBezTo>
                  <a:cubicBezTo>
                    <a:pt x="0" y="897"/>
                    <a:pt x="259" y="1155"/>
                    <a:pt x="578" y="1155"/>
                  </a:cubicBezTo>
                  <a:cubicBezTo>
                    <a:pt x="896" y="1155"/>
                    <a:pt x="1155" y="897"/>
                    <a:pt x="1155" y="578"/>
                  </a:cubicBezTo>
                  <a:cubicBezTo>
                    <a:pt x="1155" y="259"/>
                    <a:pt x="896"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34"/>
            <p:cNvSpPr/>
            <p:nvPr/>
          </p:nvSpPr>
          <p:spPr>
            <a:xfrm>
              <a:off x="1877550" y="1781925"/>
              <a:ext cx="28900" cy="28900"/>
            </a:xfrm>
            <a:custGeom>
              <a:avLst/>
              <a:gdLst/>
              <a:ahLst/>
              <a:cxnLst/>
              <a:rect l="l" t="t" r="r" b="b"/>
              <a:pathLst>
                <a:path w="1156" h="1156" extrusionOk="0">
                  <a:moveTo>
                    <a:pt x="578" y="0"/>
                  </a:moveTo>
                  <a:cubicBezTo>
                    <a:pt x="260" y="0"/>
                    <a:pt x="1" y="259"/>
                    <a:pt x="1" y="578"/>
                  </a:cubicBezTo>
                  <a:cubicBezTo>
                    <a:pt x="1" y="897"/>
                    <a:pt x="260" y="1155"/>
                    <a:pt x="578" y="1155"/>
                  </a:cubicBezTo>
                  <a:cubicBezTo>
                    <a:pt x="897" y="1155"/>
                    <a:pt x="1156" y="897"/>
                    <a:pt x="1156" y="578"/>
                  </a:cubicBezTo>
                  <a:cubicBezTo>
                    <a:pt x="1156" y="259"/>
                    <a:pt x="897"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34"/>
            <p:cNvSpPr/>
            <p:nvPr/>
          </p:nvSpPr>
          <p:spPr>
            <a:xfrm>
              <a:off x="2003025" y="1781925"/>
              <a:ext cx="28900" cy="28900"/>
            </a:xfrm>
            <a:custGeom>
              <a:avLst/>
              <a:gdLst/>
              <a:ahLst/>
              <a:cxnLst/>
              <a:rect l="l" t="t" r="r" b="b"/>
              <a:pathLst>
                <a:path w="1156" h="1156" extrusionOk="0">
                  <a:moveTo>
                    <a:pt x="578" y="0"/>
                  </a:moveTo>
                  <a:cubicBezTo>
                    <a:pt x="260" y="0"/>
                    <a:pt x="1" y="259"/>
                    <a:pt x="1" y="578"/>
                  </a:cubicBezTo>
                  <a:cubicBezTo>
                    <a:pt x="1" y="897"/>
                    <a:pt x="260" y="1155"/>
                    <a:pt x="578" y="1155"/>
                  </a:cubicBezTo>
                  <a:cubicBezTo>
                    <a:pt x="897" y="1155"/>
                    <a:pt x="1156" y="897"/>
                    <a:pt x="1156" y="578"/>
                  </a:cubicBezTo>
                  <a:cubicBezTo>
                    <a:pt x="1156" y="259"/>
                    <a:pt x="898"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34"/>
            <p:cNvSpPr/>
            <p:nvPr/>
          </p:nvSpPr>
          <p:spPr>
            <a:xfrm>
              <a:off x="2128525" y="1781925"/>
              <a:ext cx="28900" cy="28900"/>
            </a:xfrm>
            <a:custGeom>
              <a:avLst/>
              <a:gdLst/>
              <a:ahLst/>
              <a:cxnLst/>
              <a:rect l="l" t="t" r="r" b="b"/>
              <a:pathLst>
                <a:path w="1156" h="1156" extrusionOk="0">
                  <a:moveTo>
                    <a:pt x="578" y="0"/>
                  </a:moveTo>
                  <a:cubicBezTo>
                    <a:pt x="259" y="0"/>
                    <a:pt x="0" y="259"/>
                    <a:pt x="0" y="578"/>
                  </a:cubicBezTo>
                  <a:cubicBezTo>
                    <a:pt x="0" y="897"/>
                    <a:pt x="259" y="1155"/>
                    <a:pt x="578" y="1155"/>
                  </a:cubicBezTo>
                  <a:cubicBezTo>
                    <a:pt x="897" y="1155"/>
                    <a:pt x="1155" y="897"/>
                    <a:pt x="1155" y="578"/>
                  </a:cubicBezTo>
                  <a:cubicBezTo>
                    <a:pt x="1155" y="259"/>
                    <a:pt x="897" y="0"/>
                    <a:pt x="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95" name="Google Shape;2795;p34"/>
          <p:cNvSpPr txBox="1">
            <a:spLocks noGrp="1"/>
          </p:cNvSpPr>
          <p:nvPr>
            <p:ph type="ctrTitle"/>
          </p:nvPr>
        </p:nvSpPr>
        <p:spPr>
          <a:xfrm>
            <a:off x="251631" y="1244533"/>
            <a:ext cx="6729749" cy="177888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a:t>Tax Collection: Experimental Evidence from Tanzania</a:t>
            </a:r>
            <a:endParaRPr sz="4000"/>
          </a:p>
        </p:txBody>
      </p:sp>
      <p:sp>
        <p:nvSpPr>
          <p:cNvPr id="2796" name="Google Shape;2796;p34"/>
          <p:cNvSpPr txBox="1">
            <a:spLocks noGrp="1"/>
          </p:cNvSpPr>
          <p:nvPr>
            <p:ph type="subTitle" idx="1"/>
          </p:nvPr>
        </p:nvSpPr>
        <p:spPr>
          <a:xfrm>
            <a:off x="415237" y="4219866"/>
            <a:ext cx="4294914" cy="65215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CA"/>
              <a:t>Team 3: </a:t>
            </a:r>
            <a:r>
              <a:rPr lang="en-CA" err="1"/>
              <a:t>Jinlun</a:t>
            </a:r>
            <a:r>
              <a:rPr lang="en-CA"/>
              <a:t> Zhang, </a:t>
            </a:r>
            <a:r>
              <a:rPr lang="en-CA" err="1"/>
              <a:t>Wanqiu</a:t>
            </a:r>
            <a:r>
              <a:rPr lang="en-CA"/>
              <a:t> Jiang, </a:t>
            </a:r>
            <a:r>
              <a:rPr lang="en-CA" err="1"/>
              <a:t>Xiaoyu</a:t>
            </a:r>
            <a:r>
              <a:rPr lang="en-CA"/>
              <a:t> Ma, </a:t>
            </a:r>
            <a:r>
              <a:rPr lang="en-CA" err="1"/>
              <a:t>Chuhong</a:t>
            </a:r>
            <a:r>
              <a:rPr lang="en-CA"/>
              <a:t> He, </a:t>
            </a:r>
            <a:r>
              <a:rPr lang="en-CA" err="1"/>
              <a:t>Komenan</a:t>
            </a:r>
            <a:r>
              <a:rPr lang="en-CA"/>
              <a:t> </a:t>
            </a:r>
            <a:r>
              <a:rPr lang="en-CA" err="1"/>
              <a:t>N’guessan</a:t>
            </a:r>
            <a:r>
              <a:rPr lang="en-CA"/>
              <a:t>, </a:t>
            </a:r>
            <a:r>
              <a:rPr lang="en-CA" err="1"/>
              <a:t>Tengkai</a:t>
            </a:r>
            <a:r>
              <a:rPr lang="en-CA"/>
              <a:t>, Yao</a:t>
            </a:r>
            <a:endParaRPr/>
          </a:p>
        </p:txBody>
      </p:sp>
      <p:grpSp>
        <p:nvGrpSpPr>
          <p:cNvPr id="2798" name="Google Shape;2798;p34"/>
          <p:cNvGrpSpPr/>
          <p:nvPr/>
        </p:nvGrpSpPr>
        <p:grpSpPr>
          <a:xfrm>
            <a:off x="7030350" y="0"/>
            <a:ext cx="2113500" cy="1460400"/>
            <a:chOff x="7030350" y="0"/>
            <a:chExt cx="2113500" cy="1460400"/>
          </a:xfrm>
        </p:grpSpPr>
        <p:sp>
          <p:nvSpPr>
            <p:cNvPr id="2799" name="Google Shape;2799;p34"/>
            <p:cNvSpPr/>
            <p:nvPr/>
          </p:nvSpPr>
          <p:spPr>
            <a:xfrm>
              <a:off x="7030350" y="0"/>
              <a:ext cx="2113500" cy="146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34"/>
            <p:cNvSpPr/>
            <p:nvPr/>
          </p:nvSpPr>
          <p:spPr>
            <a:xfrm>
              <a:off x="7483844" y="159287"/>
              <a:ext cx="1206526" cy="1206526"/>
            </a:xfrm>
            <a:custGeom>
              <a:avLst/>
              <a:gdLst/>
              <a:ahLst/>
              <a:cxnLst/>
              <a:rect l="l" t="t" r="r" b="b"/>
              <a:pathLst>
                <a:path w="31866" h="31866" extrusionOk="0">
                  <a:moveTo>
                    <a:pt x="15933" y="0"/>
                  </a:moveTo>
                  <a:cubicBezTo>
                    <a:pt x="11707" y="0"/>
                    <a:pt x="7655" y="1679"/>
                    <a:pt x="4667" y="4667"/>
                  </a:cubicBezTo>
                  <a:cubicBezTo>
                    <a:pt x="1679" y="7655"/>
                    <a:pt x="0" y="11707"/>
                    <a:pt x="0" y="15933"/>
                  </a:cubicBezTo>
                  <a:cubicBezTo>
                    <a:pt x="0" y="20158"/>
                    <a:pt x="1679" y="24211"/>
                    <a:pt x="4667" y="27198"/>
                  </a:cubicBezTo>
                  <a:cubicBezTo>
                    <a:pt x="7655" y="30186"/>
                    <a:pt x="11707" y="31865"/>
                    <a:pt x="15933" y="31865"/>
                  </a:cubicBezTo>
                  <a:cubicBezTo>
                    <a:pt x="20159" y="31865"/>
                    <a:pt x="24211" y="30186"/>
                    <a:pt x="27198" y="27198"/>
                  </a:cubicBezTo>
                  <a:cubicBezTo>
                    <a:pt x="30187" y="24211"/>
                    <a:pt x="31865" y="20158"/>
                    <a:pt x="31865" y="15933"/>
                  </a:cubicBezTo>
                  <a:cubicBezTo>
                    <a:pt x="31865" y="11707"/>
                    <a:pt x="30187" y="7655"/>
                    <a:pt x="27198" y="4667"/>
                  </a:cubicBezTo>
                  <a:cubicBezTo>
                    <a:pt x="24211" y="1679"/>
                    <a:pt x="20159" y="0"/>
                    <a:pt x="15933" y="0"/>
                  </a:cubicBezTo>
                  <a:close/>
                </a:path>
              </a:pathLst>
            </a:custGeom>
            <a:solidFill>
              <a:srgbClr val="FFFFFF">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1" name="Google Shape;2801;p34"/>
            <p:cNvGrpSpPr/>
            <p:nvPr/>
          </p:nvGrpSpPr>
          <p:grpSpPr>
            <a:xfrm>
              <a:off x="7619998" y="345329"/>
              <a:ext cx="927783" cy="677019"/>
              <a:chOff x="7619998" y="345329"/>
              <a:chExt cx="927783" cy="677019"/>
            </a:xfrm>
          </p:grpSpPr>
          <p:sp>
            <p:nvSpPr>
              <p:cNvPr id="2802" name="Google Shape;2802;p34"/>
              <p:cNvSpPr/>
              <p:nvPr/>
            </p:nvSpPr>
            <p:spPr>
              <a:xfrm>
                <a:off x="8391939" y="377171"/>
                <a:ext cx="146414" cy="595085"/>
              </a:xfrm>
              <a:custGeom>
                <a:avLst/>
                <a:gdLst/>
                <a:ahLst/>
                <a:cxnLst/>
                <a:rect l="l" t="t" r="r" b="b"/>
                <a:pathLst>
                  <a:path w="3867" h="15717" extrusionOk="0">
                    <a:moveTo>
                      <a:pt x="80" y="1"/>
                    </a:moveTo>
                    <a:cubicBezTo>
                      <a:pt x="77" y="1"/>
                      <a:pt x="75" y="1"/>
                      <a:pt x="73" y="2"/>
                    </a:cubicBezTo>
                    <a:cubicBezTo>
                      <a:pt x="21" y="13"/>
                      <a:pt x="1" y="153"/>
                      <a:pt x="7" y="398"/>
                    </a:cubicBezTo>
                    <a:cubicBezTo>
                      <a:pt x="430" y="1357"/>
                      <a:pt x="1241" y="4300"/>
                      <a:pt x="2029" y="7815"/>
                    </a:cubicBezTo>
                    <a:cubicBezTo>
                      <a:pt x="2818" y="11331"/>
                      <a:pt x="3342" y="14338"/>
                      <a:pt x="3368" y="15386"/>
                    </a:cubicBezTo>
                    <a:cubicBezTo>
                      <a:pt x="3464" y="15600"/>
                      <a:pt x="3539" y="15717"/>
                      <a:pt x="3591" y="15717"/>
                    </a:cubicBezTo>
                    <a:cubicBezTo>
                      <a:pt x="3593" y="15717"/>
                      <a:pt x="3595" y="15717"/>
                      <a:pt x="3598" y="15716"/>
                    </a:cubicBezTo>
                    <a:cubicBezTo>
                      <a:pt x="3867" y="15655"/>
                      <a:pt x="3297" y="12088"/>
                      <a:pt x="2323" y="7749"/>
                    </a:cubicBezTo>
                    <a:cubicBezTo>
                      <a:pt x="1358" y="3448"/>
                      <a:pt x="360" y="1"/>
                      <a:pt x="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3" name="Google Shape;2803;p34"/>
              <p:cNvGrpSpPr/>
              <p:nvPr/>
            </p:nvGrpSpPr>
            <p:grpSpPr>
              <a:xfrm>
                <a:off x="7644041" y="890776"/>
                <a:ext cx="675581" cy="131572"/>
                <a:chOff x="7644041" y="890776"/>
                <a:chExt cx="675581" cy="131572"/>
              </a:xfrm>
            </p:grpSpPr>
            <p:sp>
              <p:nvSpPr>
                <p:cNvPr id="2804" name="Google Shape;2804;p34"/>
                <p:cNvSpPr/>
                <p:nvPr/>
              </p:nvSpPr>
              <p:spPr>
                <a:xfrm>
                  <a:off x="7644041" y="916068"/>
                  <a:ext cx="675581" cy="106280"/>
                </a:xfrm>
                <a:custGeom>
                  <a:avLst/>
                  <a:gdLst/>
                  <a:ahLst/>
                  <a:cxnLst/>
                  <a:rect l="l" t="t" r="r" b="b"/>
                  <a:pathLst>
                    <a:path w="17843" h="2807" extrusionOk="0">
                      <a:moveTo>
                        <a:pt x="0" y="0"/>
                      </a:moveTo>
                      <a:lnTo>
                        <a:pt x="0" y="2139"/>
                      </a:lnTo>
                      <a:cubicBezTo>
                        <a:pt x="0" y="2508"/>
                        <a:pt x="3994" y="2807"/>
                        <a:pt x="8922" y="2807"/>
                      </a:cubicBezTo>
                      <a:cubicBezTo>
                        <a:pt x="13849" y="2807"/>
                        <a:pt x="17842" y="2508"/>
                        <a:pt x="17842" y="2139"/>
                      </a:cubicBezTo>
                      <a:lnTo>
                        <a:pt x="178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4"/>
                <p:cNvSpPr/>
                <p:nvPr/>
              </p:nvSpPr>
              <p:spPr>
                <a:xfrm>
                  <a:off x="7644041" y="890776"/>
                  <a:ext cx="675581" cy="50660"/>
                </a:xfrm>
                <a:custGeom>
                  <a:avLst/>
                  <a:gdLst/>
                  <a:ahLst/>
                  <a:cxnLst/>
                  <a:rect l="l" t="t" r="r" b="b"/>
                  <a:pathLst>
                    <a:path w="17843" h="1338" extrusionOk="0">
                      <a:moveTo>
                        <a:pt x="8921" y="0"/>
                      </a:moveTo>
                      <a:cubicBezTo>
                        <a:pt x="3994" y="0"/>
                        <a:pt x="0" y="299"/>
                        <a:pt x="0" y="668"/>
                      </a:cubicBezTo>
                      <a:cubicBezTo>
                        <a:pt x="0" y="1038"/>
                        <a:pt x="3994" y="1337"/>
                        <a:pt x="8921" y="1337"/>
                      </a:cubicBezTo>
                      <a:cubicBezTo>
                        <a:pt x="13849" y="1337"/>
                        <a:pt x="17842" y="1038"/>
                        <a:pt x="17842" y="668"/>
                      </a:cubicBezTo>
                      <a:cubicBezTo>
                        <a:pt x="17842" y="299"/>
                        <a:pt x="13849" y="0"/>
                        <a:pt x="89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4"/>
                <p:cNvSpPr/>
                <p:nvPr/>
              </p:nvSpPr>
              <p:spPr>
                <a:xfrm>
                  <a:off x="7676905" y="895887"/>
                  <a:ext cx="609813" cy="37938"/>
                </a:xfrm>
                <a:custGeom>
                  <a:avLst/>
                  <a:gdLst/>
                  <a:ahLst/>
                  <a:cxnLst/>
                  <a:rect l="l" t="t" r="r" b="b"/>
                  <a:pathLst>
                    <a:path w="16106" h="1002" extrusionOk="0">
                      <a:moveTo>
                        <a:pt x="8054" y="1"/>
                      </a:moveTo>
                      <a:cubicBezTo>
                        <a:pt x="5917" y="1"/>
                        <a:pt x="3869" y="53"/>
                        <a:pt x="2359" y="147"/>
                      </a:cubicBezTo>
                      <a:cubicBezTo>
                        <a:pt x="850" y="241"/>
                        <a:pt x="1" y="368"/>
                        <a:pt x="1" y="501"/>
                      </a:cubicBezTo>
                      <a:cubicBezTo>
                        <a:pt x="1" y="634"/>
                        <a:pt x="850" y="761"/>
                        <a:pt x="2359" y="855"/>
                      </a:cubicBezTo>
                      <a:cubicBezTo>
                        <a:pt x="3869" y="948"/>
                        <a:pt x="5917" y="1002"/>
                        <a:pt x="8054" y="1002"/>
                      </a:cubicBezTo>
                      <a:cubicBezTo>
                        <a:pt x="10189" y="1002"/>
                        <a:pt x="12238" y="948"/>
                        <a:pt x="13747" y="855"/>
                      </a:cubicBezTo>
                      <a:cubicBezTo>
                        <a:pt x="15257" y="761"/>
                        <a:pt x="16106" y="634"/>
                        <a:pt x="16106" y="501"/>
                      </a:cubicBezTo>
                      <a:cubicBezTo>
                        <a:pt x="16106" y="368"/>
                        <a:pt x="15257" y="241"/>
                        <a:pt x="13747" y="147"/>
                      </a:cubicBezTo>
                      <a:cubicBezTo>
                        <a:pt x="12238" y="53"/>
                        <a:pt x="10189" y="1"/>
                        <a:pt x="80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7" name="Google Shape;2807;p34"/>
              <p:cNvGrpSpPr/>
              <p:nvPr/>
            </p:nvGrpSpPr>
            <p:grpSpPr>
              <a:xfrm>
                <a:off x="7676905" y="895887"/>
                <a:ext cx="609813" cy="24686"/>
                <a:chOff x="7676905" y="895887"/>
                <a:chExt cx="609813" cy="24686"/>
              </a:xfrm>
            </p:grpSpPr>
            <p:sp>
              <p:nvSpPr>
                <p:cNvPr id="2808" name="Google Shape;2808;p34"/>
                <p:cNvSpPr/>
                <p:nvPr/>
              </p:nvSpPr>
              <p:spPr>
                <a:xfrm>
                  <a:off x="7676905" y="895887"/>
                  <a:ext cx="609813" cy="24686"/>
                </a:xfrm>
                <a:custGeom>
                  <a:avLst/>
                  <a:gdLst/>
                  <a:ahLst/>
                  <a:cxnLst/>
                  <a:rect l="l" t="t" r="r" b="b"/>
                  <a:pathLst>
                    <a:path w="16106" h="652" extrusionOk="0">
                      <a:moveTo>
                        <a:pt x="8054" y="1"/>
                      </a:moveTo>
                      <a:cubicBezTo>
                        <a:pt x="3606" y="1"/>
                        <a:pt x="1" y="225"/>
                        <a:pt x="1" y="501"/>
                      </a:cubicBezTo>
                      <a:cubicBezTo>
                        <a:pt x="1" y="554"/>
                        <a:pt x="132" y="604"/>
                        <a:pt x="373" y="651"/>
                      </a:cubicBezTo>
                      <a:cubicBezTo>
                        <a:pt x="1402" y="449"/>
                        <a:pt x="4451" y="302"/>
                        <a:pt x="8054" y="302"/>
                      </a:cubicBezTo>
                      <a:cubicBezTo>
                        <a:pt x="11656" y="302"/>
                        <a:pt x="14705" y="449"/>
                        <a:pt x="15734" y="651"/>
                      </a:cubicBezTo>
                      <a:cubicBezTo>
                        <a:pt x="15974" y="604"/>
                        <a:pt x="16106" y="554"/>
                        <a:pt x="16106" y="501"/>
                      </a:cubicBezTo>
                      <a:cubicBezTo>
                        <a:pt x="16106" y="225"/>
                        <a:pt x="12501" y="1"/>
                        <a:pt x="80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34"/>
                <p:cNvSpPr/>
                <p:nvPr/>
              </p:nvSpPr>
              <p:spPr>
                <a:xfrm>
                  <a:off x="7676905" y="895887"/>
                  <a:ext cx="609813" cy="24686"/>
                </a:xfrm>
                <a:custGeom>
                  <a:avLst/>
                  <a:gdLst/>
                  <a:ahLst/>
                  <a:cxnLst/>
                  <a:rect l="l" t="t" r="r" b="b"/>
                  <a:pathLst>
                    <a:path w="16106" h="652" extrusionOk="0">
                      <a:moveTo>
                        <a:pt x="8054" y="1"/>
                      </a:moveTo>
                      <a:cubicBezTo>
                        <a:pt x="3606" y="1"/>
                        <a:pt x="1" y="225"/>
                        <a:pt x="1" y="501"/>
                      </a:cubicBezTo>
                      <a:cubicBezTo>
                        <a:pt x="1" y="554"/>
                        <a:pt x="132" y="604"/>
                        <a:pt x="373" y="651"/>
                      </a:cubicBezTo>
                      <a:cubicBezTo>
                        <a:pt x="1402" y="449"/>
                        <a:pt x="4451" y="302"/>
                        <a:pt x="8054" y="302"/>
                      </a:cubicBezTo>
                      <a:cubicBezTo>
                        <a:pt x="11656" y="302"/>
                        <a:pt x="14705" y="449"/>
                        <a:pt x="15734" y="651"/>
                      </a:cubicBezTo>
                      <a:cubicBezTo>
                        <a:pt x="15974" y="604"/>
                        <a:pt x="16106" y="554"/>
                        <a:pt x="16106" y="501"/>
                      </a:cubicBezTo>
                      <a:cubicBezTo>
                        <a:pt x="16106" y="225"/>
                        <a:pt x="12501" y="1"/>
                        <a:pt x="8054" y="1"/>
                      </a:cubicBezTo>
                      <a:close/>
                    </a:path>
                  </a:pathLst>
                </a:custGeom>
                <a:solidFill>
                  <a:srgbClr val="0D5540">
                    <a:alpha val="506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0" name="Google Shape;2810;p34"/>
              <p:cNvGrpSpPr/>
              <p:nvPr/>
            </p:nvGrpSpPr>
            <p:grpSpPr>
              <a:xfrm>
                <a:off x="7668045" y="788964"/>
                <a:ext cx="675619" cy="131610"/>
                <a:chOff x="7668045" y="788964"/>
                <a:chExt cx="675619" cy="131610"/>
              </a:xfrm>
            </p:grpSpPr>
            <p:sp>
              <p:nvSpPr>
                <p:cNvPr id="2811" name="Google Shape;2811;p34"/>
                <p:cNvSpPr/>
                <p:nvPr/>
              </p:nvSpPr>
              <p:spPr>
                <a:xfrm>
                  <a:off x="7668083" y="814256"/>
                  <a:ext cx="675581" cy="106318"/>
                </a:xfrm>
                <a:custGeom>
                  <a:avLst/>
                  <a:gdLst/>
                  <a:ahLst/>
                  <a:cxnLst/>
                  <a:rect l="l" t="t" r="r" b="b"/>
                  <a:pathLst>
                    <a:path w="17843" h="2808" extrusionOk="0">
                      <a:moveTo>
                        <a:pt x="1" y="1"/>
                      </a:moveTo>
                      <a:lnTo>
                        <a:pt x="1" y="2139"/>
                      </a:lnTo>
                      <a:cubicBezTo>
                        <a:pt x="1" y="2508"/>
                        <a:pt x="3994" y="2807"/>
                        <a:pt x="8921" y="2807"/>
                      </a:cubicBezTo>
                      <a:cubicBezTo>
                        <a:pt x="13848" y="2807"/>
                        <a:pt x="17842" y="2508"/>
                        <a:pt x="17842" y="2139"/>
                      </a:cubicBezTo>
                      <a:lnTo>
                        <a:pt x="178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4"/>
                <p:cNvSpPr/>
                <p:nvPr/>
              </p:nvSpPr>
              <p:spPr>
                <a:xfrm>
                  <a:off x="7668045" y="788964"/>
                  <a:ext cx="675618" cy="50622"/>
                </a:xfrm>
                <a:custGeom>
                  <a:avLst/>
                  <a:gdLst/>
                  <a:ahLst/>
                  <a:cxnLst/>
                  <a:rect l="l" t="t" r="r" b="b"/>
                  <a:pathLst>
                    <a:path w="17844" h="1337" extrusionOk="0">
                      <a:moveTo>
                        <a:pt x="8922" y="1"/>
                      </a:moveTo>
                      <a:cubicBezTo>
                        <a:pt x="3995" y="1"/>
                        <a:pt x="1" y="300"/>
                        <a:pt x="1" y="669"/>
                      </a:cubicBezTo>
                      <a:cubicBezTo>
                        <a:pt x="1" y="1038"/>
                        <a:pt x="3995" y="1337"/>
                        <a:pt x="8922" y="1337"/>
                      </a:cubicBezTo>
                      <a:cubicBezTo>
                        <a:pt x="13849" y="1337"/>
                        <a:pt x="17843" y="1038"/>
                        <a:pt x="17843" y="669"/>
                      </a:cubicBezTo>
                      <a:cubicBezTo>
                        <a:pt x="17843" y="300"/>
                        <a:pt x="13849" y="1"/>
                        <a:pt x="89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4"/>
                <p:cNvSpPr/>
                <p:nvPr/>
              </p:nvSpPr>
              <p:spPr>
                <a:xfrm>
                  <a:off x="7700948" y="794075"/>
                  <a:ext cx="609813" cy="37938"/>
                </a:xfrm>
                <a:custGeom>
                  <a:avLst/>
                  <a:gdLst/>
                  <a:ahLst/>
                  <a:cxnLst/>
                  <a:rect l="l" t="t" r="r" b="b"/>
                  <a:pathLst>
                    <a:path w="16106" h="1002" extrusionOk="0">
                      <a:moveTo>
                        <a:pt x="8053" y="0"/>
                      </a:moveTo>
                      <a:cubicBezTo>
                        <a:pt x="5917" y="0"/>
                        <a:pt x="3869" y="54"/>
                        <a:pt x="2359" y="147"/>
                      </a:cubicBezTo>
                      <a:cubicBezTo>
                        <a:pt x="849" y="241"/>
                        <a:pt x="1" y="368"/>
                        <a:pt x="1" y="501"/>
                      </a:cubicBezTo>
                      <a:cubicBezTo>
                        <a:pt x="1" y="633"/>
                        <a:pt x="849" y="761"/>
                        <a:pt x="2359" y="855"/>
                      </a:cubicBezTo>
                      <a:cubicBezTo>
                        <a:pt x="3869" y="949"/>
                        <a:pt x="5917" y="1001"/>
                        <a:pt x="8053" y="1001"/>
                      </a:cubicBezTo>
                      <a:cubicBezTo>
                        <a:pt x="10188" y="1001"/>
                        <a:pt x="12237" y="949"/>
                        <a:pt x="13747" y="855"/>
                      </a:cubicBezTo>
                      <a:cubicBezTo>
                        <a:pt x="15257" y="761"/>
                        <a:pt x="16106" y="633"/>
                        <a:pt x="16106" y="501"/>
                      </a:cubicBezTo>
                      <a:cubicBezTo>
                        <a:pt x="16106" y="368"/>
                        <a:pt x="15257" y="241"/>
                        <a:pt x="13747" y="147"/>
                      </a:cubicBezTo>
                      <a:cubicBezTo>
                        <a:pt x="12237" y="54"/>
                        <a:pt x="10188" y="0"/>
                        <a:pt x="80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14" name="Google Shape;2814;p34"/>
                <p:cNvGrpSpPr/>
                <p:nvPr/>
              </p:nvGrpSpPr>
              <p:grpSpPr>
                <a:xfrm>
                  <a:off x="7700948" y="794075"/>
                  <a:ext cx="609813" cy="24686"/>
                  <a:chOff x="7700948" y="794075"/>
                  <a:chExt cx="609813" cy="24686"/>
                </a:xfrm>
              </p:grpSpPr>
              <p:sp>
                <p:nvSpPr>
                  <p:cNvPr id="2815" name="Google Shape;2815;p34"/>
                  <p:cNvSpPr/>
                  <p:nvPr/>
                </p:nvSpPr>
                <p:spPr>
                  <a:xfrm>
                    <a:off x="7700948" y="794075"/>
                    <a:ext cx="609813" cy="24686"/>
                  </a:xfrm>
                  <a:custGeom>
                    <a:avLst/>
                    <a:gdLst/>
                    <a:ahLst/>
                    <a:cxnLst/>
                    <a:rect l="l" t="t" r="r" b="b"/>
                    <a:pathLst>
                      <a:path w="16106" h="652" extrusionOk="0">
                        <a:moveTo>
                          <a:pt x="8053" y="0"/>
                        </a:moveTo>
                        <a:cubicBezTo>
                          <a:pt x="3606" y="0"/>
                          <a:pt x="1" y="224"/>
                          <a:pt x="1" y="501"/>
                        </a:cubicBezTo>
                        <a:cubicBezTo>
                          <a:pt x="1" y="553"/>
                          <a:pt x="132" y="605"/>
                          <a:pt x="373" y="652"/>
                        </a:cubicBezTo>
                        <a:cubicBezTo>
                          <a:pt x="1402" y="449"/>
                          <a:pt x="4451" y="301"/>
                          <a:pt x="8053" y="301"/>
                        </a:cubicBezTo>
                        <a:cubicBezTo>
                          <a:pt x="11656" y="301"/>
                          <a:pt x="14705" y="449"/>
                          <a:pt x="15733" y="652"/>
                        </a:cubicBezTo>
                        <a:cubicBezTo>
                          <a:pt x="15974" y="605"/>
                          <a:pt x="16106" y="553"/>
                          <a:pt x="16106" y="501"/>
                        </a:cubicBezTo>
                        <a:cubicBezTo>
                          <a:pt x="16106" y="224"/>
                          <a:pt x="12501" y="0"/>
                          <a:pt x="80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4"/>
                  <p:cNvSpPr/>
                  <p:nvPr/>
                </p:nvSpPr>
                <p:spPr>
                  <a:xfrm>
                    <a:off x="7700948" y="794075"/>
                    <a:ext cx="609813" cy="24686"/>
                  </a:xfrm>
                  <a:custGeom>
                    <a:avLst/>
                    <a:gdLst/>
                    <a:ahLst/>
                    <a:cxnLst/>
                    <a:rect l="l" t="t" r="r" b="b"/>
                    <a:pathLst>
                      <a:path w="16106" h="652" extrusionOk="0">
                        <a:moveTo>
                          <a:pt x="8053" y="0"/>
                        </a:moveTo>
                        <a:cubicBezTo>
                          <a:pt x="3606" y="0"/>
                          <a:pt x="1" y="224"/>
                          <a:pt x="1" y="501"/>
                        </a:cubicBezTo>
                        <a:cubicBezTo>
                          <a:pt x="1" y="553"/>
                          <a:pt x="132" y="605"/>
                          <a:pt x="373" y="652"/>
                        </a:cubicBezTo>
                        <a:cubicBezTo>
                          <a:pt x="1402" y="449"/>
                          <a:pt x="4451" y="301"/>
                          <a:pt x="8053" y="301"/>
                        </a:cubicBezTo>
                        <a:cubicBezTo>
                          <a:pt x="11656" y="301"/>
                          <a:pt x="14705" y="449"/>
                          <a:pt x="15733" y="652"/>
                        </a:cubicBezTo>
                        <a:cubicBezTo>
                          <a:pt x="15974" y="605"/>
                          <a:pt x="16106" y="553"/>
                          <a:pt x="16106" y="501"/>
                        </a:cubicBezTo>
                        <a:cubicBezTo>
                          <a:pt x="16106" y="224"/>
                          <a:pt x="12501" y="0"/>
                          <a:pt x="8053" y="0"/>
                        </a:cubicBezTo>
                        <a:close/>
                      </a:path>
                    </a:pathLst>
                  </a:custGeom>
                  <a:solidFill>
                    <a:srgbClr val="0D5540">
                      <a:alpha val="506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17" name="Google Shape;2817;p34"/>
              <p:cNvGrpSpPr/>
              <p:nvPr/>
            </p:nvGrpSpPr>
            <p:grpSpPr>
              <a:xfrm>
                <a:off x="7619998" y="687151"/>
                <a:ext cx="675581" cy="131610"/>
                <a:chOff x="7619998" y="687151"/>
                <a:chExt cx="675581" cy="131610"/>
              </a:xfrm>
            </p:grpSpPr>
            <p:sp>
              <p:nvSpPr>
                <p:cNvPr id="2818" name="Google Shape;2818;p34"/>
                <p:cNvSpPr/>
                <p:nvPr/>
              </p:nvSpPr>
              <p:spPr>
                <a:xfrm>
                  <a:off x="7619998" y="712481"/>
                  <a:ext cx="675581" cy="106280"/>
                </a:xfrm>
                <a:custGeom>
                  <a:avLst/>
                  <a:gdLst/>
                  <a:ahLst/>
                  <a:cxnLst/>
                  <a:rect l="l" t="t" r="r" b="b"/>
                  <a:pathLst>
                    <a:path w="17843" h="2807" extrusionOk="0">
                      <a:moveTo>
                        <a:pt x="0" y="0"/>
                      </a:moveTo>
                      <a:lnTo>
                        <a:pt x="0" y="2138"/>
                      </a:lnTo>
                      <a:cubicBezTo>
                        <a:pt x="0" y="2508"/>
                        <a:pt x="3995" y="2807"/>
                        <a:pt x="8922" y="2807"/>
                      </a:cubicBezTo>
                      <a:cubicBezTo>
                        <a:pt x="13848" y="2807"/>
                        <a:pt x="17842" y="2508"/>
                        <a:pt x="17842" y="2138"/>
                      </a:cubicBezTo>
                      <a:lnTo>
                        <a:pt x="178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34"/>
                <p:cNvSpPr/>
                <p:nvPr/>
              </p:nvSpPr>
              <p:spPr>
                <a:xfrm>
                  <a:off x="7619998" y="687151"/>
                  <a:ext cx="675581" cy="50660"/>
                </a:xfrm>
                <a:custGeom>
                  <a:avLst/>
                  <a:gdLst/>
                  <a:ahLst/>
                  <a:cxnLst/>
                  <a:rect l="l" t="t" r="r" b="b"/>
                  <a:pathLst>
                    <a:path w="17843" h="1338" extrusionOk="0">
                      <a:moveTo>
                        <a:pt x="8922" y="0"/>
                      </a:moveTo>
                      <a:cubicBezTo>
                        <a:pt x="3994" y="0"/>
                        <a:pt x="0" y="300"/>
                        <a:pt x="0" y="669"/>
                      </a:cubicBezTo>
                      <a:cubicBezTo>
                        <a:pt x="0" y="1038"/>
                        <a:pt x="3994" y="1337"/>
                        <a:pt x="8922" y="1337"/>
                      </a:cubicBezTo>
                      <a:cubicBezTo>
                        <a:pt x="13848" y="1337"/>
                        <a:pt x="17842" y="1038"/>
                        <a:pt x="17842" y="669"/>
                      </a:cubicBezTo>
                      <a:cubicBezTo>
                        <a:pt x="17842" y="300"/>
                        <a:pt x="13848" y="1"/>
                        <a:pt x="89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34"/>
                <p:cNvSpPr/>
                <p:nvPr/>
              </p:nvSpPr>
              <p:spPr>
                <a:xfrm>
                  <a:off x="7652863" y="692263"/>
                  <a:ext cx="609813" cy="37938"/>
                </a:xfrm>
                <a:custGeom>
                  <a:avLst/>
                  <a:gdLst/>
                  <a:ahLst/>
                  <a:cxnLst/>
                  <a:rect l="l" t="t" r="r" b="b"/>
                  <a:pathLst>
                    <a:path w="16106" h="1002" extrusionOk="0">
                      <a:moveTo>
                        <a:pt x="8054" y="1"/>
                      </a:moveTo>
                      <a:cubicBezTo>
                        <a:pt x="5918" y="1"/>
                        <a:pt x="3870" y="53"/>
                        <a:pt x="2359" y="148"/>
                      </a:cubicBezTo>
                      <a:cubicBezTo>
                        <a:pt x="850" y="241"/>
                        <a:pt x="1" y="369"/>
                        <a:pt x="1" y="501"/>
                      </a:cubicBezTo>
                      <a:cubicBezTo>
                        <a:pt x="1" y="634"/>
                        <a:pt x="850" y="761"/>
                        <a:pt x="2359" y="855"/>
                      </a:cubicBezTo>
                      <a:cubicBezTo>
                        <a:pt x="3870" y="949"/>
                        <a:pt x="5918" y="1002"/>
                        <a:pt x="8054" y="1002"/>
                      </a:cubicBezTo>
                      <a:cubicBezTo>
                        <a:pt x="10189" y="1002"/>
                        <a:pt x="12237" y="949"/>
                        <a:pt x="13747" y="855"/>
                      </a:cubicBezTo>
                      <a:cubicBezTo>
                        <a:pt x="15258" y="761"/>
                        <a:pt x="16106" y="634"/>
                        <a:pt x="16106" y="501"/>
                      </a:cubicBezTo>
                      <a:cubicBezTo>
                        <a:pt x="16106" y="369"/>
                        <a:pt x="15258" y="241"/>
                        <a:pt x="13747" y="148"/>
                      </a:cubicBezTo>
                      <a:cubicBezTo>
                        <a:pt x="12237" y="53"/>
                        <a:pt x="10189" y="1"/>
                        <a:pt x="80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21" name="Google Shape;2821;p34"/>
                <p:cNvGrpSpPr/>
                <p:nvPr/>
              </p:nvGrpSpPr>
              <p:grpSpPr>
                <a:xfrm>
                  <a:off x="7652863" y="692263"/>
                  <a:ext cx="609813" cy="24686"/>
                  <a:chOff x="7652863" y="692263"/>
                  <a:chExt cx="609813" cy="24686"/>
                </a:xfrm>
              </p:grpSpPr>
              <p:sp>
                <p:nvSpPr>
                  <p:cNvPr id="2822" name="Google Shape;2822;p34"/>
                  <p:cNvSpPr/>
                  <p:nvPr/>
                </p:nvSpPr>
                <p:spPr>
                  <a:xfrm>
                    <a:off x="7652863" y="692263"/>
                    <a:ext cx="609813" cy="24686"/>
                  </a:xfrm>
                  <a:custGeom>
                    <a:avLst/>
                    <a:gdLst/>
                    <a:ahLst/>
                    <a:cxnLst/>
                    <a:rect l="l" t="t" r="r" b="b"/>
                    <a:pathLst>
                      <a:path w="16106" h="652" extrusionOk="0">
                        <a:moveTo>
                          <a:pt x="8054" y="1"/>
                        </a:moveTo>
                        <a:cubicBezTo>
                          <a:pt x="3606" y="1"/>
                          <a:pt x="1" y="225"/>
                          <a:pt x="1" y="501"/>
                        </a:cubicBezTo>
                        <a:cubicBezTo>
                          <a:pt x="1" y="554"/>
                          <a:pt x="132" y="604"/>
                          <a:pt x="374" y="651"/>
                        </a:cubicBezTo>
                        <a:cubicBezTo>
                          <a:pt x="1401" y="449"/>
                          <a:pt x="4451" y="302"/>
                          <a:pt x="8054" y="302"/>
                        </a:cubicBezTo>
                        <a:cubicBezTo>
                          <a:pt x="11656" y="302"/>
                          <a:pt x="14705" y="449"/>
                          <a:pt x="15734" y="651"/>
                        </a:cubicBezTo>
                        <a:cubicBezTo>
                          <a:pt x="15975" y="604"/>
                          <a:pt x="16106" y="554"/>
                          <a:pt x="16106" y="501"/>
                        </a:cubicBezTo>
                        <a:cubicBezTo>
                          <a:pt x="16106" y="225"/>
                          <a:pt x="12501" y="1"/>
                          <a:pt x="80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34"/>
                  <p:cNvSpPr/>
                  <p:nvPr/>
                </p:nvSpPr>
                <p:spPr>
                  <a:xfrm>
                    <a:off x="7652863" y="692263"/>
                    <a:ext cx="609813" cy="24686"/>
                  </a:xfrm>
                  <a:custGeom>
                    <a:avLst/>
                    <a:gdLst/>
                    <a:ahLst/>
                    <a:cxnLst/>
                    <a:rect l="l" t="t" r="r" b="b"/>
                    <a:pathLst>
                      <a:path w="16106" h="652" extrusionOk="0">
                        <a:moveTo>
                          <a:pt x="8054" y="1"/>
                        </a:moveTo>
                        <a:cubicBezTo>
                          <a:pt x="3606" y="1"/>
                          <a:pt x="1" y="225"/>
                          <a:pt x="1" y="501"/>
                        </a:cubicBezTo>
                        <a:cubicBezTo>
                          <a:pt x="1" y="554"/>
                          <a:pt x="132" y="604"/>
                          <a:pt x="374" y="651"/>
                        </a:cubicBezTo>
                        <a:cubicBezTo>
                          <a:pt x="1401" y="449"/>
                          <a:pt x="4451" y="302"/>
                          <a:pt x="8054" y="302"/>
                        </a:cubicBezTo>
                        <a:cubicBezTo>
                          <a:pt x="11656" y="302"/>
                          <a:pt x="14705" y="449"/>
                          <a:pt x="15734" y="651"/>
                        </a:cubicBezTo>
                        <a:cubicBezTo>
                          <a:pt x="15975" y="604"/>
                          <a:pt x="16106" y="554"/>
                          <a:pt x="16106" y="501"/>
                        </a:cubicBezTo>
                        <a:cubicBezTo>
                          <a:pt x="16106" y="225"/>
                          <a:pt x="12501" y="1"/>
                          <a:pt x="8054" y="1"/>
                        </a:cubicBezTo>
                        <a:close/>
                      </a:path>
                    </a:pathLst>
                  </a:custGeom>
                  <a:solidFill>
                    <a:srgbClr val="0D5540">
                      <a:alpha val="506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24" name="Google Shape;2824;p34"/>
              <p:cNvGrpSpPr/>
              <p:nvPr/>
            </p:nvGrpSpPr>
            <p:grpSpPr>
              <a:xfrm>
                <a:off x="7619998" y="579660"/>
                <a:ext cx="675581" cy="131610"/>
                <a:chOff x="7619998" y="579660"/>
                <a:chExt cx="675581" cy="131610"/>
              </a:xfrm>
            </p:grpSpPr>
            <p:sp>
              <p:nvSpPr>
                <p:cNvPr id="2825" name="Google Shape;2825;p34"/>
                <p:cNvSpPr/>
                <p:nvPr/>
              </p:nvSpPr>
              <p:spPr>
                <a:xfrm>
                  <a:off x="7619998" y="604952"/>
                  <a:ext cx="675581" cy="106318"/>
                </a:xfrm>
                <a:custGeom>
                  <a:avLst/>
                  <a:gdLst/>
                  <a:ahLst/>
                  <a:cxnLst/>
                  <a:rect l="l" t="t" r="r" b="b"/>
                  <a:pathLst>
                    <a:path w="17843" h="2808" extrusionOk="0">
                      <a:moveTo>
                        <a:pt x="0" y="1"/>
                      </a:moveTo>
                      <a:lnTo>
                        <a:pt x="0" y="2139"/>
                      </a:lnTo>
                      <a:cubicBezTo>
                        <a:pt x="0" y="2508"/>
                        <a:pt x="3995" y="2807"/>
                        <a:pt x="8922" y="2807"/>
                      </a:cubicBezTo>
                      <a:cubicBezTo>
                        <a:pt x="13848" y="2807"/>
                        <a:pt x="17842" y="2508"/>
                        <a:pt x="17842" y="2139"/>
                      </a:cubicBezTo>
                      <a:lnTo>
                        <a:pt x="178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34"/>
                <p:cNvSpPr/>
                <p:nvPr/>
              </p:nvSpPr>
              <p:spPr>
                <a:xfrm>
                  <a:off x="7619998" y="579660"/>
                  <a:ext cx="675581" cy="50622"/>
                </a:xfrm>
                <a:custGeom>
                  <a:avLst/>
                  <a:gdLst/>
                  <a:ahLst/>
                  <a:cxnLst/>
                  <a:rect l="l" t="t" r="r" b="b"/>
                  <a:pathLst>
                    <a:path w="17843" h="1337" extrusionOk="0">
                      <a:moveTo>
                        <a:pt x="8922" y="1"/>
                      </a:moveTo>
                      <a:cubicBezTo>
                        <a:pt x="3994" y="1"/>
                        <a:pt x="0" y="300"/>
                        <a:pt x="0" y="669"/>
                      </a:cubicBezTo>
                      <a:cubicBezTo>
                        <a:pt x="0" y="1038"/>
                        <a:pt x="3994" y="1337"/>
                        <a:pt x="8922" y="1337"/>
                      </a:cubicBezTo>
                      <a:cubicBezTo>
                        <a:pt x="13848" y="1337"/>
                        <a:pt x="17842" y="1038"/>
                        <a:pt x="17842" y="669"/>
                      </a:cubicBezTo>
                      <a:cubicBezTo>
                        <a:pt x="17842" y="300"/>
                        <a:pt x="13848" y="1"/>
                        <a:pt x="89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34"/>
                <p:cNvSpPr/>
                <p:nvPr/>
              </p:nvSpPr>
              <p:spPr>
                <a:xfrm>
                  <a:off x="7652863" y="584771"/>
                  <a:ext cx="609813" cy="37938"/>
                </a:xfrm>
                <a:custGeom>
                  <a:avLst/>
                  <a:gdLst/>
                  <a:ahLst/>
                  <a:cxnLst/>
                  <a:rect l="l" t="t" r="r" b="b"/>
                  <a:pathLst>
                    <a:path w="16106" h="1002" extrusionOk="0">
                      <a:moveTo>
                        <a:pt x="8054" y="0"/>
                      </a:moveTo>
                      <a:cubicBezTo>
                        <a:pt x="5918" y="0"/>
                        <a:pt x="3870" y="53"/>
                        <a:pt x="2359" y="147"/>
                      </a:cubicBezTo>
                      <a:cubicBezTo>
                        <a:pt x="850" y="241"/>
                        <a:pt x="1" y="368"/>
                        <a:pt x="1" y="501"/>
                      </a:cubicBezTo>
                      <a:cubicBezTo>
                        <a:pt x="1" y="633"/>
                        <a:pt x="850" y="761"/>
                        <a:pt x="2359" y="854"/>
                      </a:cubicBezTo>
                      <a:cubicBezTo>
                        <a:pt x="3870" y="949"/>
                        <a:pt x="5918" y="1001"/>
                        <a:pt x="8054" y="1001"/>
                      </a:cubicBezTo>
                      <a:cubicBezTo>
                        <a:pt x="10189" y="1001"/>
                        <a:pt x="12237" y="949"/>
                        <a:pt x="13747" y="854"/>
                      </a:cubicBezTo>
                      <a:cubicBezTo>
                        <a:pt x="15258" y="761"/>
                        <a:pt x="16106" y="633"/>
                        <a:pt x="16106" y="501"/>
                      </a:cubicBezTo>
                      <a:cubicBezTo>
                        <a:pt x="16106" y="368"/>
                        <a:pt x="15258" y="241"/>
                        <a:pt x="13747" y="147"/>
                      </a:cubicBezTo>
                      <a:cubicBezTo>
                        <a:pt x="12237" y="53"/>
                        <a:pt x="10189" y="0"/>
                        <a:pt x="80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28" name="Google Shape;2828;p34"/>
                <p:cNvGrpSpPr/>
                <p:nvPr/>
              </p:nvGrpSpPr>
              <p:grpSpPr>
                <a:xfrm>
                  <a:off x="7652863" y="584771"/>
                  <a:ext cx="609813" cy="24686"/>
                  <a:chOff x="7652863" y="584771"/>
                  <a:chExt cx="609813" cy="24686"/>
                </a:xfrm>
              </p:grpSpPr>
              <p:sp>
                <p:nvSpPr>
                  <p:cNvPr id="2829" name="Google Shape;2829;p34"/>
                  <p:cNvSpPr/>
                  <p:nvPr/>
                </p:nvSpPr>
                <p:spPr>
                  <a:xfrm>
                    <a:off x="7652863" y="584771"/>
                    <a:ext cx="609813" cy="24686"/>
                  </a:xfrm>
                  <a:custGeom>
                    <a:avLst/>
                    <a:gdLst/>
                    <a:ahLst/>
                    <a:cxnLst/>
                    <a:rect l="l" t="t" r="r" b="b"/>
                    <a:pathLst>
                      <a:path w="16106" h="652" extrusionOk="0">
                        <a:moveTo>
                          <a:pt x="8054" y="0"/>
                        </a:moveTo>
                        <a:cubicBezTo>
                          <a:pt x="3606" y="0"/>
                          <a:pt x="1" y="224"/>
                          <a:pt x="1" y="501"/>
                        </a:cubicBezTo>
                        <a:cubicBezTo>
                          <a:pt x="1" y="553"/>
                          <a:pt x="132" y="604"/>
                          <a:pt x="374" y="652"/>
                        </a:cubicBezTo>
                        <a:cubicBezTo>
                          <a:pt x="1401" y="448"/>
                          <a:pt x="4451" y="301"/>
                          <a:pt x="8054" y="301"/>
                        </a:cubicBezTo>
                        <a:cubicBezTo>
                          <a:pt x="11656" y="301"/>
                          <a:pt x="14705" y="448"/>
                          <a:pt x="15734" y="652"/>
                        </a:cubicBezTo>
                        <a:cubicBezTo>
                          <a:pt x="15975" y="604"/>
                          <a:pt x="16106" y="553"/>
                          <a:pt x="16106" y="501"/>
                        </a:cubicBezTo>
                        <a:cubicBezTo>
                          <a:pt x="16106" y="224"/>
                          <a:pt x="12501" y="0"/>
                          <a:pt x="80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34"/>
                  <p:cNvSpPr/>
                  <p:nvPr/>
                </p:nvSpPr>
                <p:spPr>
                  <a:xfrm>
                    <a:off x="7652863" y="584771"/>
                    <a:ext cx="609813" cy="24686"/>
                  </a:xfrm>
                  <a:custGeom>
                    <a:avLst/>
                    <a:gdLst/>
                    <a:ahLst/>
                    <a:cxnLst/>
                    <a:rect l="l" t="t" r="r" b="b"/>
                    <a:pathLst>
                      <a:path w="16106" h="652" extrusionOk="0">
                        <a:moveTo>
                          <a:pt x="8054" y="0"/>
                        </a:moveTo>
                        <a:cubicBezTo>
                          <a:pt x="3606" y="0"/>
                          <a:pt x="1" y="224"/>
                          <a:pt x="1" y="501"/>
                        </a:cubicBezTo>
                        <a:cubicBezTo>
                          <a:pt x="1" y="553"/>
                          <a:pt x="132" y="604"/>
                          <a:pt x="374" y="652"/>
                        </a:cubicBezTo>
                        <a:cubicBezTo>
                          <a:pt x="1401" y="448"/>
                          <a:pt x="4451" y="301"/>
                          <a:pt x="8054" y="301"/>
                        </a:cubicBezTo>
                        <a:cubicBezTo>
                          <a:pt x="11656" y="301"/>
                          <a:pt x="14705" y="448"/>
                          <a:pt x="15734" y="652"/>
                        </a:cubicBezTo>
                        <a:cubicBezTo>
                          <a:pt x="15975" y="604"/>
                          <a:pt x="16106" y="553"/>
                          <a:pt x="16106" y="501"/>
                        </a:cubicBezTo>
                        <a:cubicBezTo>
                          <a:pt x="16106" y="224"/>
                          <a:pt x="12501" y="0"/>
                          <a:pt x="8054" y="0"/>
                        </a:cubicBezTo>
                        <a:close/>
                      </a:path>
                    </a:pathLst>
                  </a:custGeom>
                  <a:solidFill>
                    <a:srgbClr val="0D5540">
                      <a:alpha val="506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31" name="Google Shape;2831;p34"/>
              <p:cNvGrpSpPr/>
              <p:nvPr/>
            </p:nvGrpSpPr>
            <p:grpSpPr>
              <a:xfrm>
                <a:off x="7649720" y="477847"/>
                <a:ext cx="675618" cy="131610"/>
                <a:chOff x="7649720" y="477847"/>
                <a:chExt cx="675618" cy="131610"/>
              </a:xfrm>
            </p:grpSpPr>
            <p:sp>
              <p:nvSpPr>
                <p:cNvPr id="2832" name="Google Shape;2832;p34"/>
                <p:cNvSpPr/>
                <p:nvPr/>
              </p:nvSpPr>
              <p:spPr>
                <a:xfrm>
                  <a:off x="7649720" y="503177"/>
                  <a:ext cx="675581" cy="106280"/>
                </a:xfrm>
                <a:custGeom>
                  <a:avLst/>
                  <a:gdLst/>
                  <a:ahLst/>
                  <a:cxnLst/>
                  <a:rect l="l" t="t" r="r" b="b"/>
                  <a:pathLst>
                    <a:path w="17843" h="2807" extrusionOk="0">
                      <a:moveTo>
                        <a:pt x="0" y="0"/>
                      </a:moveTo>
                      <a:lnTo>
                        <a:pt x="0" y="2138"/>
                      </a:lnTo>
                      <a:cubicBezTo>
                        <a:pt x="0" y="2507"/>
                        <a:pt x="3995" y="2807"/>
                        <a:pt x="8922" y="2807"/>
                      </a:cubicBezTo>
                      <a:cubicBezTo>
                        <a:pt x="13849" y="2807"/>
                        <a:pt x="17842" y="2507"/>
                        <a:pt x="17842" y="2138"/>
                      </a:cubicBezTo>
                      <a:lnTo>
                        <a:pt x="178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33" name="Google Shape;2833;p34"/>
                <p:cNvGrpSpPr/>
                <p:nvPr/>
              </p:nvGrpSpPr>
              <p:grpSpPr>
                <a:xfrm>
                  <a:off x="7649720" y="477847"/>
                  <a:ext cx="675618" cy="50660"/>
                  <a:chOff x="7649720" y="477847"/>
                  <a:chExt cx="675618" cy="50660"/>
                </a:xfrm>
              </p:grpSpPr>
              <p:sp>
                <p:nvSpPr>
                  <p:cNvPr id="2834" name="Google Shape;2834;p34"/>
                  <p:cNvSpPr/>
                  <p:nvPr/>
                </p:nvSpPr>
                <p:spPr>
                  <a:xfrm>
                    <a:off x="7649720" y="477847"/>
                    <a:ext cx="675618" cy="50660"/>
                  </a:xfrm>
                  <a:custGeom>
                    <a:avLst/>
                    <a:gdLst/>
                    <a:ahLst/>
                    <a:cxnLst/>
                    <a:rect l="l" t="t" r="r" b="b"/>
                    <a:pathLst>
                      <a:path w="17844" h="1338" extrusionOk="0">
                        <a:moveTo>
                          <a:pt x="8922" y="0"/>
                        </a:moveTo>
                        <a:cubicBezTo>
                          <a:pt x="6555" y="0"/>
                          <a:pt x="4286" y="71"/>
                          <a:pt x="2614" y="197"/>
                        </a:cubicBezTo>
                        <a:cubicBezTo>
                          <a:pt x="941" y="322"/>
                          <a:pt x="0" y="491"/>
                          <a:pt x="0" y="669"/>
                        </a:cubicBezTo>
                        <a:cubicBezTo>
                          <a:pt x="0" y="846"/>
                          <a:pt x="941" y="1016"/>
                          <a:pt x="2614" y="1141"/>
                        </a:cubicBezTo>
                        <a:cubicBezTo>
                          <a:pt x="4286" y="1266"/>
                          <a:pt x="6555" y="1337"/>
                          <a:pt x="8922" y="1337"/>
                        </a:cubicBezTo>
                        <a:cubicBezTo>
                          <a:pt x="11288" y="1337"/>
                          <a:pt x="13557" y="1266"/>
                          <a:pt x="15230" y="1141"/>
                        </a:cubicBezTo>
                        <a:cubicBezTo>
                          <a:pt x="16903" y="1016"/>
                          <a:pt x="17843" y="846"/>
                          <a:pt x="17843" y="669"/>
                        </a:cubicBezTo>
                        <a:cubicBezTo>
                          <a:pt x="17843" y="491"/>
                          <a:pt x="16903" y="322"/>
                          <a:pt x="15230" y="197"/>
                        </a:cubicBezTo>
                        <a:cubicBezTo>
                          <a:pt x="13557" y="71"/>
                          <a:pt x="11288" y="0"/>
                          <a:pt x="89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34"/>
                  <p:cNvSpPr/>
                  <p:nvPr/>
                </p:nvSpPr>
                <p:spPr>
                  <a:xfrm>
                    <a:off x="7649720" y="477847"/>
                    <a:ext cx="675618" cy="50660"/>
                  </a:xfrm>
                  <a:custGeom>
                    <a:avLst/>
                    <a:gdLst/>
                    <a:ahLst/>
                    <a:cxnLst/>
                    <a:rect l="l" t="t" r="r" b="b"/>
                    <a:pathLst>
                      <a:path w="17844" h="1338" extrusionOk="0">
                        <a:moveTo>
                          <a:pt x="8922" y="0"/>
                        </a:moveTo>
                        <a:cubicBezTo>
                          <a:pt x="6555" y="0"/>
                          <a:pt x="4286" y="71"/>
                          <a:pt x="2614" y="197"/>
                        </a:cubicBezTo>
                        <a:cubicBezTo>
                          <a:pt x="941" y="322"/>
                          <a:pt x="0" y="491"/>
                          <a:pt x="0" y="669"/>
                        </a:cubicBezTo>
                        <a:cubicBezTo>
                          <a:pt x="0" y="846"/>
                          <a:pt x="941" y="1016"/>
                          <a:pt x="2614" y="1141"/>
                        </a:cubicBezTo>
                        <a:cubicBezTo>
                          <a:pt x="4286" y="1266"/>
                          <a:pt x="6555" y="1337"/>
                          <a:pt x="8922" y="1337"/>
                        </a:cubicBezTo>
                        <a:cubicBezTo>
                          <a:pt x="11288" y="1337"/>
                          <a:pt x="13557" y="1266"/>
                          <a:pt x="15230" y="1141"/>
                        </a:cubicBezTo>
                        <a:cubicBezTo>
                          <a:pt x="16903" y="1016"/>
                          <a:pt x="17843" y="846"/>
                          <a:pt x="17843" y="669"/>
                        </a:cubicBezTo>
                        <a:cubicBezTo>
                          <a:pt x="17843" y="491"/>
                          <a:pt x="16903" y="322"/>
                          <a:pt x="15230" y="197"/>
                        </a:cubicBezTo>
                        <a:cubicBezTo>
                          <a:pt x="13557" y="71"/>
                          <a:pt x="11288" y="0"/>
                          <a:pt x="8922" y="0"/>
                        </a:cubicBezTo>
                        <a:close/>
                      </a:path>
                    </a:pathLst>
                  </a:custGeom>
                  <a:solidFill>
                    <a:srgbClr val="FFFFFF">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36" name="Google Shape;2836;p34"/>
                <p:cNvSpPr/>
                <p:nvPr/>
              </p:nvSpPr>
              <p:spPr>
                <a:xfrm>
                  <a:off x="7682585" y="482959"/>
                  <a:ext cx="609813" cy="37938"/>
                </a:xfrm>
                <a:custGeom>
                  <a:avLst/>
                  <a:gdLst/>
                  <a:ahLst/>
                  <a:cxnLst/>
                  <a:rect l="l" t="t" r="r" b="b"/>
                  <a:pathLst>
                    <a:path w="16106" h="1002" extrusionOk="0">
                      <a:moveTo>
                        <a:pt x="8054" y="1"/>
                      </a:moveTo>
                      <a:cubicBezTo>
                        <a:pt x="5918" y="1"/>
                        <a:pt x="3870" y="53"/>
                        <a:pt x="2359" y="147"/>
                      </a:cubicBezTo>
                      <a:cubicBezTo>
                        <a:pt x="850" y="241"/>
                        <a:pt x="1" y="369"/>
                        <a:pt x="1" y="501"/>
                      </a:cubicBezTo>
                      <a:cubicBezTo>
                        <a:pt x="1" y="634"/>
                        <a:pt x="850" y="761"/>
                        <a:pt x="2359" y="855"/>
                      </a:cubicBezTo>
                      <a:cubicBezTo>
                        <a:pt x="3870" y="948"/>
                        <a:pt x="5918" y="1002"/>
                        <a:pt x="8054" y="1002"/>
                      </a:cubicBezTo>
                      <a:cubicBezTo>
                        <a:pt x="10189" y="1002"/>
                        <a:pt x="12238" y="948"/>
                        <a:pt x="13747" y="855"/>
                      </a:cubicBezTo>
                      <a:cubicBezTo>
                        <a:pt x="15258" y="761"/>
                        <a:pt x="16106" y="634"/>
                        <a:pt x="16106" y="501"/>
                      </a:cubicBezTo>
                      <a:cubicBezTo>
                        <a:pt x="16106" y="369"/>
                        <a:pt x="15258" y="241"/>
                        <a:pt x="13747" y="147"/>
                      </a:cubicBezTo>
                      <a:cubicBezTo>
                        <a:pt x="12238" y="53"/>
                        <a:pt x="10189" y="1"/>
                        <a:pt x="80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34"/>
                <p:cNvSpPr/>
                <p:nvPr/>
              </p:nvSpPr>
              <p:spPr>
                <a:xfrm>
                  <a:off x="7682585" y="482959"/>
                  <a:ext cx="609813" cy="24686"/>
                </a:xfrm>
                <a:custGeom>
                  <a:avLst/>
                  <a:gdLst/>
                  <a:ahLst/>
                  <a:cxnLst/>
                  <a:rect l="l" t="t" r="r" b="b"/>
                  <a:pathLst>
                    <a:path w="16106" h="652" extrusionOk="0">
                      <a:moveTo>
                        <a:pt x="8054" y="1"/>
                      </a:moveTo>
                      <a:cubicBezTo>
                        <a:pt x="3606" y="1"/>
                        <a:pt x="1" y="225"/>
                        <a:pt x="1" y="501"/>
                      </a:cubicBezTo>
                      <a:cubicBezTo>
                        <a:pt x="1" y="554"/>
                        <a:pt x="132" y="604"/>
                        <a:pt x="374" y="651"/>
                      </a:cubicBezTo>
                      <a:cubicBezTo>
                        <a:pt x="1402" y="449"/>
                        <a:pt x="4451" y="302"/>
                        <a:pt x="8054" y="302"/>
                      </a:cubicBezTo>
                      <a:cubicBezTo>
                        <a:pt x="11657" y="302"/>
                        <a:pt x="14705" y="449"/>
                        <a:pt x="15734" y="651"/>
                      </a:cubicBezTo>
                      <a:cubicBezTo>
                        <a:pt x="15975" y="604"/>
                        <a:pt x="16106" y="554"/>
                        <a:pt x="16106" y="501"/>
                      </a:cubicBezTo>
                      <a:cubicBezTo>
                        <a:pt x="16106" y="225"/>
                        <a:pt x="12501" y="1"/>
                        <a:pt x="80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38" name="Google Shape;2838;p34"/>
              <p:cNvSpPr/>
              <p:nvPr/>
            </p:nvSpPr>
            <p:spPr>
              <a:xfrm>
                <a:off x="8293610" y="345367"/>
                <a:ext cx="240540" cy="676981"/>
              </a:xfrm>
              <a:custGeom>
                <a:avLst/>
                <a:gdLst/>
                <a:ahLst/>
                <a:cxnLst/>
                <a:rect l="l" t="t" r="r" b="b"/>
                <a:pathLst>
                  <a:path w="6353" h="17880" extrusionOk="0">
                    <a:moveTo>
                      <a:pt x="2448" y="1"/>
                    </a:moveTo>
                    <a:lnTo>
                      <a:pt x="361" y="470"/>
                    </a:lnTo>
                    <a:cubicBezTo>
                      <a:pt x="1" y="550"/>
                      <a:pt x="583" y="4513"/>
                      <a:pt x="1661" y="9320"/>
                    </a:cubicBezTo>
                    <a:cubicBezTo>
                      <a:pt x="2728" y="14078"/>
                      <a:pt x="3882" y="17880"/>
                      <a:pt x="4254" y="17880"/>
                    </a:cubicBezTo>
                    <a:cubicBezTo>
                      <a:pt x="4258" y="17880"/>
                      <a:pt x="4262" y="17880"/>
                      <a:pt x="4266" y="17879"/>
                    </a:cubicBezTo>
                    <a:lnTo>
                      <a:pt x="6353" y="17411"/>
                    </a:lnTo>
                    <a:lnTo>
                      <a:pt x="24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34"/>
              <p:cNvSpPr/>
              <p:nvPr/>
            </p:nvSpPr>
            <p:spPr>
              <a:xfrm>
                <a:off x="8372629" y="345329"/>
                <a:ext cx="175152" cy="659338"/>
              </a:xfrm>
              <a:custGeom>
                <a:avLst/>
                <a:gdLst/>
                <a:ahLst/>
                <a:cxnLst/>
                <a:rect l="l" t="t" r="r" b="b"/>
                <a:pathLst>
                  <a:path w="4626" h="17414" extrusionOk="0">
                    <a:moveTo>
                      <a:pt x="372" y="1"/>
                    </a:moveTo>
                    <a:cubicBezTo>
                      <a:pt x="368" y="1"/>
                      <a:pt x="364" y="1"/>
                      <a:pt x="361" y="2"/>
                    </a:cubicBezTo>
                    <a:cubicBezTo>
                      <a:pt x="1" y="83"/>
                      <a:pt x="583" y="4046"/>
                      <a:pt x="1661" y="8854"/>
                    </a:cubicBezTo>
                    <a:cubicBezTo>
                      <a:pt x="2729" y="13611"/>
                      <a:pt x="3881" y="17413"/>
                      <a:pt x="4254" y="17413"/>
                    </a:cubicBezTo>
                    <a:cubicBezTo>
                      <a:pt x="4258" y="17413"/>
                      <a:pt x="4262" y="17413"/>
                      <a:pt x="4266" y="17412"/>
                    </a:cubicBezTo>
                    <a:cubicBezTo>
                      <a:pt x="4626" y="17331"/>
                      <a:pt x="4043" y="13368"/>
                      <a:pt x="2965" y="8561"/>
                    </a:cubicBezTo>
                    <a:cubicBezTo>
                      <a:pt x="1898" y="3803"/>
                      <a:pt x="744" y="1"/>
                      <a:pt x="3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34"/>
              <p:cNvSpPr/>
              <p:nvPr/>
            </p:nvSpPr>
            <p:spPr>
              <a:xfrm>
                <a:off x="8384442" y="377171"/>
                <a:ext cx="153911" cy="595085"/>
              </a:xfrm>
              <a:custGeom>
                <a:avLst/>
                <a:gdLst/>
                <a:ahLst/>
                <a:cxnLst/>
                <a:rect l="l" t="t" r="r" b="b"/>
                <a:pathLst>
                  <a:path w="4065" h="15717" extrusionOk="0">
                    <a:moveTo>
                      <a:pt x="278" y="1"/>
                    </a:moveTo>
                    <a:cubicBezTo>
                      <a:pt x="275" y="1"/>
                      <a:pt x="273" y="1"/>
                      <a:pt x="271" y="2"/>
                    </a:cubicBezTo>
                    <a:cubicBezTo>
                      <a:pt x="0" y="62"/>
                      <a:pt x="571" y="3629"/>
                      <a:pt x="1545" y="7968"/>
                    </a:cubicBezTo>
                    <a:cubicBezTo>
                      <a:pt x="2510" y="12271"/>
                      <a:pt x="3508" y="15717"/>
                      <a:pt x="3788" y="15717"/>
                    </a:cubicBezTo>
                    <a:cubicBezTo>
                      <a:pt x="3791" y="15717"/>
                      <a:pt x="3793" y="15717"/>
                      <a:pt x="3796" y="15716"/>
                    </a:cubicBezTo>
                    <a:cubicBezTo>
                      <a:pt x="4065" y="15655"/>
                      <a:pt x="3495" y="12088"/>
                      <a:pt x="2521" y="7749"/>
                    </a:cubicBezTo>
                    <a:cubicBezTo>
                      <a:pt x="1556" y="3447"/>
                      <a:pt x="557" y="1"/>
                      <a:pt x="2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34"/>
              <p:cNvSpPr/>
              <p:nvPr/>
            </p:nvSpPr>
            <p:spPr>
              <a:xfrm>
                <a:off x="8391939" y="377171"/>
                <a:ext cx="146414" cy="595085"/>
              </a:xfrm>
              <a:custGeom>
                <a:avLst/>
                <a:gdLst/>
                <a:ahLst/>
                <a:cxnLst/>
                <a:rect l="l" t="t" r="r" b="b"/>
                <a:pathLst>
                  <a:path w="3867" h="15717" extrusionOk="0">
                    <a:moveTo>
                      <a:pt x="80" y="1"/>
                    </a:moveTo>
                    <a:cubicBezTo>
                      <a:pt x="77" y="1"/>
                      <a:pt x="75" y="1"/>
                      <a:pt x="73" y="2"/>
                    </a:cubicBezTo>
                    <a:cubicBezTo>
                      <a:pt x="21" y="13"/>
                      <a:pt x="1" y="153"/>
                      <a:pt x="7" y="398"/>
                    </a:cubicBezTo>
                    <a:cubicBezTo>
                      <a:pt x="430" y="1357"/>
                      <a:pt x="1241" y="4300"/>
                      <a:pt x="2029" y="7815"/>
                    </a:cubicBezTo>
                    <a:cubicBezTo>
                      <a:pt x="2818" y="11331"/>
                      <a:pt x="3342" y="14338"/>
                      <a:pt x="3368" y="15386"/>
                    </a:cubicBezTo>
                    <a:cubicBezTo>
                      <a:pt x="3464" y="15600"/>
                      <a:pt x="3539" y="15717"/>
                      <a:pt x="3591" y="15717"/>
                    </a:cubicBezTo>
                    <a:cubicBezTo>
                      <a:pt x="3593" y="15717"/>
                      <a:pt x="3595" y="15717"/>
                      <a:pt x="3598" y="15716"/>
                    </a:cubicBezTo>
                    <a:cubicBezTo>
                      <a:pt x="3867" y="15655"/>
                      <a:pt x="3297" y="12088"/>
                      <a:pt x="2323" y="7749"/>
                    </a:cubicBezTo>
                    <a:cubicBezTo>
                      <a:pt x="1358" y="3448"/>
                      <a:pt x="360" y="1"/>
                      <a:pt x="80" y="1"/>
                    </a:cubicBezTo>
                    <a:close/>
                  </a:path>
                </a:pathLst>
              </a:custGeom>
              <a:solidFill>
                <a:srgbClr val="0D5540">
                  <a:alpha val="506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42" name="Google Shape;2842;p34"/>
            <p:cNvSpPr/>
            <p:nvPr/>
          </p:nvSpPr>
          <p:spPr>
            <a:xfrm>
              <a:off x="7352900" y="341500"/>
              <a:ext cx="87277" cy="84802"/>
            </a:xfrm>
            <a:custGeom>
              <a:avLst/>
              <a:gdLst/>
              <a:ahLst/>
              <a:cxnLst/>
              <a:rect l="l" t="t" r="r" b="b"/>
              <a:pathLst>
                <a:path w="2002" h="1945" extrusionOk="0">
                  <a:moveTo>
                    <a:pt x="1001" y="1"/>
                  </a:moveTo>
                  <a:cubicBezTo>
                    <a:pt x="961" y="1"/>
                    <a:pt x="921" y="29"/>
                    <a:pt x="885" y="87"/>
                  </a:cubicBezTo>
                  <a:cubicBezTo>
                    <a:pt x="714" y="357"/>
                    <a:pt x="386" y="685"/>
                    <a:pt x="116" y="856"/>
                  </a:cubicBezTo>
                  <a:cubicBezTo>
                    <a:pt x="1" y="928"/>
                    <a:pt x="1" y="1017"/>
                    <a:pt x="116" y="1089"/>
                  </a:cubicBezTo>
                  <a:cubicBezTo>
                    <a:pt x="386" y="1260"/>
                    <a:pt x="714" y="1587"/>
                    <a:pt x="885" y="1858"/>
                  </a:cubicBezTo>
                  <a:cubicBezTo>
                    <a:pt x="921" y="1915"/>
                    <a:pt x="961" y="1944"/>
                    <a:pt x="1001" y="1944"/>
                  </a:cubicBezTo>
                  <a:cubicBezTo>
                    <a:pt x="1042" y="1944"/>
                    <a:pt x="1082" y="1915"/>
                    <a:pt x="1118" y="1858"/>
                  </a:cubicBezTo>
                  <a:cubicBezTo>
                    <a:pt x="1289" y="1587"/>
                    <a:pt x="1616" y="1260"/>
                    <a:pt x="1887" y="1089"/>
                  </a:cubicBezTo>
                  <a:cubicBezTo>
                    <a:pt x="2002" y="1017"/>
                    <a:pt x="2002" y="928"/>
                    <a:pt x="1887" y="856"/>
                  </a:cubicBezTo>
                  <a:cubicBezTo>
                    <a:pt x="1616" y="685"/>
                    <a:pt x="1289" y="357"/>
                    <a:pt x="1118" y="87"/>
                  </a:cubicBezTo>
                  <a:cubicBezTo>
                    <a:pt x="1082" y="29"/>
                    <a:pt x="1042" y="1"/>
                    <a:pt x="10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34"/>
            <p:cNvSpPr/>
            <p:nvPr/>
          </p:nvSpPr>
          <p:spPr>
            <a:xfrm>
              <a:off x="7456636" y="213561"/>
              <a:ext cx="64965" cy="63125"/>
            </a:xfrm>
            <a:custGeom>
              <a:avLst/>
              <a:gdLst/>
              <a:ahLst/>
              <a:cxnLst/>
              <a:rect l="l" t="t" r="r" b="b"/>
              <a:pathLst>
                <a:path w="2002" h="1945" extrusionOk="0">
                  <a:moveTo>
                    <a:pt x="1001" y="1"/>
                  </a:moveTo>
                  <a:cubicBezTo>
                    <a:pt x="961" y="1"/>
                    <a:pt x="921" y="29"/>
                    <a:pt x="885" y="87"/>
                  </a:cubicBezTo>
                  <a:cubicBezTo>
                    <a:pt x="714" y="357"/>
                    <a:pt x="386" y="685"/>
                    <a:pt x="116" y="856"/>
                  </a:cubicBezTo>
                  <a:cubicBezTo>
                    <a:pt x="1" y="928"/>
                    <a:pt x="1" y="1017"/>
                    <a:pt x="116" y="1089"/>
                  </a:cubicBezTo>
                  <a:cubicBezTo>
                    <a:pt x="386" y="1260"/>
                    <a:pt x="714" y="1587"/>
                    <a:pt x="885" y="1858"/>
                  </a:cubicBezTo>
                  <a:cubicBezTo>
                    <a:pt x="921" y="1915"/>
                    <a:pt x="961" y="1944"/>
                    <a:pt x="1001" y="1944"/>
                  </a:cubicBezTo>
                  <a:cubicBezTo>
                    <a:pt x="1042" y="1944"/>
                    <a:pt x="1082" y="1915"/>
                    <a:pt x="1118" y="1858"/>
                  </a:cubicBezTo>
                  <a:cubicBezTo>
                    <a:pt x="1289" y="1587"/>
                    <a:pt x="1616" y="1260"/>
                    <a:pt x="1887" y="1089"/>
                  </a:cubicBezTo>
                  <a:cubicBezTo>
                    <a:pt x="2002" y="1017"/>
                    <a:pt x="2002" y="928"/>
                    <a:pt x="1887" y="856"/>
                  </a:cubicBezTo>
                  <a:cubicBezTo>
                    <a:pt x="1616" y="685"/>
                    <a:pt x="1289" y="357"/>
                    <a:pt x="1118" y="87"/>
                  </a:cubicBezTo>
                  <a:cubicBezTo>
                    <a:pt x="1082" y="29"/>
                    <a:pt x="1042" y="1"/>
                    <a:pt x="10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34"/>
            <p:cNvSpPr/>
            <p:nvPr/>
          </p:nvSpPr>
          <p:spPr>
            <a:xfrm>
              <a:off x="8640625" y="1148875"/>
              <a:ext cx="64965" cy="63125"/>
            </a:xfrm>
            <a:custGeom>
              <a:avLst/>
              <a:gdLst/>
              <a:ahLst/>
              <a:cxnLst/>
              <a:rect l="l" t="t" r="r" b="b"/>
              <a:pathLst>
                <a:path w="2002" h="1945" extrusionOk="0">
                  <a:moveTo>
                    <a:pt x="1001" y="1"/>
                  </a:moveTo>
                  <a:cubicBezTo>
                    <a:pt x="961" y="1"/>
                    <a:pt x="921" y="29"/>
                    <a:pt x="885" y="87"/>
                  </a:cubicBezTo>
                  <a:cubicBezTo>
                    <a:pt x="714" y="357"/>
                    <a:pt x="386" y="685"/>
                    <a:pt x="116" y="856"/>
                  </a:cubicBezTo>
                  <a:cubicBezTo>
                    <a:pt x="1" y="928"/>
                    <a:pt x="1" y="1017"/>
                    <a:pt x="116" y="1089"/>
                  </a:cubicBezTo>
                  <a:cubicBezTo>
                    <a:pt x="386" y="1260"/>
                    <a:pt x="714" y="1587"/>
                    <a:pt x="885" y="1858"/>
                  </a:cubicBezTo>
                  <a:cubicBezTo>
                    <a:pt x="921" y="1915"/>
                    <a:pt x="961" y="1944"/>
                    <a:pt x="1001" y="1944"/>
                  </a:cubicBezTo>
                  <a:cubicBezTo>
                    <a:pt x="1042" y="1944"/>
                    <a:pt x="1082" y="1915"/>
                    <a:pt x="1118" y="1858"/>
                  </a:cubicBezTo>
                  <a:cubicBezTo>
                    <a:pt x="1289" y="1587"/>
                    <a:pt x="1616" y="1260"/>
                    <a:pt x="1887" y="1089"/>
                  </a:cubicBezTo>
                  <a:cubicBezTo>
                    <a:pt x="2002" y="1017"/>
                    <a:pt x="2002" y="928"/>
                    <a:pt x="1887" y="856"/>
                  </a:cubicBezTo>
                  <a:cubicBezTo>
                    <a:pt x="1616" y="685"/>
                    <a:pt x="1289" y="357"/>
                    <a:pt x="1118" y="87"/>
                  </a:cubicBezTo>
                  <a:cubicBezTo>
                    <a:pt x="1082" y="29"/>
                    <a:pt x="1042" y="1"/>
                    <a:pt x="10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 name="Picture 7" descr="A blue and white logo&#10;&#10;Description automatically generated">
            <a:extLst>
              <a:ext uri="{FF2B5EF4-FFF2-40B4-BE49-F238E27FC236}">
                <a16:creationId xmlns:a16="http://schemas.microsoft.com/office/drawing/2014/main" id="{FFB09261-68F9-D963-95F6-56A670B814DF}"/>
              </a:ext>
            </a:extLst>
          </p:cNvPr>
          <p:cNvPicPr>
            <a:picLocks noChangeAspect="1"/>
          </p:cNvPicPr>
          <p:nvPr/>
        </p:nvPicPr>
        <p:blipFill>
          <a:blip r:embed="rId3"/>
          <a:stretch>
            <a:fillRect/>
          </a:stretch>
        </p:blipFill>
        <p:spPr>
          <a:xfrm>
            <a:off x="6304084" y="4586124"/>
            <a:ext cx="2743200" cy="437745"/>
          </a:xfrm>
          <a:prstGeom prst="rect">
            <a:avLst/>
          </a:prstGeom>
        </p:spPr>
      </p:pic>
      <p:grpSp>
        <p:nvGrpSpPr>
          <p:cNvPr id="2" name="Google Shape;7064;p62">
            <a:extLst>
              <a:ext uri="{FF2B5EF4-FFF2-40B4-BE49-F238E27FC236}">
                <a16:creationId xmlns:a16="http://schemas.microsoft.com/office/drawing/2014/main" id="{F283884B-25AC-0F38-63C1-8BCFBDB1EB15}"/>
              </a:ext>
            </a:extLst>
          </p:cNvPr>
          <p:cNvGrpSpPr/>
          <p:nvPr/>
        </p:nvGrpSpPr>
        <p:grpSpPr>
          <a:xfrm>
            <a:off x="6444599" y="2172433"/>
            <a:ext cx="2512698" cy="1587750"/>
            <a:chOff x="238125" y="732525"/>
            <a:chExt cx="7130500" cy="4241425"/>
          </a:xfrm>
        </p:grpSpPr>
        <p:sp>
          <p:nvSpPr>
            <p:cNvPr id="3" name="Google Shape;7065;p62">
              <a:extLst>
                <a:ext uri="{FF2B5EF4-FFF2-40B4-BE49-F238E27FC236}">
                  <a16:creationId xmlns:a16="http://schemas.microsoft.com/office/drawing/2014/main" id="{4BD1B389-52F5-2CD5-8ED2-3B5C412F5DF8}"/>
                </a:ext>
              </a:extLst>
            </p:cNvPr>
            <p:cNvSpPr/>
            <p:nvPr/>
          </p:nvSpPr>
          <p:spPr>
            <a:xfrm>
              <a:off x="3175800" y="1003350"/>
              <a:ext cx="3741725" cy="3331975"/>
            </a:xfrm>
            <a:custGeom>
              <a:avLst/>
              <a:gdLst/>
              <a:ahLst/>
              <a:cxnLst/>
              <a:rect l="l" t="t" r="r" b="b"/>
              <a:pathLst>
                <a:path w="149669" h="133279" extrusionOk="0">
                  <a:moveTo>
                    <a:pt x="81445" y="1"/>
                  </a:moveTo>
                  <a:lnTo>
                    <a:pt x="79450" y="1466"/>
                  </a:lnTo>
                  <a:lnTo>
                    <a:pt x="78288" y="3145"/>
                  </a:lnTo>
                  <a:lnTo>
                    <a:pt x="77341" y="834"/>
                  </a:lnTo>
                  <a:lnTo>
                    <a:pt x="75131" y="834"/>
                  </a:lnTo>
                  <a:lnTo>
                    <a:pt x="73868" y="2413"/>
                  </a:lnTo>
                  <a:lnTo>
                    <a:pt x="73161" y="4888"/>
                  </a:lnTo>
                  <a:lnTo>
                    <a:pt x="69891" y="7325"/>
                  </a:lnTo>
                  <a:lnTo>
                    <a:pt x="68313" y="10330"/>
                  </a:lnTo>
                  <a:lnTo>
                    <a:pt x="69474" y="11466"/>
                  </a:lnTo>
                  <a:lnTo>
                    <a:pt x="66318" y="13247"/>
                  </a:lnTo>
                  <a:lnTo>
                    <a:pt x="67782" y="14825"/>
                  </a:lnTo>
                  <a:lnTo>
                    <a:pt x="69790" y="15873"/>
                  </a:lnTo>
                  <a:lnTo>
                    <a:pt x="68729" y="16504"/>
                  </a:lnTo>
                  <a:lnTo>
                    <a:pt x="65888" y="14812"/>
                  </a:lnTo>
                  <a:lnTo>
                    <a:pt x="65257" y="16605"/>
                  </a:lnTo>
                  <a:lnTo>
                    <a:pt x="63994" y="17439"/>
                  </a:lnTo>
                  <a:lnTo>
                    <a:pt x="65358" y="21644"/>
                  </a:lnTo>
                  <a:lnTo>
                    <a:pt x="67050" y="21959"/>
                  </a:lnTo>
                  <a:lnTo>
                    <a:pt x="68199" y="22906"/>
                  </a:lnTo>
                  <a:cubicBezTo>
                    <a:pt x="67252" y="23336"/>
                    <a:pt x="65674" y="23651"/>
                    <a:pt x="65674" y="23651"/>
                  </a:cubicBezTo>
                  <a:lnTo>
                    <a:pt x="66419" y="25230"/>
                  </a:lnTo>
                  <a:lnTo>
                    <a:pt x="65358" y="26593"/>
                  </a:lnTo>
                  <a:lnTo>
                    <a:pt x="63577" y="25962"/>
                  </a:lnTo>
                  <a:lnTo>
                    <a:pt x="64625" y="23967"/>
                  </a:lnTo>
                  <a:lnTo>
                    <a:pt x="63262" y="20394"/>
                  </a:lnTo>
                  <a:lnTo>
                    <a:pt x="62214" y="17439"/>
                  </a:lnTo>
                  <a:lnTo>
                    <a:pt x="61368" y="15343"/>
                  </a:lnTo>
                  <a:lnTo>
                    <a:pt x="59688" y="14711"/>
                  </a:lnTo>
                  <a:lnTo>
                    <a:pt x="58842" y="18386"/>
                  </a:lnTo>
                  <a:lnTo>
                    <a:pt x="58792" y="21012"/>
                  </a:lnTo>
                  <a:lnTo>
                    <a:pt x="60951" y="22906"/>
                  </a:lnTo>
                  <a:lnTo>
                    <a:pt x="60951" y="24485"/>
                  </a:lnTo>
                  <a:lnTo>
                    <a:pt x="58009" y="23020"/>
                  </a:lnTo>
                  <a:lnTo>
                    <a:pt x="55319" y="22389"/>
                  </a:lnTo>
                  <a:lnTo>
                    <a:pt x="54978" y="23437"/>
                  </a:lnTo>
                  <a:lnTo>
                    <a:pt x="55547" y="24598"/>
                  </a:lnTo>
                  <a:lnTo>
                    <a:pt x="52516" y="25230"/>
                  </a:lnTo>
                  <a:lnTo>
                    <a:pt x="48526" y="27326"/>
                  </a:lnTo>
                  <a:lnTo>
                    <a:pt x="46632" y="29535"/>
                  </a:lnTo>
                  <a:lnTo>
                    <a:pt x="46114" y="26909"/>
                  </a:lnTo>
                  <a:lnTo>
                    <a:pt x="44852" y="26391"/>
                  </a:lnTo>
                  <a:lnTo>
                    <a:pt x="44536" y="29119"/>
                  </a:lnTo>
                  <a:lnTo>
                    <a:pt x="42326" y="30381"/>
                  </a:lnTo>
                  <a:lnTo>
                    <a:pt x="43488" y="32162"/>
                  </a:lnTo>
                  <a:lnTo>
                    <a:pt x="41379" y="32061"/>
                  </a:lnTo>
                  <a:lnTo>
                    <a:pt x="40647" y="33223"/>
                  </a:lnTo>
                  <a:lnTo>
                    <a:pt x="39169" y="30381"/>
                  </a:lnTo>
                  <a:lnTo>
                    <a:pt x="37490" y="29119"/>
                  </a:lnTo>
                  <a:lnTo>
                    <a:pt x="37490" y="29119"/>
                  </a:lnTo>
                  <a:lnTo>
                    <a:pt x="40748" y="29750"/>
                  </a:lnTo>
                  <a:lnTo>
                    <a:pt x="42225" y="28803"/>
                  </a:lnTo>
                  <a:lnTo>
                    <a:pt x="41379" y="26593"/>
                  </a:lnTo>
                  <a:lnTo>
                    <a:pt x="37806" y="24699"/>
                  </a:lnTo>
                  <a:lnTo>
                    <a:pt x="35078" y="23538"/>
                  </a:lnTo>
                  <a:lnTo>
                    <a:pt x="32654" y="22906"/>
                  </a:lnTo>
                  <a:lnTo>
                    <a:pt x="29181" y="24068"/>
                  </a:lnTo>
                  <a:lnTo>
                    <a:pt x="25292" y="28172"/>
                  </a:lnTo>
                  <a:lnTo>
                    <a:pt x="22767" y="31745"/>
                  </a:lnTo>
                  <a:lnTo>
                    <a:pt x="21403" y="34586"/>
                  </a:lnTo>
                  <a:lnTo>
                    <a:pt x="18878" y="37112"/>
                  </a:lnTo>
                  <a:lnTo>
                    <a:pt x="18082" y="38892"/>
                  </a:lnTo>
                  <a:lnTo>
                    <a:pt x="19130" y="42680"/>
                  </a:lnTo>
                  <a:lnTo>
                    <a:pt x="20923" y="42364"/>
                  </a:lnTo>
                  <a:lnTo>
                    <a:pt x="22186" y="40786"/>
                  </a:lnTo>
                  <a:lnTo>
                    <a:pt x="23651" y="43311"/>
                  </a:lnTo>
                  <a:lnTo>
                    <a:pt x="23449" y="44776"/>
                  </a:lnTo>
                  <a:lnTo>
                    <a:pt x="26441" y="45092"/>
                  </a:lnTo>
                  <a:cubicBezTo>
                    <a:pt x="26441" y="45092"/>
                    <a:pt x="28058" y="42882"/>
                    <a:pt x="28058" y="42566"/>
                  </a:cubicBezTo>
                  <a:cubicBezTo>
                    <a:pt x="28058" y="42251"/>
                    <a:pt x="28487" y="40256"/>
                    <a:pt x="28487" y="40256"/>
                  </a:cubicBezTo>
                  <a:lnTo>
                    <a:pt x="26909" y="37932"/>
                  </a:lnTo>
                  <a:lnTo>
                    <a:pt x="27111" y="35622"/>
                  </a:lnTo>
                  <a:lnTo>
                    <a:pt x="28904" y="34157"/>
                  </a:lnTo>
                  <a:lnTo>
                    <a:pt x="29535" y="32364"/>
                  </a:lnTo>
                  <a:lnTo>
                    <a:pt x="30899" y="31202"/>
                  </a:lnTo>
                  <a:lnTo>
                    <a:pt x="32376" y="32263"/>
                  </a:lnTo>
                  <a:lnTo>
                    <a:pt x="29535" y="35836"/>
                  </a:lnTo>
                  <a:lnTo>
                    <a:pt x="30684" y="39309"/>
                  </a:lnTo>
                  <a:lnTo>
                    <a:pt x="32477" y="39523"/>
                  </a:lnTo>
                  <a:lnTo>
                    <a:pt x="35002" y="38778"/>
                  </a:lnTo>
                  <a:lnTo>
                    <a:pt x="36467" y="39725"/>
                  </a:lnTo>
                  <a:lnTo>
                    <a:pt x="34257" y="41089"/>
                  </a:lnTo>
                  <a:lnTo>
                    <a:pt x="31416" y="41203"/>
                  </a:lnTo>
                  <a:lnTo>
                    <a:pt x="31101" y="42983"/>
                  </a:lnTo>
                  <a:lnTo>
                    <a:pt x="29952" y="44360"/>
                  </a:lnTo>
                  <a:lnTo>
                    <a:pt x="29219" y="46822"/>
                  </a:lnTo>
                  <a:lnTo>
                    <a:pt x="25532" y="47504"/>
                  </a:lnTo>
                  <a:lnTo>
                    <a:pt x="21555" y="47504"/>
                  </a:lnTo>
                  <a:lnTo>
                    <a:pt x="22287" y="45092"/>
                  </a:lnTo>
                  <a:lnTo>
                    <a:pt x="21239" y="43880"/>
                  </a:lnTo>
                  <a:lnTo>
                    <a:pt x="19976" y="45382"/>
                  </a:lnTo>
                  <a:lnTo>
                    <a:pt x="19762" y="48072"/>
                  </a:lnTo>
                  <a:lnTo>
                    <a:pt x="17022" y="49208"/>
                  </a:lnTo>
                  <a:lnTo>
                    <a:pt x="16075" y="52618"/>
                  </a:lnTo>
                  <a:lnTo>
                    <a:pt x="14294" y="54448"/>
                  </a:lnTo>
                  <a:lnTo>
                    <a:pt x="12716" y="54448"/>
                  </a:lnTo>
                  <a:lnTo>
                    <a:pt x="10822" y="54764"/>
                  </a:lnTo>
                  <a:lnTo>
                    <a:pt x="12501" y="55648"/>
                  </a:lnTo>
                  <a:lnTo>
                    <a:pt x="13448" y="57681"/>
                  </a:lnTo>
                  <a:lnTo>
                    <a:pt x="11971" y="59209"/>
                  </a:lnTo>
                  <a:lnTo>
                    <a:pt x="8460" y="58780"/>
                  </a:lnTo>
                  <a:lnTo>
                    <a:pt x="6087" y="60017"/>
                  </a:lnTo>
                  <a:lnTo>
                    <a:pt x="6087" y="65484"/>
                  </a:lnTo>
                  <a:lnTo>
                    <a:pt x="8612" y="66217"/>
                  </a:lnTo>
                  <a:lnTo>
                    <a:pt x="9723" y="67164"/>
                  </a:lnTo>
                  <a:lnTo>
                    <a:pt x="11150" y="66318"/>
                  </a:lnTo>
                  <a:lnTo>
                    <a:pt x="13233" y="66431"/>
                  </a:lnTo>
                  <a:lnTo>
                    <a:pt x="15115" y="63691"/>
                  </a:lnTo>
                  <a:lnTo>
                    <a:pt x="16176" y="61797"/>
                  </a:lnTo>
                  <a:lnTo>
                    <a:pt x="17123" y="61381"/>
                  </a:lnTo>
                  <a:lnTo>
                    <a:pt x="17438" y="59600"/>
                  </a:lnTo>
                  <a:lnTo>
                    <a:pt x="19850" y="60232"/>
                  </a:lnTo>
                  <a:lnTo>
                    <a:pt x="21226" y="59487"/>
                  </a:lnTo>
                  <a:lnTo>
                    <a:pt x="22805" y="59487"/>
                  </a:lnTo>
                  <a:lnTo>
                    <a:pt x="24699" y="61595"/>
                  </a:lnTo>
                  <a:lnTo>
                    <a:pt x="26113" y="62909"/>
                  </a:lnTo>
                  <a:lnTo>
                    <a:pt x="26896" y="64222"/>
                  </a:lnTo>
                  <a:lnTo>
                    <a:pt x="26896" y="65484"/>
                  </a:lnTo>
                  <a:lnTo>
                    <a:pt x="28159" y="64752"/>
                  </a:lnTo>
                  <a:lnTo>
                    <a:pt x="28159" y="62959"/>
                  </a:lnTo>
                  <a:lnTo>
                    <a:pt x="29421" y="63376"/>
                  </a:lnTo>
                  <a:lnTo>
                    <a:pt x="29787" y="62542"/>
                  </a:lnTo>
                  <a:lnTo>
                    <a:pt x="27035" y="60964"/>
                  </a:lnTo>
                  <a:lnTo>
                    <a:pt x="24661" y="58653"/>
                  </a:lnTo>
                  <a:lnTo>
                    <a:pt x="25103" y="57075"/>
                  </a:lnTo>
                  <a:lnTo>
                    <a:pt x="27527" y="58754"/>
                  </a:lnTo>
                  <a:lnTo>
                    <a:pt x="30368" y="61595"/>
                  </a:lnTo>
                  <a:lnTo>
                    <a:pt x="31846" y="65383"/>
                  </a:lnTo>
                  <a:lnTo>
                    <a:pt x="33525" y="66671"/>
                  </a:lnTo>
                  <a:lnTo>
                    <a:pt x="34889" y="65383"/>
                  </a:lnTo>
                  <a:lnTo>
                    <a:pt x="33740" y="64020"/>
                  </a:lnTo>
                  <a:lnTo>
                    <a:pt x="35002" y="62643"/>
                  </a:lnTo>
                  <a:lnTo>
                    <a:pt x="36366" y="62441"/>
                  </a:lnTo>
                  <a:lnTo>
                    <a:pt x="37945" y="62126"/>
                  </a:lnTo>
                  <a:lnTo>
                    <a:pt x="37831" y="59701"/>
                  </a:lnTo>
                  <a:lnTo>
                    <a:pt x="39409" y="56343"/>
                  </a:lnTo>
                  <a:lnTo>
                    <a:pt x="41101" y="55913"/>
                  </a:lnTo>
                  <a:lnTo>
                    <a:pt x="41733" y="58237"/>
                  </a:lnTo>
                  <a:lnTo>
                    <a:pt x="43627" y="58237"/>
                  </a:lnTo>
                  <a:lnTo>
                    <a:pt x="43513" y="56759"/>
                  </a:lnTo>
                  <a:lnTo>
                    <a:pt x="45407" y="55547"/>
                  </a:lnTo>
                  <a:lnTo>
                    <a:pt x="44776" y="57466"/>
                  </a:lnTo>
                  <a:lnTo>
                    <a:pt x="47402" y="60168"/>
                  </a:lnTo>
                  <a:lnTo>
                    <a:pt x="49195" y="61507"/>
                  </a:lnTo>
                  <a:lnTo>
                    <a:pt x="45306" y="62340"/>
                  </a:lnTo>
                  <a:lnTo>
                    <a:pt x="42149" y="61494"/>
                  </a:lnTo>
                  <a:lnTo>
                    <a:pt x="39624" y="62126"/>
                  </a:lnTo>
                  <a:lnTo>
                    <a:pt x="38147" y="62972"/>
                  </a:lnTo>
                  <a:lnTo>
                    <a:pt x="37099" y="65497"/>
                  </a:lnTo>
                  <a:lnTo>
                    <a:pt x="38892" y="66671"/>
                  </a:lnTo>
                  <a:lnTo>
                    <a:pt x="41619" y="67366"/>
                  </a:lnTo>
                  <a:lnTo>
                    <a:pt x="44031" y="66002"/>
                  </a:lnTo>
                  <a:lnTo>
                    <a:pt x="44978" y="67366"/>
                  </a:lnTo>
                  <a:lnTo>
                    <a:pt x="44144" y="70523"/>
                  </a:lnTo>
                  <a:lnTo>
                    <a:pt x="41404" y="71785"/>
                  </a:lnTo>
                  <a:lnTo>
                    <a:pt x="38046" y="72316"/>
                  </a:lnTo>
                  <a:lnTo>
                    <a:pt x="32578" y="70737"/>
                  </a:lnTo>
                  <a:lnTo>
                    <a:pt x="30684" y="71053"/>
                  </a:lnTo>
                  <a:lnTo>
                    <a:pt x="29005" y="72518"/>
                  </a:lnTo>
                  <a:lnTo>
                    <a:pt x="26441" y="70422"/>
                  </a:lnTo>
                  <a:lnTo>
                    <a:pt x="23966" y="69891"/>
                  </a:lnTo>
                  <a:lnTo>
                    <a:pt x="23600" y="67139"/>
                  </a:lnTo>
                  <a:lnTo>
                    <a:pt x="22186" y="66823"/>
                  </a:lnTo>
                  <a:lnTo>
                    <a:pt x="20077" y="67164"/>
                  </a:lnTo>
                  <a:lnTo>
                    <a:pt x="15948" y="67139"/>
                  </a:lnTo>
                  <a:lnTo>
                    <a:pt x="11554" y="68742"/>
                  </a:lnTo>
                  <a:lnTo>
                    <a:pt x="10291" y="68111"/>
                  </a:lnTo>
                  <a:lnTo>
                    <a:pt x="8511" y="69891"/>
                  </a:lnTo>
                  <a:lnTo>
                    <a:pt x="6718" y="71785"/>
                  </a:lnTo>
                  <a:lnTo>
                    <a:pt x="6087" y="73793"/>
                  </a:lnTo>
                  <a:lnTo>
                    <a:pt x="3460" y="75687"/>
                  </a:lnTo>
                  <a:lnTo>
                    <a:pt x="1048" y="79564"/>
                  </a:lnTo>
                  <a:lnTo>
                    <a:pt x="0" y="82089"/>
                  </a:lnTo>
                  <a:lnTo>
                    <a:pt x="518" y="84501"/>
                  </a:lnTo>
                  <a:lnTo>
                    <a:pt x="0" y="87342"/>
                  </a:lnTo>
                  <a:lnTo>
                    <a:pt x="834" y="90814"/>
                  </a:lnTo>
                  <a:lnTo>
                    <a:pt x="3258" y="93340"/>
                  </a:lnTo>
                  <a:lnTo>
                    <a:pt x="5038" y="95234"/>
                  </a:lnTo>
                  <a:lnTo>
                    <a:pt x="8094" y="97027"/>
                  </a:lnTo>
                  <a:lnTo>
                    <a:pt x="10822" y="96711"/>
                  </a:lnTo>
                  <a:lnTo>
                    <a:pt x="13347" y="96711"/>
                  </a:lnTo>
                  <a:lnTo>
                    <a:pt x="16075" y="95335"/>
                  </a:lnTo>
                  <a:lnTo>
                    <a:pt x="18398" y="95600"/>
                  </a:lnTo>
                  <a:lnTo>
                    <a:pt x="19345" y="97203"/>
                  </a:lnTo>
                  <a:lnTo>
                    <a:pt x="22186" y="97052"/>
                  </a:lnTo>
                  <a:lnTo>
                    <a:pt x="23335" y="98921"/>
                  </a:lnTo>
                  <a:lnTo>
                    <a:pt x="22918" y="103012"/>
                  </a:lnTo>
                  <a:lnTo>
                    <a:pt x="25040" y="106169"/>
                  </a:lnTo>
                  <a:lnTo>
                    <a:pt x="25646" y="109325"/>
                  </a:lnTo>
                  <a:lnTo>
                    <a:pt x="25646" y="112166"/>
                  </a:lnTo>
                  <a:lnTo>
                    <a:pt x="23752" y="114793"/>
                  </a:lnTo>
                  <a:lnTo>
                    <a:pt x="23752" y="117205"/>
                  </a:lnTo>
                  <a:lnTo>
                    <a:pt x="25646" y="119945"/>
                  </a:lnTo>
                  <a:lnTo>
                    <a:pt x="25646" y="123505"/>
                  </a:lnTo>
                  <a:lnTo>
                    <a:pt x="27641" y="126132"/>
                  </a:lnTo>
                  <a:lnTo>
                    <a:pt x="28752" y="128228"/>
                  </a:lnTo>
                  <a:lnTo>
                    <a:pt x="29143" y="130539"/>
                  </a:lnTo>
                  <a:lnTo>
                    <a:pt x="30899" y="133279"/>
                  </a:lnTo>
                  <a:lnTo>
                    <a:pt x="35419" y="133279"/>
                  </a:lnTo>
                  <a:lnTo>
                    <a:pt x="37945" y="131385"/>
                  </a:lnTo>
                  <a:lnTo>
                    <a:pt x="39624" y="129541"/>
                  </a:lnTo>
                  <a:lnTo>
                    <a:pt x="42149" y="126675"/>
                  </a:lnTo>
                  <a:lnTo>
                    <a:pt x="42781" y="123808"/>
                  </a:lnTo>
                  <a:lnTo>
                    <a:pt x="44258" y="123808"/>
                  </a:lnTo>
                  <a:lnTo>
                    <a:pt x="44574" y="119705"/>
                  </a:lnTo>
                  <a:lnTo>
                    <a:pt x="44574" y="118442"/>
                  </a:lnTo>
                  <a:lnTo>
                    <a:pt x="48678" y="115285"/>
                  </a:lnTo>
                  <a:lnTo>
                    <a:pt x="50256" y="112874"/>
                  </a:lnTo>
                  <a:lnTo>
                    <a:pt x="50256" y="110260"/>
                  </a:lnTo>
                  <a:lnTo>
                    <a:pt x="49410" y="108265"/>
                  </a:lnTo>
                  <a:lnTo>
                    <a:pt x="49460" y="105954"/>
                  </a:lnTo>
                  <a:lnTo>
                    <a:pt x="48905" y="104477"/>
                  </a:lnTo>
                  <a:lnTo>
                    <a:pt x="51683" y="101951"/>
                  </a:lnTo>
                  <a:lnTo>
                    <a:pt x="54334" y="99009"/>
                  </a:lnTo>
                  <a:lnTo>
                    <a:pt x="57592" y="97014"/>
                  </a:lnTo>
                  <a:cubicBezTo>
                    <a:pt x="57592" y="97014"/>
                    <a:pt x="59070" y="94388"/>
                    <a:pt x="59070" y="93958"/>
                  </a:cubicBezTo>
                  <a:cubicBezTo>
                    <a:pt x="59070" y="93542"/>
                    <a:pt x="59916" y="91433"/>
                    <a:pt x="59916" y="91433"/>
                  </a:cubicBezTo>
                  <a:lnTo>
                    <a:pt x="59398" y="89754"/>
                  </a:lnTo>
                  <a:lnTo>
                    <a:pt x="57921" y="90498"/>
                  </a:lnTo>
                  <a:lnTo>
                    <a:pt x="54132" y="91016"/>
                  </a:lnTo>
                  <a:lnTo>
                    <a:pt x="52870" y="91648"/>
                  </a:lnTo>
                  <a:lnTo>
                    <a:pt x="52238" y="89754"/>
                  </a:lnTo>
                  <a:lnTo>
                    <a:pt x="51721" y="88604"/>
                  </a:lnTo>
                  <a:lnTo>
                    <a:pt x="49612" y="86597"/>
                  </a:lnTo>
                  <a:lnTo>
                    <a:pt x="48248" y="85650"/>
                  </a:lnTo>
                  <a:lnTo>
                    <a:pt x="46139" y="80826"/>
                  </a:lnTo>
                  <a:lnTo>
                    <a:pt x="45306" y="79665"/>
                  </a:lnTo>
                  <a:lnTo>
                    <a:pt x="44258" y="76823"/>
                  </a:lnTo>
                  <a:lnTo>
                    <a:pt x="43513" y="75561"/>
                  </a:lnTo>
                  <a:lnTo>
                    <a:pt x="44675" y="75144"/>
                  </a:lnTo>
                  <a:lnTo>
                    <a:pt x="47200" y="78617"/>
                  </a:lnTo>
                  <a:lnTo>
                    <a:pt x="48665" y="80927"/>
                  </a:lnTo>
                  <a:lnTo>
                    <a:pt x="49511" y="83339"/>
                  </a:lnTo>
                  <a:lnTo>
                    <a:pt x="51506" y="84917"/>
                  </a:lnTo>
                  <a:lnTo>
                    <a:pt x="52769" y="87973"/>
                  </a:lnTo>
                  <a:lnTo>
                    <a:pt x="53299" y="89438"/>
                  </a:lnTo>
                  <a:lnTo>
                    <a:pt x="56771" y="87859"/>
                  </a:lnTo>
                  <a:lnTo>
                    <a:pt x="60560" y="87026"/>
                  </a:lnTo>
                  <a:lnTo>
                    <a:pt x="64449" y="85018"/>
                  </a:lnTo>
                  <a:lnTo>
                    <a:pt x="65585" y="82922"/>
                  </a:lnTo>
                  <a:lnTo>
                    <a:pt x="66431" y="80814"/>
                  </a:lnTo>
                  <a:lnTo>
                    <a:pt x="64853" y="79235"/>
                  </a:lnTo>
                  <a:lnTo>
                    <a:pt x="63476" y="77771"/>
                  </a:lnTo>
                  <a:lnTo>
                    <a:pt x="61065" y="78503"/>
                  </a:lnTo>
                  <a:lnTo>
                    <a:pt x="58956" y="78604"/>
                  </a:lnTo>
                  <a:lnTo>
                    <a:pt x="57693" y="76293"/>
                  </a:lnTo>
                  <a:lnTo>
                    <a:pt x="55799" y="74740"/>
                  </a:lnTo>
                  <a:lnTo>
                    <a:pt x="56746" y="73149"/>
                  </a:lnTo>
                  <a:lnTo>
                    <a:pt x="59587" y="75460"/>
                  </a:lnTo>
                  <a:lnTo>
                    <a:pt x="61696" y="76609"/>
                  </a:lnTo>
                  <a:lnTo>
                    <a:pt x="63476" y="76722"/>
                  </a:lnTo>
                  <a:lnTo>
                    <a:pt x="65269" y="77669"/>
                  </a:lnTo>
                  <a:lnTo>
                    <a:pt x="67997" y="78086"/>
                  </a:lnTo>
                  <a:lnTo>
                    <a:pt x="71368" y="77669"/>
                  </a:lnTo>
                  <a:lnTo>
                    <a:pt x="73995" y="79564"/>
                  </a:lnTo>
                  <a:lnTo>
                    <a:pt x="75358" y="81874"/>
                  </a:lnTo>
                  <a:lnTo>
                    <a:pt x="76621" y="82076"/>
                  </a:lnTo>
                  <a:lnTo>
                    <a:pt x="77884" y="80612"/>
                  </a:lnTo>
                  <a:lnTo>
                    <a:pt x="78515" y="83137"/>
                  </a:lnTo>
                  <a:lnTo>
                    <a:pt x="79147" y="85864"/>
                  </a:lnTo>
                  <a:lnTo>
                    <a:pt x="80510" y="88806"/>
                  </a:lnTo>
                  <a:lnTo>
                    <a:pt x="81988" y="92178"/>
                  </a:lnTo>
                  <a:lnTo>
                    <a:pt x="82505" y="94072"/>
                  </a:lnTo>
                  <a:lnTo>
                    <a:pt x="84298" y="91231"/>
                  </a:lnTo>
                  <a:lnTo>
                    <a:pt x="84298" y="88188"/>
                  </a:lnTo>
                  <a:lnTo>
                    <a:pt x="85245" y="86609"/>
                  </a:lnTo>
                  <a:lnTo>
                    <a:pt x="87291" y="84816"/>
                  </a:lnTo>
                  <a:lnTo>
                    <a:pt x="90322" y="82089"/>
                  </a:lnTo>
                  <a:lnTo>
                    <a:pt x="91622" y="80296"/>
                  </a:lnTo>
                  <a:lnTo>
                    <a:pt x="94375" y="79665"/>
                  </a:lnTo>
                  <a:lnTo>
                    <a:pt x="95120" y="82720"/>
                  </a:lnTo>
                  <a:lnTo>
                    <a:pt x="96913" y="83554"/>
                  </a:lnTo>
                  <a:lnTo>
                    <a:pt x="96913" y="86925"/>
                  </a:lnTo>
                  <a:lnTo>
                    <a:pt x="98857" y="85763"/>
                  </a:lnTo>
                  <a:lnTo>
                    <a:pt x="100701" y="89652"/>
                  </a:lnTo>
                  <a:lnTo>
                    <a:pt x="100701" y="93857"/>
                  </a:lnTo>
                  <a:lnTo>
                    <a:pt x="102696" y="94905"/>
                  </a:lnTo>
                  <a:lnTo>
                    <a:pt x="103694" y="97014"/>
                  </a:lnTo>
                  <a:lnTo>
                    <a:pt x="105133" y="98908"/>
                  </a:lnTo>
                  <a:lnTo>
                    <a:pt x="107179" y="99741"/>
                  </a:lnTo>
                  <a:lnTo>
                    <a:pt x="107179" y="99741"/>
                  </a:lnTo>
                  <a:lnTo>
                    <a:pt x="106560" y="97746"/>
                  </a:lnTo>
                  <a:lnTo>
                    <a:pt x="106257" y="96067"/>
                  </a:lnTo>
                  <a:lnTo>
                    <a:pt x="104577" y="94804"/>
                  </a:lnTo>
                  <a:lnTo>
                    <a:pt x="103428" y="93226"/>
                  </a:lnTo>
                  <a:lnTo>
                    <a:pt x="102797" y="91761"/>
                  </a:lnTo>
                  <a:lnTo>
                    <a:pt x="103113" y="89551"/>
                  </a:lnTo>
                  <a:lnTo>
                    <a:pt x="103845" y="88604"/>
                  </a:lnTo>
                  <a:lnTo>
                    <a:pt x="105537" y="90183"/>
                  </a:lnTo>
                  <a:lnTo>
                    <a:pt x="107217" y="91963"/>
                  </a:lnTo>
                  <a:lnTo>
                    <a:pt x="108050" y="92393"/>
                  </a:lnTo>
                  <a:cubicBezTo>
                    <a:pt x="108050" y="92393"/>
                    <a:pt x="110146" y="90814"/>
                    <a:pt x="110146" y="90498"/>
                  </a:cubicBezTo>
                  <a:lnTo>
                    <a:pt x="110146" y="86925"/>
                  </a:lnTo>
                  <a:lnTo>
                    <a:pt x="108252" y="85132"/>
                  </a:lnTo>
                  <a:lnTo>
                    <a:pt x="107469" y="83554"/>
                  </a:lnTo>
                  <a:cubicBezTo>
                    <a:pt x="107469" y="83554"/>
                    <a:pt x="107747" y="81975"/>
                    <a:pt x="108063" y="81773"/>
                  </a:cubicBezTo>
                  <a:cubicBezTo>
                    <a:pt x="108378" y="81559"/>
                    <a:pt x="110209" y="80927"/>
                    <a:pt x="110209" y="80927"/>
                  </a:cubicBezTo>
                  <a:lnTo>
                    <a:pt x="110752" y="82190"/>
                  </a:lnTo>
                  <a:lnTo>
                    <a:pt x="112646" y="80826"/>
                  </a:lnTo>
                  <a:lnTo>
                    <a:pt x="116434" y="78932"/>
                  </a:lnTo>
                  <a:lnTo>
                    <a:pt x="118177" y="75775"/>
                  </a:lnTo>
                  <a:lnTo>
                    <a:pt x="118960" y="73566"/>
                  </a:lnTo>
                  <a:lnTo>
                    <a:pt x="118960" y="69891"/>
                  </a:lnTo>
                  <a:lnTo>
                    <a:pt x="117520" y="66949"/>
                  </a:lnTo>
                  <a:lnTo>
                    <a:pt x="116093" y="65169"/>
                  </a:lnTo>
                  <a:lnTo>
                    <a:pt x="118278" y="63691"/>
                  </a:lnTo>
                  <a:lnTo>
                    <a:pt x="118947" y="63174"/>
                  </a:lnTo>
                  <a:lnTo>
                    <a:pt x="117280" y="62643"/>
                  </a:lnTo>
                  <a:lnTo>
                    <a:pt x="115816" y="63174"/>
                  </a:lnTo>
                  <a:lnTo>
                    <a:pt x="114868" y="62113"/>
                  </a:lnTo>
                  <a:lnTo>
                    <a:pt x="114237" y="61280"/>
                  </a:lnTo>
                  <a:lnTo>
                    <a:pt x="116030" y="60219"/>
                  </a:lnTo>
                  <a:lnTo>
                    <a:pt x="116876" y="58540"/>
                  </a:lnTo>
                  <a:lnTo>
                    <a:pt x="117924" y="59070"/>
                  </a:lnTo>
                  <a:lnTo>
                    <a:pt x="117394" y="60964"/>
                  </a:lnTo>
                  <a:lnTo>
                    <a:pt x="117394" y="60964"/>
                  </a:lnTo>
                  <a:lnTo>
                    <a:pt x="119086" y="60118"/>
                  </a:lnTo>
                  <a:lnTo>
                    <a:pt x="120235" y="61065"/>
                  </a:lnTo>
                  <a:lnTo>
                    <a:pt x="121182" y="62744"/>
                  </a:lnTo>
                  <a:lnTo>
                    <a:pt x="122129" y="63906"/>
                  </a:lnTo>
                  <a:lnTo>
                    <a:pt x="122129" y="65484"/>
                  </a:lnTo>
                  <a:lnTo>
                    <a:pt x="122975" y="66318"/>
                  </a:lnTo>
                  <a:lnTo>
                    <a:pt x="124806" y="64853"/>
                  </a:lnTo>
                  <a:lnTo>
                    <a:pt x="124263" y="62542"/>
                  </a:lnTo>
                  <a:lnTo>
                    <a:pt x="122621" y="60850"/>
                  </a:lnTo>
                  <a:lnTo>
                    <a:pt x="122116" y="59802"/>
                  </a:lnTo>
                  <a:lnTo>
                    <a:pt x="123594" y="58540"/>
                  </a:lnTo>
                  <a:lnTo>
                    <a:pt x="123707" y="55699"/>
                  </a:lnTo>
                  <a:lnTo>
                    <a:pt x="124970" y="54651"/>
                  </a:lnTo>
                  <a:lnTo>
                    <a:pt x="126233" y="55383"/>
                  </a:lnTo>
                  <a:lnTo>
                    <a:pt x="128127" y="52125"/>
                  </a:lnTo>
                  <a:lnTo>
                    <a:pt x="129705" y="47289"/>
                  </a:lnTo>
                  <a:lnTo>
                    <a:pt x="128544" y="44031"/>
                  </a:lnTo>
                  <a:lnTo>
                    <a:pt x="127811" y="41102"/>
                  </a:lnTo>
                  <a:lnTo>
                    <a:pt x="126132" y="39523"/>
                  </a:lnTo>
                  <a:lnTo>
                    <a:pt x="123922" y="38892"/>
                  </a:lnTo>
                  <a:lnTo>
                    <a:pt x="122558" y="38362"/>
                  </a:lnTo>
                  <a:lnTo>
                    <a:pt x="121498" y="37516"/>
                  </a:lnTo>
                  <a:lnTo>
                    <a:pt x="123606" y="33311"/>
                  </a:lnTo>
                  <a:lnTo>
                    <a:pt x="124440" y="30533"/>
                  </a:lnTo>
                  <a:lnTo>
                    <a:pt x="126650" y="29220"/>
                  </a:lnTo>
                  <a:lnTo>
                    <a:pt x="130021" y="29220"/>
                  </a:lnTo>
                  <a:lnTo>
                    <a:pt x="132332" y="28588"/>
                  </a:lnTo>
                  <a:lnTo>
                    <a:pt x="132231" y="28588"/>
                  </a:lnTo>
                  <a:lnTo>
                    <a:pt x="132231" y="23222"/>
                  </a:lnTo>
                  <a:lnTo>
                    <a:pt x="135072" y="21959"/>
                  </a:lnTo>
                  <a:lnTo>
                    <a:pt x="135804" y="23853"/>
                  </a:lnTo>
                  <a:lnTo>
                    <a:pt x="136650" y="21959"/>
                  </a:lnTo>
                  <a:lnTo>
                    <a:pt x="136650" y="20065"/>
                  </a:lnTo>
                  <a:lnTo>
                    <a:pt x="138115" y="20899"/>
                  </a:lnTo>
                  <a:lnTo>
                    <a:pt x="137433" y="24788"/>
                  </a:lnTo>
                  <a:lnTo>
                    <a:pt x="136006" y="30571"/>
                  </a:lnTo>
                  <a:lnTo>
                    <a:pt x="136006" y="33942"/>
                  </a:lnTo>
                  <a:lnTo>
                    <a:pt x="139428" y="38677"/>
                  </a:lnTo>
                  <a:lnTo>
                    <a:pt x="140426" y="42049"/>
                  </a:lnTo>
                  <a:lnTo>
                    <a:pt x="140426" y="43412"/>
                  </a:lnTo>
                  <a:lnTo>
                    <a:pt x="141688" y="42364"/>
                  </a:lnTo>
                  <a:lnTo>
                    <a:pt x="141688" y="38993"/>
                  </a:lnTo>
                  <a:lnTo>
                    <a:pt x="143166" y="35622"/>
                  </a:lnTo>
                  <a:lnTo>
                    <a:pt x="142370" y="32894"/>
                  </a:lnTo>
                  <a:lnTo>
                    <a:pt x="142244" y="31316"/>
                  </a:lnTo>
                  <a:lnTo>
                    <a:pt x="141966" y="29220"/>
                  </a:lnTo>
                  <a:lnTo>
                    <a:pt x="140085" y="27742"/>
                  </a:lnTo>
                  <a:lnTo>
                    <a:pt x="139782" y="24800"/>
                  </a:lnTo>
                  <a:lnTo>
                    <a:pt x="142522" y="23020"/>
                  </a:lnTo>
                  <a:lnTo>
                    <a:pt x="144832" y="23336"/>
                  </a:lnTo>
                  <a:lnTo>
                    <a:pt x="144832" y="20697"/>
                  </a:lnTo>
                  <a:lnTo>
                    <a:pt x="145881" y="18967"/>
                  </a:lnTo>
                  <a:lnTo>
                    <a:pt x="148090" y="17855"/>
                  </a:lnTo>
                  <a:lnTo>
                    <a:pt x="148936" y="17855"/>
                  </a:lnTo>
                  <a:lnTo>
                    <a:pt x="147573" y="14067"/>
                  </a:lnTo>
                  <a:lnTo>
                    <a:pt x="144315" y="12868"/>
                  </a:lnTo>
                  <a:lnTo>
                    <a:pt x="144832" y="10784"/>
                  </a:lnTo>
                  <a:lnTo>
                    <a:pt x="144517" y="8751"/>
                  </a:lnTo>
                  <a:lnTo>
                    <a:pt x="144315" y="7577"/>
                  </a:lnTo>
                  <a:lnTo>
                    <a:pt x="146310" y="8613"/>
                  </a:lnTo>
                  <a:lnTo>
                    <a:pt x="147674" y="7565"/>
                  </a:lnTo>
                  <a:lnTo>
                    <a:pt x="148936" y="8398"/>
                  </a:lnTo>
                  <a:lnTo>
                    <a:pt x="149669" y="6188"/>
                  </a:lnTo>
                  <a:lnTo>
                    <a:pt x="148406" y="4509"/>
                  </a:lnTo>
                  <a:lnTo>
                    <a:pt x="147775" y="2084"/>
                  </a:lnTo>
                  <a:lnTo>
                    <a:pt x="144201" y="1567"/>
                  </a:lnTo>
                  <a:lnTo>
                    <a:pt x="144201" y="3031"/>
                  </a:lnTo>
                  <a:lnTo>
                    <a:pt x="142623" y="2981"/>
                  </a:lnTo>
                  <a:lnTo>
                    <a:pt x="141890" y="2084"/>
                  </a:lnTo>
                  <a:lnTo>
                    <a:pt x="134440" y="2084"/>
                  </a:lnTo>
                  <a:lnTo>
                    <a:pt x="131069" y="2400"/>
                  </a:lnTo>
                  <a:lnTo>
                    <a:pt x="133493" y="4774"/>
                  </a:lnTo>
                  <a:lnTo>
                    <a:pt x="130867" y="4799"/>
                  </a:lnTo>
                  <a:lnTo>
                    <a:pt x="130337" y="3499"/>
                  </a:lnTo>
                  <a:lnTo>
                    <a:pt x="127294" y="4837"/>
                  </a:lnTo>
                  <a:lnTo>
                    <a:pt x="124654" y="6504"/>
                  </a:lnTo>
                  <a:lnTo>
                    <a:pt x="123076" y="6504"/>
                  </a:lnTo>
                  <a:lnTo>
                    <a:pt x="122028" y="4294"/>
                  </a:lnTo>
                  <a:lnTo>
                    <a:pt x="119503" y="3928"/>
                  </a:lnTo>
                  <a:lnTo>
                    <a:pt x="117407" y="5115"/>
                  </a:lnTo>
                  <a:lnTo>
                    <a:pt x="114149" y="4016"/>
                  </a:lnTo>
                  <a:lnTo>
                    <a:pt x="112040" y="3158"/>
                  </a:lnTo>
                  <a:lnTo>
                    <a:pt x="107835" y="3461"/>
                  </a:lnTo>
                  <a:lnTo>
                    <a:pt x="106055" y="4610"/>
                  </a:lnTo>
                  <a:lnTo>
                    <a:pt x="107204" y="7767"/>
                  </a:lnTo>
                  <a:lnTo>
                    <a:pt x="104792" y="7767"/>
                  </a:lnTo>
                  <a:lnTo>
                    <a:pt x="103529" y="7653"/>
                  </a:lnTo>
                  <a:lnTo>
                    <a:pt x="101951" y="8448"/>
                  </a:lnTo>
                  <a:lnTo>
                    <a:pt x="102898" y="10153"/>
                  </a:lnTo>
                  <a:lnTo>
                    <a:pt x="100587" y="9484"/>
                  </a:lnTo>
                  <a:lnTo>
                    <a:pt x="99741" y="6529"/>
                  </a:lnTo>
                  <a:lnTo>
                    <a:pt x="97115" y="4319"/>
                  </a:lnTo>
                  <a:lnTo>
                    <a:pt x="93327" y="4837"/>
                  </a:lnTo>
                  <a:lnTo>
                    <a:pt x="94173" y="7577"/>
                  </a:lnTo>
                  <a:lnTo>
                    <a:pt x="91016" y="7463"/>
                  </a:lnTo>
                  <a:lnTo>
                    <a:pt x="89968" y="6100"/>
                  </a:lnTo>
                  <a:lnTo>
                    <a:pt x="87758" y="7249"/>
                  </a:lnTo>
                  <a:lnTo>
                    <a:pt x="86066" y="7779"/>
                  </a:lnTo>
                  <a:lnTo>
                    <a:pt x="83541" y="10822"/>
                  </a:lnTo>
                  <a:lnTo>
                    <a:pt x="83023" y="8827"/>
                  </a:lnTo>
                  <a:lnTo>
                    <a:pt x="85233" y="5468"/>
                  </a:lnTo>
                  <a:lnTo>
                    <a:pt x="84601" y="2312"/>
                  </a:lnTo>
                  <a:lnTo>
                    <a:pt x="81445" y="1"/>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066;p62">
              <a:extLst>
                <a:ext uri="{FF2B5EF4-FFF2-40B4-BE49-F238E27FC236}">
                  <a16:creationId xmlns:a16="http://schemas.microsoft.com/office/drawing/2014/main" id="{C2B173DB-971D-578D-1141-BB239C213715}"/>
                </a:ext>
              </a:extLst>
            </p:cNvPr>
            <p:cNvSpPr/>
            <p:nvPr/>
          </p:nvSpPr>
          <p:spPr>
            <a:xfrm>
              <a:off x="3167575" y="993250"/>
              <a:ext cx="3759100" cy="3349975"/>
            </a:xfrm>
            <a:custGeom>
              <a:avLst/>
              <a:gdLst/>
              <a:ahLst/>
              <a:cxnLst/>
              <a:rect l="l" t="t" r="r" b="b"/>
              <a:pathLst>
                <a:path w="150364" h="133999" extrusionOk="0">
                  <a:moveTo>
                    <a:pt x="81786" y="784"/>
                  </a:moveTo>
                  <a:lnTo>
                    <a:pt x="84653" y="2892"/>
                  </a:lnTo>
                  <a:lnTo>
                    <a:pt x="85234" y="5797"/>
                  </a:lnTo>
                  <a:lnTo>
                    <a:pt x="83024" y="9168"/>
                  </a:lnTo>
                  <a:lnTo>
                    <a:pt x="83731" y="11895"/>
                  </a:lnTo>
                  <a:lnTo>
                    <a:pt x="86597" y="8448"/>
                  </a:lnTo>
                  <a:lnTo>
                    <a:pt x="88239" y="7931"/>
                  </a:lnTo>
                  <a:lnTo>
                    <a:pt x="90209" y="6895"/>
                  </a:lnTo>
                  <a:lnTo>
                    <a:pt x="91193" y="8171"/>
                  </a:lnTo>
                  <a:lnTo>
                    <a:pt x="94931" y="8297"/>
                  </a:lnTo>
                  <a:lnTo>
                    <a:pt x="94931" y="8297"/>
                  </a:lnTo>
                  <a:lnTo>
                    <a:pt x="94072" y="5494"/>
                  </a:lnTo>
                  <a:lnTo>
                    <a:pt x="97355" y="5039"/>
                  </a:lnTo>
                  <a:lnTo>
                    <a:pt x="99805" y="7110"/>
                  </a:lnTo>
                  <a:lnTo>
                    <a:pt x="100664" y="10140"/>
                  </a:lnTo>
                  <a:lnTo>
                    <a:pt x="103871" y="11075"/>
                  </a:lnTo>
                  <a:lnTo>
                    <a:pt x="102722" y="8991"/>
                  </a:lnTo>
                  <a:lnTo>
                    <a:pt x="103922" y="8385"/>
                  </a:lnTo>
                  <a:lnTo>
                    <a:pt x="105121" y="8486"/>
                  </a:lnTo>
                  <a:lnTo>
                    <a:pt x="107987" y="8486"/>
                  </a:lnTo>
                  <a:lnTo>
                    <a:pt x="106763" y="5153"/>
                  </a:lnTo>
                  <a:lnTo>
                    <a:pt x="108265" y="4180"/>
                  </a:lnTo>
                  <a:lnTo>
                    <a:pt x="112319" y="3890"/>
                  </a:lnTo>
                  <a:lnTo>
                    <a:pt x="114377" y="4723"/>
                  </a:lnTo>
                  <a:lnTo>
                    <a:pt x="117761" y="5860"/>
                  </a:lnTo>
                  <a:lnTo>
                    <a:pt x="119895" y="4673"/>
                  </a:lnTo>
                  <a:lnTo>
                    <a:pt x="122142" y="5001"/>
                  </a:lnTo>
                  <a:lnTo>
                    <a:pt x="123216" y="7236"/>
                  </a:lnTo>
                  <a:lnTo>
                    <a:pt x="125084" y="7236"/>
                  </a:lnTo>
                  <a:lnTo>
                    <a:pt x="127749" y="5544"/>
                  </a:lnTo>
                  <a:lnTo>
                    <a:pt x="130489" y="4332"/>
                  </a:lnTo>
                  <a:lnTo>
                    <a:pt x="130981" y="5532"/>
                  </a:lnTo>
                  <a:lnTo>
                    <a:pt x="134580" y="5494"/>
                  </a:lnTo>
                  <a:lnTo>
                    <a:pt x="132105" y="3069"/>
                  </a:lnTo>
                  <a:lnTo>
                    <a:pt x="134769" y="2817"/>
                  </a:lnTo>
                  <a:lnTo>
                    <a:pt x="142080" y="2817"/>
                  </a:lnTo>
                  <a:lnTo>
                    <a:pt x="142813" y="3713"/>
                  </a:lnTo>
                  <a:lnTo>
                    <a:pt x="144858" y="3776"/>
                  </a:lnTo>
                  <a:lnTo>
                    <a:pt x="144858" y="2337"/>
                  </a:lnTo>
                  <a:lnTo>
                    <a:pt x="147864" y="2779"/>
                  </a:lnTo>
                  <a:lnTo>
                    <a:pt x="148432" y="4989"/>
                  </a:lnTo>
                  <a:lnTo>
                    <a:pt x="149657" y="6643"/>
                  </a:lnTo>
                  <a:lnTo>
                    <a:pt x="149101" y="8309"/>
                  </a:lnTo>
                  <a:lnTo>
                    <a:pt x="147990" y="7564"/>
                  </a:lnTo>
                  <a:lnTo>
                    <a:pt x="146601" y="8638"/>
                  </a:lnTo>
                  <a:lnTo>
                    <a:pt x="144214" y="7400"/>
                  </a:lnTo>
                  <a:lnTo>
                    <a:pt x="144846" y="11163"/>
                  </a:lnTo>
                  <a:lnTo>
                    <a:pt x="144278" y="13461"/>
                  </a:lnTo>
                  <a:lnTo>
                    <a:pt x="147662" y="14724"/>
                  </a:lnTo>
                  <a:lnTo>
                    <a:pt x="148823" y="17944"/>
                  </a:lnTo>
                  <a:lnTo>
                    <a:pt x="148356" y="17944"/>
                  </a:lnTo>
                  <a:lnTo>
                    <a:pt x="145995" y="19118"/>
                  </a:lnTo>
                  <a:lnTo>
                    <a:pt x="144846" y="21012"/>
                  </a:lnTo>
                  <a:lnTo>
                    <a:pt x="144846" y="23373"/>
                  </a:lnTo>
                  <a:lnTo>
                    <a:pt x="142775" y="23096"/>
                  </a:lnTo>
                  <a:lnTo>
                    <a:pt x="139770" y="25040"/>
                  </a:lnTo>
                  <a:lnTo>
                    <a:pt x="140111" y="28311"/>
                  </a:lnTo>
                  <a:lnTo>
                    <a:pt x="141992" y="29788"/>
                  </a:lnTo>
                  <a:lnTo>
                    <a:pt x="142257" y="31745"/>
                  </a:lnTo>
                  <a:lnTo>
                    <a:pt x="142396" y="33387"/>
                  </a:lnTo>
                  <a:lnTo>
                    <a:pt x="143154" y="36000"/>
                  </a:lnTo>
                  <a:lnTo>
                    <a:pt x="141727" y="39271"/>
                  </a:lnTo>
                  <a:lnTo>
                    <a:pt x="141702" y="42604"/>
                  </a:lnTo>
                  <a:lnTo>
                    <a:pt x="141070" y="43135"/>
                  </a:lnTo>
                  <a:lnTo>
                    <a:pt x="141070" y="42440"/>
                  </a:lnTo>
                  <a:lnTo>
                    <a:pt x="140060" y="38993"/>
                  </a:lnTo>
                  <a:lnTo>
                    <a:pt x="136651" y="34245"/>
                  </a:lnTo>
                  <a:lnTo>
                    <a:pt x="136651" y="31025"/>
                  </a:lnTo>
                  <a:lnTo>
                    <a:pt x="138078" y="25255"/>
                  </a:lnTo>
                  <a:lnTo>
                    <a:pt x="138797" y="21151"/>
                  </a:lnTo>
                  <a:lnTo>
                    <a:pt x="136663" y="19939"/>
                  </a:lnTo>
                  <a:lnTo>
                    <a:pt x="136663" y="22300"/>
                  </a:lnTo>
                  <a:lnTo>
                    <a:pt x="136158" y="23437"/>
                  </a:lnTo>
                  <a:lnTo>
                    <a:pt x="135578" y="21947"/>
                  </a:lnTo>
                  <a:lnTo>
                    <a:pt x="132244" y="23424"/>
                  </a:lnTo>
                  <a:lnTo>
                    <a:pt x="132244" y="28765"/>
                  </a:lnTo>
                  <a:lnTo>
                    <a:pt x="130312" y="29295"/>
                  </a:lnTo>
                  <a:lnTo>
                    <a:pt x="126890" y="29295"/>
                  </a:lnTo>
                  <a:lnTo>
                    <a:pt x="124504" y="30722"/>
                  </a:lnTo>
                  <a:lnTo>
                    <a:pt x="123645" y="33576"/>
                  </a:lnTo>
                  <a:lnTo>
                    <a:pt x="121435" y="38008"/>
                  </a:lnTo>
                  <a:lnTo>
                    <a:pt x="122685" y="39006"/>
                  </a:lnTo>
                  <a:lnTo>
                    <a:pt x="124163" y="39586"/>
                  </a:lnTo>
                  <a:lnTo>
                    <a:pt x="126297" y="40193"/>
                  </a:lnTo>
                  <a:lnTo>
                    <a:pt x="127862" y="41657"/>
                  </a:lnTo>
                  <a:lnTo>
                    <a:pt x="128582" y="44549"/>
                  </a:lnTo>
                  <a:lnTo>
                    <a:pt x="129706" y="47706"/>
                  </a:lnTo>
                  <a:lnTo>
                    <a:pt x="128178" y="52403"/>
                  </a:lnTo>
                  <a:lnTo>
                    <a:pt x="126461" y="55358"/>
                  </a:lnTo>
                  <a:lnTo>
                    <a:pt x="125274" y="54676"/>
                  </a:lnTo>
                  <a:lnTo>
                    <a:pt x="123733" y="55951"/>
                  </a:lnTo>
                  <a:lnTo>
                    <a:pt x="123620" y="58792"/>
                  </a:lnTo>
                  <a:lnTo>
                    <a:pt x="122067" y="60118"/>
                  </a:lnTo>
                  <a:lnTo>
                    <a:pt x="122673" y="61393"/>
                  </a:lnTo>
                  <a:lnTo>
                    <a:pt x="124314" y="63098"/>
                  </a:lnTo>
                  <a:lnTo>
                    <a:pt x="124807" y="65131"/>
                  </a:lnTo>
                  <a:lnTo>
                    <a:pt x="123342" y="66305"/>
                  </a:lnTo>
                  <a:lnTo>
                    <a:pt x="122786" y="65750"/>
                  </a:lnTo>
                  <a:lnTo>
                    <a:pt x="122786" y="64196"/>
                  </a:lnTo>
                  <a:lnTo>
                    <a:pt x="121801" y="62997"/>
                  </a:lnTo>
                  <a:lnTo>
                    <a:pt x="120854" y="61317"/>
                  </a:lnTo>
                  <a:lnTo>
                    <a:pt x="119465" y="60143"/>
                  </a:lnTo>
                  <a:lnTo>
                    <a:pt x="118241" y="60762"/>
                  </a:lnTo>
                  <a:lnTo>
                    <a:pt x="118241" y="60762"/>
                  </a:lnTo>
                  <a:lnTo>
                    <a:pt x="118645" y="59297"/>
                  </a:lnTo>
                  <a:lnTo>
                    <a:pt x="117079" y="58514"/>
                  </a:lnTo>
                  <a:lnTo>
                    <a:pt x="116132" y="60396"/>
                  </a:lnTo>
                  <a:lnTo>
                    <a:pt x="114112" y="61583"/>
                  </a:lnTo>
                  <a:lnTo>
                    <a:pt x="114970" y="62719"/>
                  </a:lnTo>
                  <a:lnTo>
                    <a:pt x="116056" y="63931"/>
                  </a:lnTo>
                  <a:lnTo>
                    <a:pt x="117622" y="63376"/>
                  </a:lnTo>
                  <a:lnTo>
                    <a:pt x="118607" y="63691"/>
                  </a:lnTo>
                  <a:lnTo>
                    <a:pt x="115968" y="65497"/>
                  </a:lnTo>
                  <a:lnTo>
                    <a:pt x="117597" y="67530"/>
                  </a:lnTo>
                  <a:lnTo>
                    <a:pt x="119011" y="70371"/>
                  </a:lnTo>
                  <a:lnTo>
                    <a:pt x="119011" y="73919"/>
                  </a:lnTo>
                  <a:lnTo>
                    <a:pt x="118266" y="76028"/>
                  </a:lnTo>
                  <a:lnTo>
                    <a:pt x="116574" y="79096"/>
                  </a:lnTo>
                  <a:lnTo>
                    <a:pt x="112824" y="80978"/>
                  </a:lnTo>
                  <a:lnTo>
                    <a:pt x="111245" y="82114"/>
                  </a:lnTo>
                  <a:lnTo>
                    <a:pt x="110740" y="80940"/>
                  </a:lnTo>
                  <a:lnTo>
                    <a:pt x="110462" y="81041"/>
                  </a:lnTo>
                  <a:cubicBezTo>
                    <a:pt x="110159" y="81142"/>
                    <a:pt x="108594" y="81697"/>
                    <a:pt x="108253" y="81912"/>
                  </a:cubicBezTo>
                  <a:cubicBezTo>
                    <a:pt x="107886" y="82165"/>
                    <a:pt x="107634" y="83276"/>
                    <a:pt x="107520" y="83907"/>
                  </a:cubicBezTo>
                  <a:lnTo>
                    <a:pt x="107495" y="84008"/>
                  </a:lnTo>
                  <a:lnTo>
                    <a:pt x="108341" y="85688"/>
                  </a:lnTo>
                  <a:lnTo>
                    <a:pt x="110197" y="87468"/>
                  </a:lnTo>
                  <a:lnTo>
                    <a:pt x="110197" y="90852"/>
                  </a:lnTo>
                  <a:cubicBezTo>
                    <a:pt x="110046" y="91092"/>
                    <a:pt x="109174" y="91824"/>
                    <a:pt x="108379" y="92430"/>
                  </a:cubicBezTo>
                  <a:lnTo>
                    <a:pt x="107760" y="92115"/>
                  </a:lnTo>
                  <a:lnTo>
                    <a:pt x="106093" y="90360"/>
                  </a:lnTo>
                  <a:lnTo>
                    <a:pt x="104161" y="88541"/>
                  </a:lnTo>
                  <a:lnTo>
                    <a:pt x="103164" y="89829"/>
                  </a:lnTo>
                  <a:lnTo>
                    <a:pt x="102823" y="92203"/>
                  </a:lnTo>
                  <a:lnTo>
                    <a:pt x="103492" y="93756"/>
                  </a:lnTo>
                  <a:lnTo>
                    <a:pt x="104679" y="95398"/>
                  </a:lnTo>
                  <a:lnTo>
                    <a:pt x="106321" y="96648"/>
                  </a:lnTo>
                  <a:lnTo>
                    <a:pt x="106611" y="98239"/>
                  </a:lnTo>
                  <a:lnTo>
                    <a:pt x="107028" y="99602"/>
                  </a:lnTo>
                  <a:lnTo>
                    <a:pt x="105689" y="99047"/>
                  </a:lnTo>
                  <a:lnTo>
                    <a:pt x="104313" y="97254"/>
                  </a:lnTo>
                  <a:lnTo>
                    <a:pt x="103290" y="95082"/>
                  </a:lnTo>
                  <a:lnTo>
                    <a:pt x="101371" y="94072"/>
                  </a:lnTo>
                  <a:lnTo>
                    <a:pt x="101371" y="90056"/>
                  </a:lnTo>
                  <a:lnTo>
                    <a:pt x="99351" y="85725"/>
                  </a:lnTo>
                  <a:lnTo>
                    <a:pt x="97583" y="86773"/>
                  </a:lnTo>
                  <a:lnTo>
                    <a:pt x="97583" y="83756"/>
                  </a:lnTo>
                  <a:lnTo>
                    <a:pt x="95739" y="82897"/>
                  </a:lnTo>
                  <a:lnTo>
                    <a:pt x="94944" y="79690"/>
                  </a:lnTo>
                  <a:lnTo>
                    <a:pt x="91774" y="80422"/>
                  </a:lnTo>
                  <a:lnTo>
                    <a:pt x="90423" y="82278"/>
                  </a:lnTo>
                  <a:lnTo>
                    <a:pt x="87431" y="84980"/>
                  </a:lnTo>
                  <a:lnTo>
                    <a:pt x="85372" y="86773"/>
                  </a:lnTo>
                  <a:lnTo>
                    <a:pt x="84324" y="88503"/>
                  </a:lnTo>
                  <a:lnTo>
                    <a:pt x="84324" y="91546"/>
                  </a:lnTo>
                  <a:lnTo>
                    <a:pt x="82961" y="93706"/>
                  </a:lnTo>
                  <a:lnTo>
                    <a:pt x="82620" y="92456"/>
                  </a:lnTo>
                  <a:lnTo>
                    <a:pt x="81142" y="89084"/>
                  </a:lnTo>
                  <a:lnTo>
                    <a:pt x="79791" y="86180"/>
                  </a:lnTo>
                  <a:lnTo>
                    <a:pt x="79160" y="83465"/>
                  </a:lnTo>
                  <a:lnTo>
                    <a:pt x="78377" y="80359"/>
                  </a:lnTo>
                  <a:lnTo>
                    <a:pt x="76837" y="82152"/>
                  </a:lnTo>
                  <a:lnTo>
                    <a:pt x="75890" y="82000"/>
                  </a:lnTo>
                  <a:lnTo>
                    <a:pt x="74602" y="79803"/>
                  </a:lnTo>
                  <a:lnTo>
                    <a:pt x="71773" y="77745"/>
                  </a:lnTo>
                  <a:lnTo>
                    <a:pt x="68326" y="78175"/>
                  </a:lnTo>
                  <a:lnTo>
                    <a:pt x="65687" y="77770"/>
                  </a:lnTo>
                  <a:lnTo>
                    <a:pt x="63957" y="76849"/>
                  </a:lnTo>
                  <a:lnTo>
                    <a:pt x="62113" y="76710"/>
                  </a:lnTo>
                  <a:lnTo>
                    <a:pt x="60118" y="75624"/>
                  </a:lnTo>
                  <a:lnTo>
                    <a:pt x="56999" y="73086"/>
                  </a:lnTo>
                  <a:lnTo>
                    <a:pt x="55737" y="75232"/>
                  </a:lnTo>
                  <a:lnTo>
                    <a:pt x="57782" y="76912"/>
                  </a:lnTo>
                  <a:lnTo>
                    <a:pt x="59108" y="79349"/>
                  </a:lnTo>
                  <a:lnTo>
                    <a:pt x="61419" y="79235"/>
                  </a:lnTo>
                  <a:lnTo>
                    <a:pt x="63717" y="78541"/>
                  </a:lnTo>
                  <a:lnTo>
                    <a:pt x="64954" y="79879"/>
                  </a:lnTo>
                  <a:lnTo>
                    <a:pt x="66394" y="81306"/>
                  </a:lnTo>
                  <a:lnTo>
                    <a:pt x="65636" y="83187"/>
                  </a:lnTo>
                  <a:lnTo>
                    <a:pt x="64538" y="85208"/>
                  </a:lnTo>
                  <a:lnTo>
                    <a:pt x="60775" y="87140"/>
                  </a:lnTo>
                  <a:lnTo>
                    <a:pt x="57025" y="87973"/>
                  </a:lnTo>
                  <a:lnTo>
                    <a:pt x="53805" y="89425"/>
                  </a:lnTo>
                  <a:lnTo>
                    <a:pt x="53388" y="88263"/>
                  </a:lnTo>
                  <a:lnTo>
                    <a:pt x="52100" y="85132"/>
                  </a:lnTo>
                  <a:lnTo>
                    <a:pt x="50105" y="83554"/>
                  </a:lnTo>
                  <a:lnTo>
                    <a:pt x="49297" y="81230"/>
                  </a:lnTo>
                  <a:lnTo>
                    <a:pt x="47782" y="78831"/>
                  </a:lnTo>
                  <a:lnTo>
                    <a:pt x="45117" y="75169"/>
                  </a:lnTo>
                  <a:lnTo>
                    <a:pt x="43387" y="75801"/>
                  </a:lnTo>
                  <a:lnTo>
                    <a:pt x="44284" y="77341"/>
                  </a:lnTo>
                  <a:lnTo>
                    <a:pt x="45332" y="80182"/>
                  </a:lnTo>
                  <a:lnTo>
                    <a:pt x="46203" y="81382"/>
                  </a:lnTo>
                  <a:lnTo>
                    <a:pt x="48325" y="86281"/>
                  </a:lnTo>
                  <a:lnTo>
                    <a:pt x="49726" y="87241"/>
                  </a:lnTo>
                  <a:lnTo>
                    <a:pt x="51772" y="89198"/>
                  </a:lnTo>
                  <a:lnTo>
                    <a:pt x="52264" y="90271"/>
                  </a:lnTo>
                  <a:lnTo>
                    <a:pt x="53009" y="92506"/>
                  </a:lnTo>
                  <a:lnTo>
                    <a:pt x="54550" y="91736"/>
                  </a:lnTo>
                  <a:lnTo>
                    <a:pt x="58287" y="91218"/>
                  </a:lnTo>
                  <a:lnTo>
                    <a:pt x="59525" y="90612"/>
                  </a:lnTo>
                  <a:lnTo>
                    <a:pt x="59904" y="91837"/>
                  </a:lnTo>
                  <a:cubicBezTo>
                    <a:pt x="59664" y="92443"/>
                    <a:pt x="59070" y="93946"/>
                    <a:pt x="59070" y="94362"/>
                  </a:cubicBezTo>
                  <a:cubicBezTo>
                    <a:pt x="59045" y="94615"/>
                    <a:pt x="58338" y="96016"/>
                    <a:pt x="57681" y="97191"/>
                  </a:cubicBezTo>
                  <a:lnTo>
                    <a:pt x="54487" y="99148"/>
                  </a:lnTo>
                  <a:lnTo>
                    <a:pt x="51784" y="102128"/>
                  </a:lnTo>
                  <a:lnTo>
                    <a:pt x="48855" y="104792"/>
                  </a:lnTo>
                  <a:lnTo>
                    <a:pt x="49474" y="106408"/>
                  </a:lnTo>
                  <a:lnTo>
                    <a:pt x="49411" y="108719"/>
                  </a:lnTo>
                  <a:lnTo>
                    <a:pt x="50257" y="110727"/>
                  </a:lnTo>
                  <a:lnTo>
                    <a:pt x="50257" y="113189"/>
                  </a:lnTo>
                  <a:lnTo>
                    <a:pt x="48767" y="115487"/>
                  </a:lnTo>
                  <a:lnTo>
                    <a:pt x="44587" y="118694"/>
                  </a:lnTo>
                  <a:lnTo>
                    <a:pt x="44587" y="120096"/>
                  </a:lnTo>
                  <a:lnTo>
                    <a:pt x="44297" y="123897"/>
                  </a:lnTo>
                  <a:lnTo>
                    <a:pt x="42845" y="123897"/>
                  </a:lnTo>
                  <a:lnTo>
                    <a:pt x="42175" y="126927"/>
                  </a:lnTo>
                  <a:lnTo>
                    <a:pt x="39713" y="129730"/>
                  </a:lnTo>
                  <a:lnTo>
                    <a:pt x="38084" y="131536"/>
                  </a:lnTo>
                  <a:lnTo>
                    <a:pt x="35647" y="133367"/>
                  </a:lnTo>
                  <a:lnTo>
                    <a:pt x="31404" y="133367"/>
                  </a:lnTo>
                  <a:lnTo>
                    <a:pt x="29776" y="130842"/>
                  </a:lnTo>
                  <a:lnTo>
                    <a:pt x="29371" y="128581"/>
                  </a:lnTo>
                  <a:lnTo>
                    <a:pt x="28210" y="126334"/>
                  </a:lnTo>
                  <a:lnTo>
                    <a:pt x="26278" y="123796"/>
                  </a:lnTo>
                  <a:lnTo>
                    <a:pt x="26278" y="120222"/>
                  </a:lnTo>
                  <a:lnTo>
                    <a:pt x="24384" y="117495"/>
                  </a:lnTo>
                  <a:lnTo>
                    <a:pt x="24384" y="115285"/>
                  </a:lnTo>
                  <a:lnTo>
                    <a:pt x="26278" y="112659"/>
                  </a:lnTo>
                  <a:lnTo>
                    <a:pt x="26278" y="109654"/>
                  </a:lnTo>
                  <a:lnTo>
                    <a:pt x="25672" y="106509"/>
                  </a:lnTo>
                  <a:lnTo>
                    <a:pt x="23563" y="103340"/>
                  </a:lnTo>
                  <a:lnTo>
                    <a:pt x="23992" y="99262"/>
                  </a:lnTo>
                  <a:lnTo>
                    <a:pt x="22679" y="97140"/>
                  </a:lnTo>
                  <a:lnTo>
                    <a:pt x="19838" y="97279"/>
                  </a:lnTo>
                  <a:lnTo>
                    <a:pt x="18916" y="95701"/>
                  </a:lnTo>
                  <a:lnTo>
                    <a:pt x="16353" y="95410"/>
                  </a:lnTo>
                  <a:lnTo>
                    <a:pt x="13600" y="96787"/>
                  </a:lnTo>
                  <a:lnTo>
                    <a:pt x="11113" y="96787"/>
                  </a:lnTo>
                  <a:lnTo>
                    <a:pt x="8486" y="97090"/>
                  </a:lnTo>
                  <a:lnTo>
                    <a:pt x="5570" y="95385"/>
                  </a:lnTo>
                  <a:lnTo>
                    <a:pt x="1453" y="91067"/>
                  </a:lnTo>
                  <a:lnTo>
                    <a:pt x="645" y="87746"/>
                  </a:lnTo>
                  <a:lnTo>
                    <a:pt x="1175" y="84905"/>
                  </a:lnTo>
                  <a:lnTo>
                    <a:pt x="658" y="82518"/>
                  </a:lnTo>
                  <a:lnTo>
                    <a:pt x="1642" y="80132"/>
                  </a:lnTo>
                  <a:lnTo>
                    <a:pt x="4029" y="76306"/>
                  </a:lnTo>
                  <a:lnTo>
                    <a:pt x="6681" y="74386"/>
                  </a:lnTo>
                  <a:lnTo>
                    <a:pt x="7325" y="72353"/>
                  </a:lnTo>
                  <a:lnTo>
                    <a:pt x="9055" y="70523"/>
                  </a:lnTo>
                  <a:lnTo>
                    <a:pt x="10683" y="68894"/>
                  </a:lnTo>
                  <a:lnTo>
                    <a:pt x="11870" y="69487"/>
                  </a:lnTo>
                  <a:lnTo>
                    <a:pt x="16328" y="67858"/>
                  </a:lnTo>
                  <a:lnTo>
                    <a:pt x="20457" y="67871"/>
                  </a:lnTo>
                  <a:lnTo>
                    <a:pt x="22490" y="67543"/>
                  </a:lnTo>
                  <a:lnTo>
                    <a:pt x="23639" y="67795"/>
                  </a:lnTo>
                  <a:lnTo>
                    <a:pt x="24005" y="70560"/>
                  </a:lnTo>
                  <a:lnTo>
                    <a:pt x="26619" y="71116"/>
                  </a:lnTo>
                  <a:lnTo>
                    <a:pt x="29334" y="73338"/>
                  </a:lnTo>
                  <a:lnTo>
                    <a:pt x="31152" y="71747"/>
                  </a:lnTo>
                  <a:lnTo>
                    <a:pt x="32894" y="71457"/>
                  </a:lnTo>
                  <a:lnTo>
                    <a:pt x="38349" y="73035"/>
                  </a:lnTo>
                  <a:lnTo>
                    <a:pt x="41784" y="72505"/>
                  </a:lnTo>
                  <a:lnTo>
                    <a:pt x="44739" y="71154"/>
                  </a:lnTo>
                  <a:lnTo>
                    <a:pt x="45648" y="67719"/>
                  </a:lnTo>
                  <a:lnTo>
                    <a:pt x="44461" y="65989"/>
                  </a:lnTo>
                  <a:lnTo>
                    <a:pt x="41910" y="67442"/>
                  </a:lnTo>
                  <a:lnTo>
                    <a:pt x="39347" y="66785"/>
                  </a:lnTo>
                  <a:lnTo>
                    <a:pt x="37819" y="65762"/>
                  </a:lnTo>
                  <a:lnTo>
                    <a:pt x="38715" y="63590"/>
                  </a:lnTo>
                  <a:lnTo>
                    <a:pt x="40067" y="62820"/>
                  </a:lnTo>
                  <a:lnTo>
                    <a:pt x="42466" y="62227"/>
                  </a:lnTo>
                  <a:lnTo>
                    <a:pt x="45610" y="63073"/>
                  </a:lnTo>
                  <a:lnTo>
                    <a:pt x="50244" y="62075"/>
                  </a:lnTo>
                  <a:lnTo>
                    <a:pt x="47946" y="60345"/>
                  </a:lnTo>
                  <a:lnTo>
                    <a:pt x="45458" y="57782"/>
                  </a:lnTo>
                  <a:lnTo>
                    <a:pt x="46304" y="55206"/>
                  </a:lnTo>
                  <a:lnTo>
                    <a:pt x="43501" y="56999"/>
                  </a:lnTo>
                  <a:lnTo>
                    <a:pt x="43602" y="58312"/>
                  </a:lnTo>
                  <a:lnTo>
                    <a:pt x="42289" y="58312"/>
                  </a:lnTo>
                  <a:lnTo>
                    <a:pt x="41632" y="55938"/>
                  </a:lnTo>
                  <a:lnTo>
                    <a:pt x="39511" y="56469"/>
                  </a:lnTo>
                  <a:lnTo>
                    <a:pt x="37832" y="60042"/>
                  </a:lnTo>
                  <a:lnTo>
                    <a:pt x="37933" y="62265"/>
                  </a:lnTo>
                  <a:lnTo>
                    <a:pt x="36632" y="62530"/>
                  </a:lnTo>
                  <a:lnTo>
                    <a:pt x="35167" y="62757"/>
                  </a:lnTo>
                  <a:lnTo>
                    <a:pt x="33639" y="64398"/>
                  </a:lnTo>
                  <a:lnTo>
                    <a:pt x="34776" y="65750"/>
                  </a:lnTo>
                  <a:lnTo>
                    <a:pt x="33829" y="66659"/>
                  </a:lnTo>
                  <a:lnTo>
                    <a:pt x="32427" y="65585"/>
                  </a:lnTo>
                  <a:lnTo>
                    <a:pt x="30988" y="61886"/>
                  </a:lnTo>
                  <a:lnTo>
                    <a:pt x="28033" y="58893"/>
                  </a:lnTo>
                  <a:lnTo>
                    <a:pt x="25242" y="56974"/>
                  </a:lnTo>
                  <a:lnTo>
                    <a:pt x="24636" y="59146"/>
                  </a:lnTo>
                  <a:lnTo>
                    <a:pt x="27136" y="61595"/>
                  </a:lnTo>
                  <a:lnTo>
                    <a:pt x="29712" y="63085"/>
                  </a:lnTo>
                  <a:lnTo>
                    <a:pt x="29574" y="63401"/>
                  </a:lnTo>
                  <a:lnTo>
                    <a:pt x="28172" y="62921"/>
                  </a:lnTo>
                  <a:lnTo>
                    <a:pt x="28172" y="64967"/>
                  </a:lnTo>
                  <a:lnTo>
                    <a:pt x="27541" y="65333"/>
                  </a:lnTo>
                  <a:lnTo>
                    <a:pt x="27541" y="64537"/>
                  </a:lnTo>
                  <a:lnTo>
                    <a:pt x="26720" y="63148"/>
                  </a:lnTo>
                  <a:lnTo>
                    <a:pt x="25255" y="61785"/>
                  </a:lnTo>
                  <a:lnTo>
                    <a:pt x="23273" y="59575"/>
                  </a:lnTo>
                  <a:lnTo>
                    <a:pt x="21467" y="59575"/>
                  </a:lnTo>
                  <a:lnTo>
                    <a:pt x="20141" y="60295"/>
                  </a:lnTo>
                  <a:lnTo>
                    <a:pt x="17515" y="59600"/>
                  </a:lnTo>
                  <a:lnTo>
                    <a:pt x="17174" y="61557"/>
                  </a:lnTo>
                  <a:lnTo>
                    <a:pt x="16277" y="61949"/>
                  </a:lnTo>
                  <a:lnTo>
                    <a:pt x="15179" y="63919"/>
                  </a:lnTo>
                  <a:lnTo>
                    <a:pt x="13386" y="66507"/>
                  </a:lnTo>
                  <a:lnTo>
                    <a:pt x="11391" y="66406"/>
                  </a:lnTo>
                  <a:lnTo>
                    <a:pt x="10065" y="67176"/>
                  </a:lnTo>
                  <a:lnTo>
                    <a:pt x="9143" y="66381"/>
                  </a:lnTo>
                  <a:lnTo>
                    <a:pt x="6719" y="65649"/>
                  </a:lnTo>
                  <a:lnTo>
                    <a:pt x="6719" y="60610"/>
                  </a:lnTo>
                  <a:lnTo>
                    <a:pt x="8827" y="59499"/>
                  </a:lnTo>
                  <a:lnTo>
                    <a:pt x="12413" y="59954"/>
                  </a:lnTo>
                  <a:lnTo>
                    <a:pt x="14156" y="58148"/>
                  </a:lnTo>
                  <a:lnTo>
                    <a:pt x="13070" y="55825"/>
                  </a:lnTo>
                  <a:lnTo>
                    <a:pt x="12110" y="55320"/>
                  </a:lnTo>
                  <a:lnTo>
                    <a:pt x="13045" y="55168"/>
                  </a:lnTo>
                  <a:lnTo>
                    <a:pt x="14749" y="55168"/>
                  </a:lnTo>
                  <a:lnTo>
                    <a:pt x="16694" y="53186"/>
                  </a:lnTo>
                  <a:lnTo>
                    <a:pt x="17616" y="49840"/>
                  </a:lnTo>
                  <a:lnTo>
                    <a:pt x="20381" y="48691"/>
                  </a:lnTo>
                  <a:lnTo>
                    <a:pt x="20608" y="45913"/>
                  </a:lnTo>
                  <a:lnTo>
                    <a:pt x="21568" y="44764"/>
                  </a:lnTo>
                  <a:lnTo>
                    <a:pt x="22250" y="45559"/>
                  </a:lnTo>
                  <a:lnTo>
                    <a:pt x="21442" y="48211"/>
                  </a:lnTo>
                  <a:lnTo>
                    <a:pt x="25924" y="48211"/>
                  </a:lnTo>
                  <a:lnTo>
                    <a:pt x="29788" y="47504"/>
                  </a:lnTo>
                  <a:lnTo>
                    <a:pt x="30558" y="44915"/>
                  </a:lnTo>
                  <a:lnTo>
                    <a:pt x="31733" y="43539"/>
                  </a:lnTo>
                  <a:lnTo>
                    <a:pt x="32023" y="41910"/>
                  </a:lnTo>
                  <a:lnTo>
                    <a:pt x="34687" y="41821"/>
                  </a:lnTo>
                  <a:lnTo>
                    <a:pt x="37390" y="40129"/>
                  </a:lnTo>
                  <a:lnTo>
                    <a:pt x="35369" y="38841"/>
                  </a:lnTo>
                  <a:lnTo>
                    <a:pt x="32768" y="39599"/>
                  </a:lnTo>
                  <a:lnTo>
                    <a:pt x="31253" y="39422"/>
                  </a:lnTo>
                  <a:lnTo>
                    <a:pt x="30205" y="36303"/>
                  </a:lnTo>
                  <a:lnTo>
                    <a:pt x="33147" y="32604"/>
                  </a:lnTo>
                  <a:lnTo>
                    <a:pt x="31202" y="31215"/>
                  </a:lnTo>
                  <a:lnTo>
                    <a:pt x="29586" y="32591"/>
                  </a:lnTo>
                  <a:lnTo>
                    <a:pt x="28955" y="34372"/>
                  </a:lnTo>
                  <a:lnTo>
                    <a:pt x="27136" y="35874"/>
                  </a:lnTo>
                  <a:lnTo>
                    <a:pt x="26897" y="38425"/>
                  </a:lnTo>
                  <a:lnTo>
                    <a:pt x="28462" y="40723"/>
                  </a:lnTo>
                  <a:cubicBezTo>
                    <a:pt x="28361" y="41241"/>
                    <a:pt x="28071" y="42667"/>
                    <a:pt x="28071" y="42933"/>
                  </a:cubicBezTo>
                  <a:cubicBezTo>
                    <a:pt x="28008" y="43147"/>
                    <a:pt x="27288" y="44233"/>
                    <a:pt x="26619" y="45155"/>
                  </a:cubicBezTo>
                  <a:lnTo>
                    <a:pt x="24131" y="44902"/>
                  </a:lnTo>
                  <a:lnTo>
                    <a:pt x="24308" y="43640"/>
                  </a:lnTo>
                  <a:lnTo>
                    <a:pt x="22553" y="40622"/>
                  </a:lnTo>
                  <a:lnTo>
                    <a:pt x="21076" y="42465"/>
                  </a:lnTo>
                  <a:lnTo>
                    <a:pt x="19687" y="42718"/>
                  </a:lnTo>
                  <a:lnTo>
                    <a:pt x="18740" y="39321"/>
                  </a:lnTo>
                  <a:lnTo>
                    <a:pt x="19510" y="37680"/>
                  </a:lnTo>
                  <a:lnTo>
                    <a:pt x="21985" y="35205"/>
                  </a:lnTo>
                  <a:lnTo>
                    <a:pt x="23386" y="32326"/>
                  </a:lnTo>
                  <a:lnTo>
                    <a:pt x="25874" y="28790"/>
                  </a:lnTo>
                  <a:lnTo>
                    <a:pt x="29712" y="24750"/>
                  </a:lnTo>
                  <a:lnTo>
                    <a:pt x="33021" y="23639"/>
                  </a:lnTo>
                  <a:lnTo>
                    <a:pt x="35294" y="24232"/>
                  </a:lnTo>
                  <a:lnTo>
                    <a:pt x="38008" y="25381"/>
                  </a:lnTo>
                  <a:lnTo>
                    <a:pt x="41481" y="27212"/>
                  </a:lnTo>
                  <a:lnTo>
                    <a:pt x="42188" y="29068"/>
                  </a:lnTo>
                  <a:lnTo>
                    <a:pt x="41039" y="29813"/>
                  </a:lnTo>
                  <a:lnTo>
                    <a:pt x="36556" y="28942"/>
                  </a:lnTo>
                  <a:lnTo>
                    <a:pt x="39284" y="30975"/>
                  </a:lnTo>
                  <a:lnTo>
                    <a:pt x="40976" y="34245"/>
                  </a:lnTo>
                  <a:lnTo>
                    <a:pt x="41910" y="32781"/>
                  </a:lnTo>
                  <a:lnTo>
                    <a:pt x="44436" y="32907"/>
                  </a:lnTo>
                  <a:lnTo>
                    <a:pt x="43135" y="30886"/>
                  </a:lnTo>
                  <a:lnTo>
                    <a:pt x="45181" y="29712"/>
                  </a:lnTo>
                  <a:lnTo>
                    <a:pt x="45471" y="27237"/>
                  </a:lnTo>
                  <a:lnTo>
                    <a:pt x="46191" y="27528"/>
                  </a:lnTo>
                  <a:lnTo>
                    <a:pt x="46809" y="30634"/>
                  </a:lnTo>
                  <a:lnTo>
                    <a:pt x="49082" y="27982"/>
                  </a:lnTo>
                  <a:lnTo>
                    <a:pt x="52971" y="25924"/>
                  </a:lnTo>
                  <a:lnTo>
                    <a:pt x="56330" y="25217"/>
                  </a:lnTo>
                  <a:lnTo>
                    <a:pt x="55648" y="23815"/>
                  </a:lnTo>
                  <a:lnTo>
                    <a:pt x="55863" y="23159"/>
                  </a:lnTo>
                  <a:lnTo>
                    <a:pt x="58224" y="23714"/>
                  </a:lnTo>
                  <a:lnTo>
                    <a:pt x="61596" y="25406"/>
                  </a:lnTo>
                  <a:lnTo>
                    <a:pt x="61596" y="23171"/>
                  </a:lnTo>
                  <a:lnTo>
                    <a:pt x="59449" y="21277"/>
                  </a:lnTo>
                  <a:lnTo>
                    <a:pt x="59500" y="18828"/>
                  </a:lnTo>
                  <a:lnTo>
                    <a:pt x="60245" y="15532"/>
                  </a:lnTo>
                  <a:lnTo>
                    <a:pt x="61457" y="15987"/>
                  </a:lnTo>
                  <a:lnTo>
                    <a:pt x="62252" y="17944"/>
                  </a:lnTo>
                  <a:lnTo>
                    <a:pt x="63300" y="20899"/>
                  </a:lnTo>
                  <a:lnTo>
                    <a:pt x="64614" y="24333"/>
                  </a:lnTo>
                  <a:lnTo>
                    <a:pt x="63464" y="26530"/>
                  </a:lnTo>
                  <a:lnTo>
                    <a:pt x="65813" y="27364"/>
                  </a:lnTo>
                  <a:lnTo>
                    <a:pt x="67114" y="25659"/>
                  </a:lnTo>
                  <a:lnTo>
                    <a:pt x="66470" y="24270"/>
                  </a:lnTo>
                  <a:cubicBezTo>
                    <a:pt x="67215" y="24106"/>
                    <a:pt x="67947" y="23879"/>
                    <a:pt x="68667" y="23601"/>
                  </a:cubicBezTo>
                  <a:lnTo>
                    <a:pt x="69134" y="23386"/>
                  </a:lnTo>
                  <a:lnTo>
                    <a:pt x="67530" y="22060"/>
                  </a:lnTo>
                  <a:lnTo>
                    <a:pt x="65952" y="21770"/>
                  </a:lnTo>
                  <a:lnTo>
                    <a:pt x="64715" y="17982"/>
                  </a:lnTo>
                  <a:lnTo>
                    <a:pt x="65864" y="17211"/>
                  </a:lnTo>
                  <a:lnTo>
                    <a:pt x="66407" y="15696"/>
                  </a:lnTo>
                  <a:lnTo>
                    <a:pt x="69071" y="17275"/>
                  </a:lnTo>
                  <a:lnTo>
                    <a:pt x="70750" y="16252"/>
                  </a:lnTo>
                  <a:lnTo>
                    <a:pt x="68313" y="14964"/>
                  </a:lnTo>
                  <a:lnTo>
                    <a:pt x="67152" y="13726"/>
                  </a:lnTo>
                  <a:lnTo>
                    <a:pt x="70321" y="11946"/>
                  </a:lnTo>
                  <a:lnTo>
                    <a:pt x="69033" y="10683"/>
                  </a:lnTo>
                  <a:lnTo>
                    <a:pt x="70460" y="7943"/>
                  </a:lnTo>
                  <a:lnTo>
                    <a:pt x="73743" y="5481"/>
                  </a:lnTo>
                  <a:lnTo>
                    <a:pt x="74501" y="2968"/>
                  </a:lnTo>
                  <a:lnTo>
                    <a:pt x="75624" y="1554"/>
                  </a:lnTo>
                  <a:lnTo>
                    <a:pt x="77468" y="1554"/>
                  </a:lnTo>
                  <a:lnTo>
                    <a:pt x="78554" y="4206"/>
                  </a:lnTo>
                  <a:lnTo>
                    <a:pt x="80019" y="2097"/>
                  </a:lnTo>
                  <a:lnTo>
                    <a:pt x="81786" y="784"/>
                  </a:lnTo>
                  <a:close/>
                  <a:moveTo>
                    <a:pt x="81786" y="1"/>
                  </a:moveTo>
                  <a:lnTo>
                    <a:pt x="79614" y="1605"/>
                  </a:lnTo>
                  <a:lnTo>
                    <a:pt x="78705" y="2880"/>
                  </a:lnTo>
                  <a:lnTo>
                    <a:pt x="77910" y="910"/>
                  </a:lnTo>
                  <a:lnTo>
                    <a:pt x="75334" y="910"/>
                  </a:lnTo>
                  <a:lnTo>
                    <a:pt x="73983" y="2615"/>
                  </a:lnTo>
                  <a:lnTo>
                    <a:pt x="73213" y="5090"/>
                  </a:lnTo>
                  <a:lnTo>
                    <a:pt x="70043" y="7476"/>
                  </a:lnTo>
                  <a:lnTo>
                    <a:pt x="68263" y="10784"/>
                  </a:lnTo>
                  <a:lnTo>
                    <a:pt x="69286" y="11794"/>
                  </a:lnTo>
                  <a:lnTo>
                    <a:pt x="66154" y="13562"/>
                  </a:lnTo>
                  <a:lnTo>
                    <a:pt x="67897" y="15431"/>
                  </a:lnTo>
                  <a:lnTo>
                    <a:pt x="69475" y="16277"/>
                  </a:lnTo>
                  <a:lnTo>
                    <a:pt x="69071" y="16517"/>
                  </a:lnTo>
                  <a:lnTo>
                    <a:pt x="66066" y="14737"/>
                  </a:lnTo>
                  <a:lnTo>
                    <a:pt x="65346" y="16795"/>
                  </a:lnTo>
                  <a:lnTo>
                    <a:pt x="63970" y="17704"/>
                  </a:lnTo>
                  <a:lnTo>
                    <a:pt x="65472" y="22313"/>
                  </a:lnTo>
                  <a:lnTo>
                    <a:pt x="67253" y="22654"/>
                  </a:lnTo>
                  <a:lnTo>
                    <a:pt x="67934" y="23209"/>
                  </a:lnTo>
                  <a:cubicBezTo>
                    <a:pt x="67290" y="23411"/>
                    <a:pt x="66634" y="23588"/>
                    <a:pt x="65965" y="23727"/>
                  </a:cubicBezTo>
                  <a:lnTo>
                    <a:pt x="65573" y="23803"/>
                  </a:lnTo>
                  <a:lnTo>
                    <a:pt x="66394" y="25571"/>
                  </a:lnTo>
                  <a:lnTo>
                    <a:pt x="65611" y="26606"/>
                  </a:lnTo>
                  <a:lnTo>
                    <a:pt x="64386" y="26177"/>
                  </a:lnTo>
                  <a:lnTo>
                    <a:pt x="65333" y="24371"/>
                  </a:lnTo>
                  <a:lnTo>
                    <a:pt x="63906" y="20671"/>
                  </a:lnTo>
                  <a:lnTo>
                    <a:pt x="62858" y="17717"/>
                  </a:lnTo>
                  <a:lnTo>
                    <a:pt x="61962" y="15482"/>
                  </a:lnTo>
                  <a:lnTo>
                    <a:pt x="59815" y="14686"/>
                  </a:lnTo>
                  <a:lnTo>
                    <a:pt x="58894" y="18714"/>
                  </a:lnTo>
                  <a:lnTo>
                    <a:pt x="58830" y="21555"/>
                  </a:lnTo>
                  <a:lnTo>
                    <a:pt x="60990" y="23449"/>
                  </a:lnTo>
                  <a:lnTo>
                    <a:pt x="60990" y="24371"/>
                  </a:lnTo>
                  <a:lnTo>
                    <a:pt x="58502" y="23121"/>
                  </a:lnTo>
                  <a:lnTo>
                    <a:pt x="55459" y="22401"/>
                  </a:lnTo>
                  <a:lnTo>
                    <a:pt x="54992" y="23853"/>
                  </a:lnTo>
                  <a:lnTo>
                    <a:pt x="55434" y="24762"/>
                  </a:lnTo>
                  <a:lnTo>
                    <a:pt x="52807" y="25305"/>
                  </a:lnTo>
                  <a:lnTo>
                    <a:pt x="48729" y="27439"/>
                  </a:lnTo>
                  <a:lnTo>
                    <a:pt x="47176" y="29232"/>
                  </a:lnTo>
                  <a:lnTo>
                    <a:pt x="46746" y="27073"/>
                  </a:lnTo>
                  <a:lnTo>
                    <a:pt x="44941" y="26316"/>
                  </a:lnTo>
                  <a:lnTo>
                    <a:pt x="44600" y="29321"/>
                  </a:lnTo>
                  <a:lnTo>
                    <a:pt x="42238" y="30672"/>
                  </a:lnTo>
                  <a:lnTo>
                    <a:pt x="43249" y="32212"/>
                  </a:lnTo>
                  <a:lnTo>
                    <a:pt x="41582" y="32137"/>
                  </a:lnTo>
                  <a:lnTo>
                    <a:pt x="41039" y="32983"/>
                  </a:lnTo>
                  <a:lnTo>
                    <a:pt x="39814" y="30634"/>
                  </a:lnTo>
                  <a:lnTo>
                    <a:pt x="39145" y="30078"/>
                  </a:lnTo>
                  <a:lnTo>
                    <a:pt x="41178" y="30482"/>
                  </a:lnTo>
                  <a:lnTo>
                    <a:pt x="42971" y="29321"/>
                  </a:lnTo>
                  <a:lnTo>
                    <a:pt x="41999" y="26770"/>
                  </a:lnTo>
                  <a:lnTo>
                    <a:pt x="38299" y="24813"/>
                  </a:lnTo>
                  <a:lnTo>
                    <a:pt x="35496" y="23639"/>
                  </a:lnTo>
                  <a:lnTo>
                    <a:pt x="32983" y="22982"/>
                  </a:lnTo>
                  <a:lnTo>
                    <a:pt x="29359" y="24194"/>
                  </a:lnTo>
                  <a:lnTo>
                    <a:pt x="25381" y="28386"/>
                  </a:lnTo>
                  <a:lnTo>
                    <a:pt x="22831" y="32010"/>
                  </a:lnTo>
                  <a:lnTo>
                    <a:pt x="21492" y="34801"/>
                  </a:lnTo>
                  <a:lnTo>
                    <a:pt x="19005" y="37276"/>
                  </a:lnTo>
                  <a:lnTo>
                    <a:pt x="18058" y="39258"/>
                  </a:lnTo>
                  <a:lnTo>
                    <a:pt x="19219" y="43438"/>
                  </a:lnTo>
                  <a:lnTo>
                    <a:pt x="21404" y="43046"/>
                  </a:lnTo>
                  <a:lnTo>
                    <a:pt x="22452" y="41733"/>
                  </a:lnTo>
                  <a:lnTo>
                    <a:pt x="23639" y="43766"/>
                  </a:lnTo>
                  <a:lnTo>
                    <a:pt x="23399" y="45458"/>
                  </a:lnTo>
                  <a:lnTo>
                    <a:pt x="26909" y="45824"/>
                  </a:lnTo>
                  <a:lnTo>
                    <a:pt x="27010" y="45673"/>
                  </a:lnTo>
                  <a:cubicBezTo>
                    <a:pt x="28702" y="43387"/>
                    <a:pt x="28702" y="43072"/>
                    <a:pt x="28702" y="42970"/>
                  </a:cubicBezTo>
                  <a:cubicBezTo>
                    <a:pt x="28702" y="42794"/>
                    <a:pt x="28904" y="41683"/>
                    <a:pt x="29106" y="40723"/>
                  </a:cubicBezTo>
                  <a:lnTo>
                    <a:pt x="29144" y="40597"/>
                  </a:lnTo>
                  <a:lnTo>
                    <a:pt x="27566" y="38261"/>
                  </a:lnTo>
                  <a:lnTo>
                    <a:pt x="27743" y="36190"/>
                  </a:lnTo>
                  <a:lnTo>
                    <a:pt x="29498" y="34750"/>
                  </a:lnTo>
                  <a:lnTo>
                    <a:pt x="30129" y="32957"/>
                  </a:lnTo>
                  <a:lnTo>
                    <a:pt x="31240" y="32010"/>
                  </a:lnTo>
                  <a:lnTo>
                    <a:pt x="32238" y="32730"/>
                  </a:lnTo>
                  <a:lnTo>
                    <a:pt x="29510" y="36177"/>
                  </a:lnTo>
                  <a:lnTo>
                    <a:pt x="30773" y="39991"/>
                  </a:lnTo>
                  <a:lnTo>
                    <a:pt x="32831" y="40243"/>
                  </a:lnTo>
                  <a:lnTo>
                    <a:pt x="35281" y="39523"/>
                  </a:lnTo>
                  <a:lnTo>
                    <a:pt x="36203" y="40129"/>
                  </a:lnTo>
                  <a:lnTo>
                    <a:pt x="34498" y="41190"/>
                  </a:lnTo>
                  <a:lnTo>
                    <a:pt x="31493" y="41291"/>
                  </a:lnTo>
                  <a:lnTo>
                    <a:pt x="31139" y="43248"/>
                  </a:lnTo>
                  <a:lnTo>
                    <a:pt x="30041" y="44549"/>
                  </a:lnTo>
                  <a:lnTo>
                    <a:pt x="29296" y="46948"/>
                  </a:lnTo>
                  <a:lnTo>
                    <a:pt x="25861" y="47592"/>
                  </a:lnTo>
                  <a:lnTo>
                    <a:pt x="22288" y="47592"/>
                  </a:lnTo>
                  <a:lnTo>
                    <a:pt x="22957" y="45420"/>
                  </a:lnTo>
                  <a:lnTo>
                    <a:pt x="21543" y="43804"/>
                  </a:lnTo>
                  <a:lnTo>
                    <a:pt x="19990" y="45660"/>
                  </a:lnTo>
                  <a:lnTo>
                    <a:pt x="19775" y="48261"/>
                  </a:lnTo>
                  <a:lnTo>
                    <a:pt x="17085" y="49385"/>
                  </a:lnTo>
                  <a:lnTo>
                    <a:pt x="16113" y="52857"/>
                  </a:lnTo>
                  <a:lnTo>
                    <a:pt x="14484" y="54524"/>
                  </a:lnTo>
                  <a:lnTo>
                    <a:pt x="12982" y="54524"/>
                  </a:lnTo>
                  <a:lnTo>
                    <a:pt x="10178" y="55004"/>
                  </a:lnTo>
                  <a:lnTo>
                    <a:pt x="12590" y="56279"/>
                  </a:lnTo>
                  <a:lnTo>
                    <a:pt x="13398" y="58022"/>
                  </a:lnTo>
                  <a:lnTo>
                    <a:pt x="12186" y="59285"/>
                  </a:lnTo>
                  <a:lnTo>
                    <a:pt x="8714" y="58855"/>
                  </a:lnTo>
                  <a:lnTo>
                    <a:pt x="6100" y="60232"/>
                  </a:lnTo>
                  <a:lnTo>
                    <a:pt x="6100" y="66116"/>
                  </a:lnTo>
                  <a:lnTo>
                    <a:pt x="8777" y="66899"/>
                  </a:lnTo>
                  <a:lnTo>
                    <a:pt x="10002" y="67947"/>
                  </a:lnTo>
                  <a:lnTo>
                    <a:pt x="11555" y="67038"/>
                  </a:lnTo>
                  <a:lnTo>
                    <a:pt x="13714" y="67151"/>
                  </a:lnTo>
                  <a:lnTo>
                    <a:pt x="15709" y="64247"/>
                  </a:lnTo>
                  <a:lnTo>
                    <a:pt x="16719" y="62441"/>
                  </a:lnTo>
                  <a:lnTo>
                    <a:pt x="17729" y="61999"/>
                  </a:lnTo>
                  <a:lnTo>
                    <a:pt x="18020" y="60383"/>
                  </a:lnTo>
                  <a:lnTo>
                    <a:pt x="20229" y="60964"/>
                  </a:lnTo>
                  <a:lnTo>
                    <a:pt x="21631" y="60194"/>
                  </a:lnTo>
                  <a:lnTo>
                    <a:pt x="22982" y="60194"/>
                  </a:lnTo>
                  <a:lnTo>
                    <a:pt x="24800" y="62227"/>
                  </a:lnTo>
                  <a:lnTo>
                    <a:pt x="26202" y="63502"/>
                  </a:lnTo>
                  <a:lnTo>
                    <a:pt x="26909" y="64702"/>
                  </a:lnTo>
                  <a:lnTo>
                    <a:pt x="26909" y="66444"/>
                  </a:lnTo>
                  <a:lnTo>
                    <a:pt x="28803" y="65333"/>
                  </a:lnTo>
                  <a:lnTo>
                    <a:pt x="28803" y="63805"/>
                  </a:lnTo>
                  <a:lnTo>
                    <a:pt x="29927" y="64171"/>
                  </a:lnTo>
                  <a:lnTo>
                    <a:pt x="30521" y="62807"/>
                  </a:lnTo>
                  <a:lnTo>
                    <a:pt x="27553" y="61115"/>
                  </a:lnTo>
                  <a:lnTo>
                    <a:pt x="25343" y="58956"/>
                  </a:lnTo>
                  <a:lnTo>
                    <a:pt x="25609" y="57997"/>
                  </a:lnTo>
                  <a:lnTo>
                    <a:pt x="27629" y="59386"/>
                  </a:lnTo>
                  <a:lnTo>
                    <a:pt x="30432" y="62176"/>
                  </a:lnTo>
                  <a:lnTo>
                    <a:pt x="31910" y="65977"/>
                  </a:lnTo>
                  <a:lnTo>
                    <a:pt x="33879" y="67492"/>
                  </a:lnTo>
                  <a:lnTo>
                    <a:pt x="35660" y="65800"/>
                  </a:lnTo>
                  <a:lnTo>
                    <a:pt x="34498" y="64424"/>
                  </a:lnTo>
                  <a:lnTo>
                    <a:pt x="35496" y="63338"/>
                  </a:lnTo>
                  <a:lnTo>
                    <a:pt x="36758" y="63148"/>
                  </a:lnTo>
                  <a:lnTo>
                    <a:pt x="38602" y="62782"/>
                  </a:lnTo>
                  <a:lnTo>
                    <a:pt x="38488" y="60168"/>
                  </a:lnTo>
                  <a:lnTo>
                    <a:pt x="39966" y="57012"/>
                  </a:lnTo>
                  <a:lnTo>
                    <a:pt x="41203" y="56696"/>
                  </a:lnTo>
                  <a:lnTo>
                    <a:pt x="41809" y="58944"/>
                  </a:lnTo>
                  <a:lnTo>
                    <a:pt x="44284" y="58944"/>
                  </a:lnTo>
                  <a:lnTo>
                    <a:pt x="44158" y="57315"/>
                  </a:lnTo>
                  <a:lnTo>
                    <a:pt x="45155" y="56683"/>
                  </a:lnTo>
                  <a:lnTo>
                    <a:pt x="44739" y="57946"/>
                  </a:lnTo>
                  <a:lnTo>
                    <a:pt x="47529" y="60812"/>
                  </a:lnTo>
                  <a:lnTo>
                    <a:pt x="48767" y="61747"/>
                  </a:lnTo>
                  <a:lnTo>
                    <a:pt x="45635" y="62416"/>
                  </a:lnTo>
                  <a:lnTo>
                    <a:pt x="42478" y="61570"/>
                  </a:lnTo>
                  <a:lnTo>
                    <a:pt x="39877" y="62214"/>
                  </a:lnTo>
                  <a:lnTo>
                    <a:pt x="38223" y="63136"/>
                  </a:lnTo>
                  <a:lnTo>
                    <a:pt x="37036" y="66002"/>
                  </a:lnTo>
                  <a:lnTo>
                    <a:pt x="39044" y="67341"/>
                  </a:lnTo>
                  <a:lnTo>
                    <a:pt x="41999" y="68111"/>
                  </a:lnTo>
                  <a:lnTo>
                    <a:pt x="44284" y="66823"/>
                  </a:lnTo>
                  <a:lnTo>
                    <a:pt x="44979" y="67833"/>
                  </a:lnTo>
                  <a:lnTo>
                    <a:pt x="44208" y="70712"/>
                  </a:lnTo>
                  <a:lnTo>
                    <a:pt x="41658" y="71886"/>
                  </a:lnTo>
                  <a:lnTo>
                    <a:pt x="38400" y="72391"/>
                  </a:lnTo>
                  <a:lnTo>
                    <a:pt x="32932" y="70813"/>
                  </a:lnTo>
                  <a:lnTo>
                    <a:pt x="30887" y="71154"/>
                  </a:lnTo>
                  <a:lnTo>
                    <a:pt x="29334" y="72518"/>
                  </a:lnTo>
                  <a:lnTo>
                    <a:pt x="26922" y="70535"/>
                  </a:lnTo>
                  <a:lnTo>
                    <a:pt x="24586" y="70030"/>
                  </a:lnTo>
                  <a:lnTo>
                    <a:pt x="24207" y="67277"/>
                  </a:lnTo>
                  <a:lnTo>
                    <a:pt x="22515" y="66899"/>
                  </a:lnTo>
                  <a:lnTo>
                    <a:pt x="20406" y="67252"/>
                  </a:lnTo>
                  <a:lnTo>
                    <a:pt x="16227" y="67227"/>
                  </a:lnTo>
                  <a:lnTo>
                    <a:pt x="11908" y="68805"/>
                  </a:lnTo>
                  <a:lnTo>
                    <a:pt x="10570" y="68136"/>
                  </a:lnTo>
                  <a:lnTo>
                    <a:pt x="8613" y="70081"/>
                  </a:lnTo>
                  <a:lnTo>
                    <a:pt x="6782" y="72025"/>
                  </a:lnTo>
                  <a:lnTo>
                    <a:pt x="6163" y="73995"/>
                  </a:lnTo>
                  <a:lnTo>
                    <a:pt x="3612" y="75826"/>
                  </a:lnTo>
                  <a:lnTo>
                    <a:pt x="1087" y="79854"/>
                  </a:lnTo>
                  <a:lnTo>
                    <a:pt x="1" y="82468"/>
                  </a:lnTo>
                  <a:lnTo>
                    <a:pt x="531" y="84917"/>
                  </a:lnTo>
                  <a:lnTo>
                    <a:pt x="14" y="87758"/>
                  </a:lnTo>
                  <a:lnTo>
                    <a:pt x="885" y="91382"/>
                  </a:lnTo>
                  <a:lnTo>
                    <a:pt x="5140" y="95852"/>
                  </a:lnTo>
                  <a:lnTo>
                    <a:pt x="8347" y="97746"/>
                  </a:lnTo>
                  <a:lnTo>
                    <a:pt x="11151" y="97418"/>
                  </a:lnTo>
                  <a:lnTo>
                    <a:pt x="13752" y="97418"/>
                  </a:lnTo>
                  <a:lnTo>
                    <a:pt x="16467" y="96054"/>
                  </a:lnTo>
                  <a:lnTo>
                    <a:pt x="18525" y="96294"/>
                  </a:lnTo>
                  <a:lnTo>
                    <a:pt x="19497" y="97923"/>
                  </a:lnTo>
                  <a:lnTo>
                    <a:pt x="22338" y="97784"/>
                  </a:lnTo>
                  <a:lnTo>
                    <a:pt x="23336" y="99400"/>
                  </a:lnTo>
                  <a:lnTo>
                    <a:pt x="22906" y="103492"/>
                  </a:lnTo>
                  <a:lnTo>
                    <a:pt x="25066" y="106686"/>
                  </a:lnTo>
                  <a:lnTo>
                    <a:pt x="25659" y="109717"/>
                  </a:lnTo>
                  <a:lnTo>
                    <a:pt x="25659" y="112457"/>
                  </a:lnTo>
                  <a:lnTo>
                    <a:pt x="23765" y="115083"/>
                  </a:lnTo>
                  <a:lnTo>
                    <a:pt x="23765" y="117697"/>
                  </a:lnTo>
                  <a:lnTo>
                    <a:pt x="25659" y="120437"/>
                  </a:lnTo>
                  <a:lnTo>
                    <a:pt x="25659" y="124010"/>
                  </a:lnTo>
                  <a:lnTo>
                    <a:pt x="27692" y="126675"/>
                  </a:lnTo>
                  <a:lnTo>
                    <a:pt x="28778" y="128733"/>
                  </a:lnTo>
                  <a:lnTo>
                    <a:pt x="29157" y="130993"/>
                  </a:lnTo>
                  <a:lnTo>
                    <a:pt x="31051" y="133998"/>
                  </a:lnTo>
                  <a:lnTo>
                    <a:pt x="35849" y="133998"/>
                  </a:lnTo>
                  <a:lnTo>
                    <a:pt x="38501" y="132003"/>
                  </a:lnTo>
                  <a:lnTo>
                    <a:pt x="40193" y="130160"/>
                  </a:lnTo>
                  <a:lnTo>
                    <a:pt x="42769" y="127243"/>
                  </a:lnTo>
                  <a:lnTo>
                    <a:pt x="43362" y="124541"/>
                  </a:lnTo>
                  <a:lnTo>
                    <a:pt x="44865" y="124541"/>
                  </a:lnTo>
                  <a:lnTo>
                    <a:pt x="45206" y="120121"/>
                  </a:lnTo>
                  <a:lnTo>
                    <a:pt x="45206" y="119010"/>
                  </a:lnTo>
                  <a:lnTo>
                    <a:pt x="49183" y="115954"/>
                  </a:lnTo>
                  <a:lnTo>
                    <a:pt x="50888" y="113379"/>
                  </a:lnTo>
                  <a:lnTo>
                    <a:pt x="50888" y="110651"/>
                  </a:lnTo>
                  <a:lnTo>
                    <a:pt x="50042" y="108606"/>
                  </a:lnTo>
                  <a:lnTo>
                    <a:pt x="50092" y="106295"/>
                  </a:lnTo>
                  <a:lnTo>
                    <a:pt x="49600" y="104969"/>
                  </a:lnTo>
                  <a:lnTo>
                    <a:pt x="52239" y="102570"/>
                  </a:lnTo>
                  <a:lnTo>
                    <a:pt x="54853" y="99653"/>
                  </a:lnTo>
                  <a:lnTo>
                    <a:pt x="58149" y="97645"/>
                  </a:lnTo>
                  <a:lnTo>
                    <a:pt x="58186" y="97570"/>
                  </a:lnTo>
                  <a:cubicBezTo>
                    <a:pt x="58641" y="96761"/>
                    <a:pt x="59702" y="94817"/>
                    <a:pt x="59702" y="94362"/>
                  </a:cubicBezTo>
                  <a:cubicBezTo>
                    <a:pt x="59702" y="94148"/>
                    <a:pt x="60131" y="92948"/>
                    <a:pt x="60522" y="91963"/>
                  </a:cubicBezTo>
                  <a:lnTo>
                    <a:pt x="60573" y="91862"/>
                  </a:lnTo>
                  <a:lnTo>
                    <a:pt x="59904" y="89716"/>
                  </a:lnTo>
                  <a:lnTo>
                    <a:pt x="58149" y="90587"/>
                  </a:lnTo>
                  <a:lnTo>
                    <a:pt x="54411" y="91117"/>
                  </a:lnTo>
                  <a:lnTo>
                    <a:pt x="53375" y="91610"/>
                  </a:lnTo>
                  <a:lnTo>
                    <a:pt x="52858" y="90031"/>
                  </a:lnTo>
                  <a:lnTo>
                    <a:pt x="52327" y="88870"/>
                  </a:lnTo>
                  <a:lnTo>
                    <a:pt x="50118" y="86748"/>
                  </a:lnTo>
                  <a:lnTo>
                    <a:pt x="48830" y="85852"/>
                  </a:lnTo>
                  <a:lnTo>
                    <a:pt x="46772" y="81104"/>
                  </a:lnTo>
                  <a:lnTo>
                    <a:pt x="45913" y="79917"/>
                  </a:lnTo>
                  <a:lnTo>
                    <a:pt x="44852" y="77076"/>
                  </a:lnTo>
                  <a:lnTo>
                    <a:pt x="44309" y="76142"/>
                  </a:lnTo>
                  <a:lnTo>
                    <a:pt x="44890" y="75927"/>
                  </a:lnTo>
                  <a:lnTo>
                    <a:pt x="47264" y="79185"/>
                  </a:lnTo>
                  <a:lnTo>
                    <a:pt x="48716" y="81470"/>
                  </a:lnTo>
                  <a:lnTo>
                    <a:pt x="49562" y="83945"/>
                  </a:lnTo>
                  <a:lnTo>
                    <a:pt x="51570" y="85523"/>
                  </a:lnTo>
                  <a:lnTo>
                    <a:pt x="52795" y="88478"/>
                  </a:lnTo>
                  <a:lnTo>
                    <a:pt x="53439" y="90271"/>
                  </a:lnTo>
                  <a:lnTo>
                    <a:pt x="57189" y="88579"/>
                  </a:lnTo>
                  <a:lnTo>
                    <a:pt x="60939" y="87746"/>
                  </a:lnTo>
                  <a:lnTo>
                    <a:pt x="65005" y="85675"/>
                  </a:lnTo>
                  <a:lnTo>
                    <a:pt x="66230" y="83453"/>
                  </a:lnTo>
                  <a:lnTo>
                    <a:pt x="67139" y="81154"/>
                  </a:lnTo>
                  <a:lnTo>
                    <a:pt x="65422" y="79437"/>
                  </a:lnTo>
                  <a:lnTo>
                    <a:pt x="63932" y="77821"/>
                  </a:lnTo>
                  <a:lnTo>
                    <a:pt x="61356" y="78616"/>
                  </a:lnTo>
                  <a:lnTo>
                    <a:pt x="59487" y="78705"/>
                  </a:lnTo>
                  <a:lnTo>
                    <a:pt x="58325" y="76571"/>
                  </a:lnTo>
                  <a:lnTo>
                    <a:pt x="56570" y="75094"/>
                  </a:lnTo>
                  <a:lnTo>
                    <a:pt x="57189" y="74045"/>
                  </a:lnTo>
                  <a:lnTo>
                    <a:pt x="59790" y="76154"/>
                  </a:lnTo>
                  <a:lnTo>
                    <a:pt x="61886" y="77303"/>
                  </a:lnTo>
                  <a:lnTo>
                    <a:pt x="63742" y="77442"/>
                  </a:lnTo>
                  <a:lnTo>
                    <a:pt x="65472" y="78364"/>
                  </a:lnTo>
                  <a:lnTo>
                    <a:pt x="68351" y="78818"/>
                  </a:lnTo>
                  <a:lnTo>
                    <a:pt x="71634" y="78414"/>
                  </a:lnTo>
                  <a:lnTo>
                    <a:pt x="74109" y="80195"/>
                  </a:lnTo>
                  <a:lnTo>
                    <a:pt x="75511" y="82569"/>
                  </a:lnTo>
                  <a:lnTo>
                    <a:pt x="77089" y="82834"/>
                  </a:lnTo>
                  <a:lnTo>
                    <a:pt x="78074" y="81697"/>
                  </a:lnTo>
                  <a:lnTo>
                    <a:pt x="78541" y="83617"/>
                  </a:lnTo>
                  <a:lnTo>
                    <a:pt x="79173" y="86357"/>
                  </a:lnTo>
                  <a:lnTo>
                    <a:pt x="80562" y="89349"/>
                  </a:lnTo>
                  <a:lnTo>
                    <a:pt x="82014" y="92670"/>
                  </a:lnTo>
                  <a:lnTo>
                    <a:pt x="82721" y="95246"/>
                  </a:lnTo>
                  <a:lnTo>
                    <a:pt x="84930" y="91723"/>
                  </a:lnTo>
                  <a:lnTo>
                    <a:pt x="84930" y="88668"/>
                  </a:lnTo>
                  <a:lnTo>
                    <a:pt x="85802" y="87215"/>
                  </a:lnTo>
                  <a:lnTo>
                    <a:pt x="87822" y="85460"/>
                  </a:lnTo>
                  <a:lnTo>
                    <a:pt x="90840" y="82720"/>
                  </a:lnTo>
                  <a:lnTo>
                    <a:pt x="92115" y="80990"/>
                  </a:lnTo>
                  <a:lnTo>
                    <a:pt x="94451" y="80447"/>
                  </a:lnTo>
                  <a:lnTo>
                    <a:pt x="95158" y="83339"/>
                  </a:lnTo>
                  <a:lnTo>
                    <a:pt x="96914" y="84160"/>
                  </a:lnTo>
                  <a:lnTo>
                    <a:pt x="96914" y="87885"/>
                  </a:lnTo>
                  <a:lnTo>
                    <a:pt x="99035" y="86622"/>
                  </a:lnTo>
                  <a:lnTo>
                    <a:pt x="100702" y="90132"/>
                  </a:lnTo>
                  <a:lnTo>
                    <a:pt x="100702" y="94451"/>
                  </a:lnTo>
                  <a:lnTo>
                    <a:pt x="102772" y="95549"/>
                  </a:lnTo>
                  <a:lnTo>
                    <a:pt x="103720" y="97557"/>
                  </a:lnTo>
                  <a:lnTo>
                    <a:pt x="105247" y="99565"/>
                  </a:lnTo>
                  <a:lnTo>
                    <a:pt x="107975" y="100701"/>
                  </a:lnTo>
                  <a:lnTo>
                    <a:pt x="107192" y="98100"/>
                  </a:lnTo>
                  <a:lnTo>
                    <a:pt x="106864" y="96294"/>
                  </a:lnTo>
                  <a:lnTo>
                    <a:pt x="105121" y="94994"/>
                  </a:lnTo>
                  <a:lnTo>
                    <a:pt x="104023" y="93478"/>
                  </a:lnTo>
                  <a:lnTo>
                    <a:pt x="103442" y="92127"/>
                  </a:lnTo>
                  <a:lnTo>
                    <a:pt x="103732" y="90082"/>
                  </a:lnTo>
                  <a:lnTo>
                    <a:pt x="104212" y="89476"/>
                  </a:lnTo>
                  <a:lnTo>
                    <a:pt x="105626" y="90801"/>
                  </a:lnTo>
                  <a:lnTo>
                    <a:pt x="107306" y="92595"/>
                  </a:lnTo>
                  <a:lnTo>
                    <a:pt x="108417" y="93163"/>
                  </a:lnTo>
                  <a:lnTo>
                    <a:pt x="108568" y="93049"/>
                  </a:lnTo>
                  <a:cubicBezTo>
                    <a:pt x="110803" y="91382"/>
                    <a:pt x="110803" y="91041"/>
                    <a:pt x="110803" y="90902"/>
                  </a:cubicBezTo>
                  <a:lnTo>
                    <a:pt x="110803" y="87203"/>
                  </a:lnTo>
                  <a:lnTo>
                    <a:pt x="108846" y="85359"/>
                  </a:lnTo>
                  <a:lnTo>
                    <a:pt x="108139" y="83932"/>
                  </a:lnTo>
                  <a:cubicBezTo>
                    <a:pt x="108265" y="83238"/>
                    <a:pt x="108480" y="82556"/>
                    <a:pt x="108581" y="82455"/>
                  </a:cubicBezTo>
                  <a:cubicBezTo>
                    <a:pt x="108758" y="82341"/>
                    <a:pt x="109654" y="82000"/>
                    <a:pt x="110374" y="81748"/>
                  </a:cubicBezTo>
                  <a:lnTo>
                    <a:pt x="110967" y="83099"/>
                  </a:lnTo>
                  <a:lnTo>
                    <a:pt x="113139" y="81521"/>
                  </a:lnTo>
                  <a:lnTo>
                    <a:pt x="117016" y="79589"/>
                  </a:lnTo>
                  <a:lnTo>
                    <a:pt x="118821" y="76293"/>
                  </a:lnTo>
                  <a:lnTo>
                    <a:pt x="119604" y="74083"/>
                  </a:lnTo>
                  <a:lnTo>
                    <a:pt x="119630" y="70232"/>
                  </a:lnTo>
                  <a:lnTo>
                    <a:pt x="118140" y="67227"/>
                  </a:lnTo>
                  <a:lnTo>
                    <a:pt x="116890" y="65649"/>
                  </a:lnTo>
                  <a:lnTo>
                    <a:pt x="118809" y="64348"/>
                  </a:lnTo>
                  <a:lnTo>
                    <a:pt x="119958" y="63451"/>
                  </a:lnTo>
                  <a:lnTo>
                    <a:pt x="117622" y="62719"/>
                  </a:lnTo>
                  <a:lnTo>
                    <a:pt x="116258" y="63212"/>
                  </a:lnTo>
                  <a:lnTo>
                    <a:pt x="115475" y="62340"/>
                  </a:lnTo>
                  <a:lnTo>
                    <a:pt x="115059" y="61772"/>
                  </a:lnTo>
                  <a:lnTo>
                    <a:pt x="116624" y="60863"/>
                  </a:lnTo>
                  <a:lnTo>
                    <a:pt x="117369" y="59373"/>
                  </a:lnTo>
                  <a:lnTo>
                    <a:pt x="117900" y="59638"/>
                  </a:lnTo>
                  <a:lnTo>
                    <a:pt x="117256" y="61974"/>
                  </a:lnTo>
                  <a:lnTo>
                    <a:pt x="119390" y="60901"/>
                  </a:lnTo>
                  <a:lnTo>
                    <a:pt x="120337" y="61684"/>
                  </a:lnTo>
                  <a:lnTo>
                    <a:pt x="121284" y="63350"/>
                  </a:lnTo>
                  <a:lnTo>
                    <a:pt x="122168" y="64424"/>
                  </a:lnTo>
                  <a:lnTo>
                    <a:pt x="122168" y="66015"/>
                  </a:lnTo>
                  <a:lnTo>
                    <a:pt x="123291" y="67151"/>
                  </a:lnTo>
                  <a:lnTo>
                    <a:pt x="125501" y="65383"/>
                  </a:lnTo>
                  <a:lnTo>
                    <a:pt x="124882" y="62782"/>
                  </a:lnTo>
                  <a:lnTo>
                    <a:pt x="123216" y="61078"/>
                  </a:lnTo>
                  <a:lnTo>
                    <a:pt x="122837" y="60295"/>
                  </a:lnTo>
                  <a:lnTo>
                    <a:pt x="124238" y="59095"/>
                  </a:lnTo>
                  <a:lnTo>
                    <a:pt x="124352" y="56254"/>
                  </a:lnTo>
                  <a:lnTo>
                    <a:pt x="125337" y="55433"/>
                  </a:lnTo>
                  <a:lnTo>
                    <a:pt x="126688" y="56229"/>
                  </a:lnTo>
                  <a:lnTo>
                    <a:pt x="128734" y="52693"/>
                  </a:lnTo>
                  <a:lnTo>
                    <a:pt x="130363" y="47693"/>
                  </a:lnTo>
                  <a:lnTo>
                    <a:pt x="129176" y="44359"/>
                  </a:lnTo>
                  <a:lnTo>
                    <a:pt x="128418" y="41329"/>
                  </a:lnTo>
                  <a:lnTo>
                    <a:pt x="126625" y="39650"/>
                  </a:lnTo>
                  <a:lnTo>
                    <a:pt x="124365" y="39006"/>
                  </a:lnTo>
                  <a:lnTo>
                    <a:pt x="123039" y="38501"/>
                  </a:lnTo>
                  <a:lnTo>
                    <a:pt x="122231" y="37844"/>
                  </a:lnTo>
                  <a:lnTo>
                    <a:pt x="124238" y="33816"/>
                  </a:lnTo>
                  <a:lnTo>
                    <a:pt x="125047" y="31152"/>
                  </a:lnTo>
                  <a:lnTo>
                    <a:pt x="127067" y="29939"/>
                  </a:lnTo>
                  <a:lnTo>
                    <a:pt x="130350" y="29939"/>
                  </a:lnTo>
                  <a:lnTo>
                    <a:pt x="135009" y="28677"/>
                  </a:lnTo>
                  <a:lnTo>
                    <a:pt x="132875" y="28677"/>
                  </a:lnTo>
                  <a:lnTo>
                    <a:pt x="132875" y="23841"/>
                  </a:lnTo>
                  <a:lnTo>
                    <a:pt x="135224" y="22793"/>
                  </a:lnTo>
                  <a:lnTo>
                    <a:pt x="136108" y="25091"/>
                  </a:lnTo>
                  <a:lnTo>
                    <a:pt x="137257" y="22490"/>
                  </a:lnTo>
                  <a:lnTo>
                    <a:pt x="137282" y="21025"/>
                  </a:lnTo>
                  <a:lnTo>
                    <a:pt x="138090" y="21479"/>
                  </a:lnTo>
                  <a:lnTo>
                    <a:pt x="137446" y="25129"/>
                  </a:lnTo>
                  <a:lnTo>
                    <a:pt x="136032" y="30912"/>
                  </a:lnTo>
                  <a:lnTo>
                    <a:pt x="136019" y="34447"/>
                  </a:lnTo>
                  <a:lnTo>
                    <a:pt x="139467" y="39220"/>
                  </a:lnTo>
                  <a:lnTo>
                    <a:pt x="140452" y="42491"/>
                  </a:lnTo>
                  <a:lnTo>
                    <a:pt x="140452" y="44486"/>
                  </a:lnTo>
                  <a:lnTo>
                    <a:pt x="142346" y="42907"/>
                  </a:lnTo>
                  <a:lnTo>
                    <a:pt x="142346" y="39460"/>
                  </a:lnTo>
                  <a:lnTo>
                    <a:pt x="143836" y="36051"/>
                  </a:lnTo>
                  <a:lnTo>
                    <a:pt x="143028" y="33273"/>
                  </a:lnTo>
                  <a:lnTo>
                    <a:pt x="142901" y="31682"/>
                  </a:lnTo>
                  <a:lnTo>
                    <a:pt x="142598" y="29447"/>
                  </a:lnTo>
                  <a:lnTo>
                    <a:pt x="140742" y="27982"/>
                  </a:lnTo>
                  <a:lnTo>
                    <a:pt x="140464" y="25356"/>
                  </a:lnTo>
                  <a:lnTo>
                    <a:pt x="142939" y="23740"/>
                  </a:lnTo>
                  <a:lnTo>
                    <a:pt x="145502" y="24093"/>
                  </a:lnTo>
                  <a:lnTo>
                    <a:pt x="145502" y="21189"/>
                  </a:lnTo>
                  <a:lnTo>
                    <a:pt x="146462" y="19611"/>
                  </a:lnTo>
                  <a:lnTo>
                    <a:pt x="148508" y="18588"/>
                  </a:lnTo>
                  <a:lnTo>
                    <a:pt x="149732" y="18588"/>
                  </a:lnTo>
                  <a:lnTo>
                    <a:pt x="148141" y="14231"/>
                  </a:lnTo>
                  <a:lnTo>
                    <a:pt x="145010" y="13070"/>
                  </a:lnTo>
                  <a:lnTo>
                    <a:pt x="145490" y="11214"/>
                  </a:lnTo>
                  <a:lnTo>
                    <a:pt x="145161" y="9105"/>
                  </a:lnTo>
                  <a:lnTo>
                    <a:pt x="145060" y="8562"/>
                  </a:lnTo>
                  <a:lnTo>
                    <a:pt x="146664" y="9395"/>
                  </a:lnTo>
                  <a:lnTo>
                    <a:pt x="148015" y="8360"/>
                  </a:lnTo>
                  <a:lnTo>
                    <a:pt x="149442" y="9307"/>
                  </a:lnTo>
                  <a:lnTo>
                    <a:pt x="150364" y="6542"/>
                  </a:lnTo>
                  <a:lnTo>
                    <a:pt x="149038" y="4774"/>
                  </a:lnTo>
                  <a:lnTo>
                    <a:pt x="148369" y="2223"/>
                  </a:lnTo>
                  <a:lnTo>
                    <a:pt x="144227" y="1605"/>
                  </a:lnTo>
                  <a:lnTo>
                    <a:pt x="144227" y="3120"/>
                  </a:lnTo>
                  <a:lnTo>
                    <a:pt x="143116" y="3082"/>
                  </a:lnTo>
                  <a:lnTo>
                    <a:pt x="142384" y="2185"/>
                  </a:lnTo>
                  <a:lnTo>
                    <a:pt x="134744" y="2185"/>
                  </a:lnTo>
                  <a:lnTo>
                    <a:pt x="130704" y="2564"/>
                  </a:lnTo>
                  <a:lnTo>
                    <a:pt x="133065" y="4875"/>
                  </a:lnTo>
                  <a:lnTo>
                    <a:pt x="131411" y="4888"/>
                  </a:lnTo>
                  <a:lnTo>
                    <a:pt x="130842" y="3486"/>
                  </a:lnTo>
                  <a:lnTo>
                    <a:pt x="127458" y="4989"/>
                  </a:lnTo>
                  <a:lnTo>
                    <a:pt x="124908" y="6605"/>
                  </a:lnTo>
                  <a:lnTo>
                    <a:pt x="123620" y="6605"/>
                  </a:lnTo>
                  <a:lnTo>
                    <a:pt x="122584" y="4420"/>
                  </a:lnTo>
                  <a:lnTo>
                    <a:pt x="119781" y="4016"/>
                  </a:lnTo>
                  <a:lnTo>
                    <a:pt x="117710" y="5178"/>
                  </a:lnTo>
                  <a:lnTo>
                    <a:pt x="114604" y="4143"/>
                  </a:lnTo>
                  <a:lnTo>
                    <a:pt x="112432" y="3259"/>
                  </a:lnTo>
                  <a:lnTo>
                    <a:pt x="108076" y="3574"/>
                  </a:lnTo>
                  <a:lnTo>
                    <a:pt x="106005" y="4900"/>
                  </a:lnTo>
                  <a:lnTo>
                    <a:pt x="107091" y="7842"/>
                  </a:lnTo>
                  <a:lnTo>
                    <a:pt x="105146" y="7842"/>
                  </a:lnTo>
                  <a:lnTo>
                    <a:pt x="103795" y="7729"/>
                  </a:lnTo>
                  <a:lnTo>
                    <a:pt x="101851" y="8714"/>
                  </a:lnTo>
                  <a:lnTo>
                    <a:pt x="102583" y="10039"/>
                  </a:lnTo>
                  <a:lnTo>
                    <a:pt x="102583" y="10039"/>
                  </a:lnTo>
                  <a:lnTo>
                    <a:pt x="101169" y="9623"/>
                  </a:lnTo>
                  <a:lnTo>
                    <a:pt x="100348" y="6744"/>
                  </a:lnTo>
                  <a:lnTo>
                    <a:pt x="97545" y="4370"/>
                  </a:lnTo>
                  <a:lnTo>
                    <a:pt x="93252" y="4963"/>
                  </a:lnTo>
                  <a:lnTo>
                    <a:pt x="94072" y="7628"/>
                  </a:lnTo>
                  <a:lnTo>
                    <a:pt x="91509" y="7539"/>
                  </a:lnTo>
                  <a:lnTo>
                    <a:pt x="90385" y="6074"/>
                  </a:lnTo>
                  <a:lnTo>
                    <a:pt x="87999" y="7337"/>
                  </a:lnTo>
                  <a:lnTo>
                    <a:pt x="86231" y="7893"/>
                  </a:lnTo>
                  <a:lnTo>
                    <a:pt x="84034" y="10544"/>
                  </a:lnTo>
                  <a:lnTo>
                    <a:pt x="83706" y="9282"/>
                  </a:lnTo>
                  <a:lnTo>
                    <a:pt x="85915" y="5923"/>
                  </a:lnTo>
                  <a:lnTo>
                    <a:pt x="85234" y="2526"/>
                  </a:lnTo>
                  <a:lnTo>
                    <a:pt x="81786"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067;p62">
              <a:extLst>
                <a:ext uri="{FF2B5EF4-FFF2-40B4-BE49-F238E27FC236}">
                  <a16:creationId xmlns:a16="http://schemas.microsoft.com/office/drawing/2014/main" id="{BFFE4834-BD22-D175-C0E6-7F13D9A09F9B}"/>
                </a:ext>
              </a:extLst>
            </p:cNvPr>
            <p:cNvSpPr/>
            <p:nvPr/>
          </p:nvSpPr>
          <p:spPr>
            <a:xfrm>
              <a:off x="4467225" y="3815075"/>
              <a:ext cx="177425" cy="289800"/>
            </a:xfrm>
            <a:custGeom>
              <a:avLst/>
              <a:gdLst/>
              <a:ahLst/>
              <a:cxnLst/>
              <a:rect l="l" t="t" r="r" b="b"/>
              <a:pathLst>
                <a:path w="7097" h="11592" extrusionOk="0">
                  <a:moveTo>
                    <a:pt x="5683" y="0"/>
                  </a:moveTo>
                  <a:lnTo>
                    <a:pt x="4572" y="1339"/>
                  </a:lnTo>
                  <a:lnTo>
                    <a:pt x="2602" y="2513"/>
                  </a:lnTo>
                  <a:lnTo>
                    <a:pt x="1023" y="3271"/>
                  </a:lnTo>
                  <a:lnTo>
                    <a:pt x="1415" y="5809"/>
                  </a:lnTo>
                  <a:lnTo>
                    <a:pt x="1023" y="7362"/>
                  </a:lnTo>
                  <a:lnTo>
                    <a:pt x="1" y="8524"/>
                  </a:lnTo>
                  <a:lnTo>
                    <a:pt x="556" y="10809"/>
                  </a:lnTo>
                  <a:lnTo>
                    <a:pt x="2134" y="11592"/>
                  </a:lnTo>
                  <a:lnTo>
                    <a:pt x="3864" y="9849"/>
                  </a:lnTo>
                  <a:lnTo>
                    <a:pt x="5203" y="6541"/>
                  </a:lnTo>
                  <a:lnTo>
                    <a:pt x="6226" y="3384"/>
                  </a:lnTo>
                  <a:lnTo>
                    <a:pt x="7097" y="1655"/>
                  </a:lnTo>
                  <a:lnTo>
                    <a:pt x="6150" y="0"/>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068;p62">
              <a:extLst>
                <a:ext uri="{FF2B5EF4-FFF2-40B4-BE49-F238E27FC236}">
                  <a16:creationId xmlns:a16="http://schemas.microsoft.com/office/drawing/2014/main" id="{57B7EB87-020A-0C1B-B137-94920960DD90}"/>
                </a:ext>
              </a:extLst>
            </p:cNvPr>
            <p:cNvSpPr/>
            <p:nvPr/>
          </p:nvSpPr>
          <p:spPr>
            <a:xfrm>
              <a:off x="4458375" y="3806875"/>
              <a:ext cx="194800" cy="307475"/>
            </a:xfrm>
            <a:custGeom>
              <a:avLst/>
              <a:gdLst/>
              <a:ahLst/>
              <a:cxnLst/>
              <a:rect l="l" t="t" r="r" b="b"/>
              <a:pathLst>
                <a:path w="7792" h="12299" extrusionOk="0">
                  <a:moveTo>
                    <a:pt x="6327" y="644"/>
                  </a:moveTo>
                  <a:lnTo>
                    <a:pt x="7097" y="1995"/>
                  </a:lnTo>
                  <a:lnTo>
                    <a:pt x="6277" y="3611"/>
                  </a:lnTo>
                  <a:lnTo>
                    <a:pt x="5266" y="6756"/>
                  </a:lnTo>
                  <a:lnTo>
                    <a:pt x="3953" y="10001"/>
                  </a:lnTo>
                  <a:lnTo>
                    <a:pt x="2413" y="11529"/>
                  </a:lnTo>
                  <a:lnTo>
                    <a:pt x="1175" y="10910"/>
                  </a:lnTo>
                  <a:lnTo>
                    <a:pt x="695" y="8940"/>
                  </a:lnTo>
                  <a:lnTo>
                    <a:pt x="1668" y="7829"/>
                  </a:lnTo>
                  <a:lnTo>
                    <a:pt x="2097" y="6149"/>
                  </a:lnTo>
                  <a:lnTo>
                    <a:pt x="1731" y="3776"/>
                  </a:lnTo>
                  <a:lnTo>
                    <a:pt x="3120" y="3119"/>
                  </a:lnTo>
                  <a:lnTo>
                    <a:pt x="5090" y="1932"/>
                  </a:lnTo>
                  <a:lnTo>
                    <a:pt x="6176" y="644"/>
                  </a:lnTo>
                  <a:close/>
                  <a:moveTo>
                    <a:pt x="5873" y="0"/>
                  </a:moveTo>
                  <a:lnTo>
                    <a:pt x="4711" y="1427"/>
                  </a:lnTo>
                  <a:lnTo>
                    <a:pt x="2817" y="2563"/>
                  </a:lnTo>
                  <a:lnTo>
                    <a:pt x="1024" y="3409"/>
                  </a:lnTo>
                  <a:lnTo>
                    <a:pt x="1440" y="6124"/>
                  </a:lnTo>
                  <a:lnTo>
                    <a:pt x="1087" y="7538"/>
                  </a:lnTo>
                  <a:lnTo>
                    <a:pt x="1" y="8776"/>
                  </a:lnTo>
                  <a:lnTo>
                    <a:pt x="632" y="11352"/>
                  </a:lnTo>
                  <a:lnTo>
                    <a:pt x="2552" y="12299"/>
                  </a:lnTo>
                  <a:lnTo>
                    <a:pt x="4420" y="10405"/>
                  </a:lnTo>
                  <a:lnTo>
                    <a:pt x="5847" y="6958"/>
                  </a:lnTo>
                  <a:lnTo>
                    <a:pt x="6845" y="3851"/>
                  </a:lnTo>
                  <a:lnTo>
                    <a:pt x="7792" y="1970"/>
                  </a:lnTo>
                  <a:lnTo>
                    <a:pt x="6681"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069;p62">
              <a:extLst>
                <a:ext uri="{FF2B5EF4-FFF2-40B4-BE49-F238E27FC236}">
                  <a16:creationId xmlns:a16="http://schemas.microsoft.com/office/drawing/2014/main" id="{CF60FEB7-E6E6-FFCB-05B2-714642CAE56D}"/>
                </a:ext>
              </a:extLst>
            </p:cNvPr>
            <p:cNvSpPr/>
            <p:nvPr/>
          </p:nvSpPr>
          <p:spPr>
            <a:xfrm>
              <a:off x="5304725" y="3312525"/>
              <a:ext cx="45475" cy="78625"/>
            </a:xfrm>
            <a:custGeom>
              <a:avLst/>
              <a:gdLst/>
              <a:ahLst/>
              <a:cxnLst/>
              <a:rect l="l" t="t" r="r" b="b"/>
              <a:pathLst>
                <a:path w="1819" h="3145" extrusionOk="0">
                  <a:moveTo>
                    <a:pt x="480" y="0"/>
                  </a:moveTo>
                  <a:lnTo>
                    <a:pt x="0" y="1654"/>
                  </a:lnTo>
                  <a:lnTo>
                    <a:pt x="480" y="3144"/>
                  </a:lnTo>
                  <a:lnTo>
                    <a:pt x="1503" y="2753"/>
                  </a:lnTo>
                  <a:lnTo>
                    <a:pt x="1818" y="1566"/>
                  </a:lnTo>
                  <a:lnTo>
                    <a:pt x="480" y="0"/>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070;p62">
              <a:extLst>
                <a:ext uri="{FF2B5EF4-FFF2-40B4-BE49-F238E27FC236}">
                  <a16:creationId xmlns:a16="http://schemas.microsoft.com/office/drawing/2014/main" id="{FFFD7102-CA9C-7552-F086-947BCB23A77F}"/>
                </a:ext>
              </a:extLst>
            </p:cNvPr>
            <p:cNvSpPr/>
            <p:nvPr/>
          </p:nvSpPr>
          <p:spPr>
            <a:xfrm>
              <a:off x="5296500" y="3296100"/>
              <a:ext cx="62525" cy="105475"/>
            </a:xfrm>
            <a:custGeom>
              <a:avLst/>
              <a:gdLst/>
              <a:ahLst/>
              <a:cxnLst/>
              <a:rect l="l" t="t" r="r" b="b"/>
              <a:pathLst>
                <a:path w="2501" h="4219" extrusionOk="0">
                  <a:moveTo>
                    <a:pt x="948" y="1301"/>
                  </a:moveTo>
                  <a:lnTo>
                    <a:pt x="1806" y="2311"/>
                  </a:lnTo>
                  <a:lnTo>
                    <a:pt x="1567" y="3170"/>
                  </a:lnTo>
                  <a:lnTo>
                    <a:pt x="1011" y="3397"/>
                  </a:lnTo>
                  <a:lnTo>
                    <a:pt x="657" y="2299"/>
                  </a:lnTo>
                  <a:lnTo>
                    <a:pt x="948" y="1301"/>
                  </a:lnTo>
                  <a:close/>
                  <a:moveTo>
                    <a:pt x="670" y="1"/>
                  </a:moveTo>
                  <a:lnTo>
                    <a:pt x="1" y="2311"/>
                  </a:lnTo>
                  <a:lnTo>
                    <a:pt x="607" y="4218"/>
                  </a:lnTo>
                  <a:lnTo>
                    <a:pt x="2097" y="3650"/>
                  </a:lnTo>
                  <a:lnTo>
                    <a:pt x="2501" y="2147"/>
                  </a:lnTo>
                  <a:lnTo>
                    <a:pt x="670"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071;p62">
              <a:extLst>
                <a:ext uri="{FF2B5EF4-FFF2-40B4-BE49-F238E27FC236}">
                  <a16:creationId xmlns:a16="http://schemas.microsoft.com/office/drawing/2014/main" id="{BD3687CE-25B6-3C68-4218-632A19D7482F}"/>
                </a:ext>
              </a:extLst>
            </p:cNvPr>
            <p:cNvSpPr/>
            <p:nvPr/>
          </p:nvSpPr>
          <p:spPr>
            <a:xfrm>
              <a:off x="5643750" y="3420800"/>
              <a:ext cx="232675" cy="252250"/>
            </a:xfrm>
            <a:custGeom>
              <a:avLst/>
              <a:gdLst/>
              <a:ahLst/>
              <a:cxnLst/>
              <a:rect l="l" t="t" r="r" b="b"/>
              <a:pathLst>
                <a:path w="9307" h="10090" extrusionOk="0">
                  <a:moveTo>
                    <a:pt x="1" y="0"/>
                  </a:moveTo>
                  <a:lnTo>
                    <a:pt x="948" y="1301"/>
                  </a:lnTo>
                  <a:lnTo>
                    <a:pt x="2337" y="1553"/>
                  </a:lnTo>
                  <a:cubicBezTo>
                    <a:pt x="2337" y="1553"/>
                    <a:pt x="3536" y="3852"/>
                    <a:pt x="3688" y="4091"/>
                  </a:cubicBezTo>
                  <a:cubicBezTo>
                    <a:pt x="3852" y="4331"/>
                    <a:pt x="5897" y="8233"/>
                    <a:pt x="5897" y="8233"/>
                  </a:cubicBezTo>
                  <a:lnTo>
                    <a:pt x="7804" y="10089"/>
                  </a:lnTo>
                  <a:lnTo>
                    <a:pt x="8587" y="10089"/>
                  </a:lnTo>
                  <a:lnTo>
                    <a:pt x="9307" y="8119"/>
                  </a:lnTo>
                  <a:lnTo>
                    <a:pt x="7880" y="5039"/>
                  </a:lnTo>
                  <a:lnTo>
                    <a:pt x="4647" y="1882"/>
                  </a:lnTo>
                  <a:lnTo>
                    <a:pt x="3473" y="1061"/>
                  </a:lnTo>
                  <a:lnTo>
                    <a:pt x="1970" y="0"/>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072;p62">
              <a:extLst>
                <a:ext uri="{FF2B5EF4-FFF2-40B4-BE49-F238E27FC236}">
                  <a16:creationId xmlns:a16="http://schemas.microsoft.com/office/drawing/2014/main" id="{45FA0309-F7EE-1896-BB7D-FD41E9347A11}"/>
                </a:ext>
              </a:extLst>
            </p:cNvPr>
            <p:cNvSpPr/>
            <p:nvPr/>
          </p:nvSpPr>
          <p:spPr>
            <a:xfrm>
              <a:off x="5628275" y="3412900"/>
              <a:ext cx="256350" cy="268025"/>
            </a:xfrm>
            <a:custGeom>
              <a:avLst/>
              <a:gdLst/>
              <a:ahLst/>
              <a:cxnLst/>
              <a:rect l="l" t="t" r="r" b="b"/>
              <a:pathLst>
                <a:path w="10254" h="10721" extrusionOk="0">
                  <a:moveTo>
                    <a:pt x="2488" y="632"/>
                  </a:moveTo>
                  <a:lnTo>
                    <a:pt x="5052" y="2438"/>
                  </a:lnTo>
                  <a:lnTo>
                    <a:pt x="8246" y="5544"/>
                  </a:lnTo>
                  <a:lnTo>
                    <a:pt x="9585" y="8448"/>
                  </a:lnTo>
                  <a:lnTo>
                    <a:pt x="9004" y="10090"/>
                  </a:lnTo>
                  <a:lnTo>
                    <a:pt x="8562" y="10090"/>
                  </a:lnTo>
                  <a:lnTo>
                    <a:pt x="6782" y="8360"/>
                  </a:lnTo>
                  <a:cubicBezTo>
                    <a:pt x="6478" y="7792"/>
                    <a:pt x="4723" y="4471"/>
                    <a:pt x="4572" y="4231"/>
                  </a:cubicBezTo>
                  <a:cubicBezTo>
                    <a:pt x="4458" y="4067"/>
                    <a:pt x="3688" y="2614"/>
                    <a:pt x="3233" y="1731"/>
                  </a:cubicBezTo>
                  <a:lnTo>
                    <a:pt x="3158" y="1592"/>
                  </a:lnTo>
                  <a:lnTo>
                    <a:pt x="1743" y="1327"/>
                  </a:lnTo>
                  <a:lnTo>
                    <a:pt x="1238" y="632"/>
                  </a:lnTo>
                  <a:close/>
                  <a:moveTo>
                    <a:pt x="1" y="1"/>
                  </a:moveTo>
                  <a:lnTo>
                    <a:pt x="1390" y="1907"/>
                  </a:lnTo>
                  <a:lnTo>
                    <a:pt x="2741" y="2160"/>
                  </a:lnTo>
                  <a:cubicBezTo>
                    <a:pt x="3019" y="2690"/>
                    <a:pt x="3903" y="4370"/>
                    <a:pt x="4041" y="4584"/>
                  </a:cubicBezTo>
                  <a:cubicBezTo>
                    <a:pt x="4155" y="4748"/>
                    <a:pt x="5430" y="7135"/>
                    <a:pt x="6251" y="8701"/>
                  </a:cubicBezTo>
                  <a:lnTo>
                    <a:pt x="8297" y="10721"/>
                  </a:lnTo>
                  <a:lnTo>
                    <a:pt x="9433" y="10721"/>
                  </a:lnTo>
                  <a:lnTo>
                    <a:pt x="10254" y="8423"/>
                  </a:lnTo>
                  <a:lnTo>
                    <a:pt x="8789" y="5228"/>
                  </a:lnTo>
                  <a:lnTo>
                    <a:pt x="5443" y="1945"/>
                  </a:lnTo>
                  <a:lnTo>
                    <a:pt x="2690"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073;p62">
              <a:extLst>
                <a:ext uri="{FF2B5EF4-FFF2-40B4-BE49-F238E27FC236}">
                  <a16:creationId xmlns:a16="http://schemas.microsoft.com/office/drawing/2014/main" id="{9931154C-6E01-4546-3738-377016353AE1}"/>
                </a:ext>
              </a:extLst>
            </p:cNvPr>
            <p:cNvSpPr/>
            <p:nvPr/>
          </p:nvSpPr>
          <p:spPr>
            <a:xfrm>
              <a:off x="5873550" y="3662925"/>
              <a:ext cx="284775" cy="73250"/>
            </a:xfrm>
            <a:custGeom>
              <a:avLst/>
              <a:gdLst/>
              <a:ahLst/>
              <a:cxnLst/>
              <a:rect l="l" t="t" r="r" b="b"/>
              <a:pathLst>
                <a:path w="11391" h="2930" extrusionOk="0">
                  <a:moveTo>
                    <a:pt x="1150" y="0"/>
                  </a:moveTo>
                  <a:lnTo>
                    <a:pt x="1" y="998"/>
                  </a:lnTo>
                  <a:lnTo>
                    <a:pt x="2324" y="2058"/>
                  </a:lnTo>
                  <a:lnTo>
                    <a:pt x="5696" y="2930"/>
                  </a:lnTo>
                  <a:lnTo>
                    <a:pt x="11391" y="2930"/>
                  </a:lnTo>
                  <a:lnTo>
                    <a:pt x="8082" y="1667"/>
                  </a:lnTo>
                  <a:lnTo>
                    <a:pt x="5708" y="1667"/>
                  </a:lnTo>
                  <a:lnTo>
                    <a:pt x="1150" y="0"/>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074;p62">
              <a:extLst>
                <a:ext uri="{FF2B5EF4-FFF2-40B4-BE49-F238E27FC236}">
                  <a16:creationId xmlns:a16="http://schemas.microsoft.com/office/drawing/2014/main" id="{BC910A85-67C4-8B40-EDA2-95DE35F84EE8}"/>
                </a:ext>
              </a:extLst>
            </p:cNvPr>
            <p:cNvSpPr/>
            <p:nvPr/>
          </p:nvSpPr>
          <p:spPr>
            <a:xfrm>
              <a:off x="5859050" y="3654075"/>
              <a:ext cx="342200" cy="90000"/>
            </a:xfrm>
            <a:custGeom>
              <a:avLst/>
              <a:gdLst/>
              <a:ahLst/>
              <a:cxnLst/>
              <a:rect l="l" t="t" r="r" b="b"/>
              <a:pathLst>
                <a:path w="13688" h="3600" extrusionOk="0">
                  <a:moveTo>
                    <a:pt x="1806" y="720"/>
                  </a:moveTo>
                  <a:lnTo>
                    <a:pt x="6187" y="2311"/>
                  </a:lnTo>
                  <a:lnTo>
                    <a:pt x="8599" y="2337"/>
                  </a:lnTo>
                  <a:lnTo>
                    <a:pt x="10266" y="2968"/>
                  </a:lnTo>
                  <a:lnTo>
                    <a:pt x="6314" y="2968"/>
                  </a:lnTo>
                  <a:lnTo>
                    <a:pt x="3043" y="2122"/>
                  </a:lnTo>
                  <a:lnTo>
                    <a:pt x="1174" y="1263"/>
                  </a:lnTo>
                  <a:lnTo>
                    <a:pt x="1806" y="720"/>
                  </a:lnTo>
                  <a:close/>
                  <a:moveTo>
                    <a:pt x="1667" y="1"/>
                  </a:moveTo>
                  <a:lnTo>
                    <a:pt x="0" y="1428"/>
                  </a:lnTo>
                  <a:lnTo>
                    <a:pt x="2829" y="2715"/>
                  </a:lnTo>
                  <a:lnTo>
                    <a:pt x="6200" y="3587"/>
                  </a:lnTo>
                  <a:lnTo>
                    <a:pt x="13688" y="3599"/>
                  </a:lnTo>
                  <a:lnTo>
                    <a:pt x="8763" y="1731"/>
                  </a:lnTo>
                  <a:lnTo>
                    <a:pt x="6352" y="1705"/>
                  </a:lnTo>
                  <a:lnTo>
                    <a:pt x="1667"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075;p62">
              <a:extLst>
                <a:ext uri="{FF2B5EF4-FFF2-40B4-BE49-F238E27FC236}">
                  <a16:creationId xmlns:a16="http://schemas.microsoft.com/office/drawing/2014/main" id="{5E89006B-53D3-A31A-41BC-2B7110FE3342}"/>
                </a:ext>
              </a:extLst>
            </p:cNvPr>
            <p:cNvSpPr/>
            <p:nvPr/>
          </p:nvSpPr>
          <p:spPr>
            <a:xfrm>
              <a:off x="6185775" y="3706475"/>
              <a:ext cx="137975" cy="31600"/>
            </a:xfrm>
            <a:custGeom>
              <a:avLst/>
              <a:gdLst/>
              <a:ahLst/>
              <a:cxnLst/>
              <a:rect l="l" t="t" r="r" b="b"/>
              <a:pathLst>
                <a:path w="5519" h="1264" extrusionOk="0">
                  <a:moveTo>
                    <a:pt x="3397" y="1"/>
                  </a:moveTo>
                  <a:lnTo>
                    <a:pt x="0" y="556"/>
                  </a:lnTo>
                  <a:lnTo>
                    <a:pt x="1818" y="1263"/>
                  </a:lnTo>
                  <a:lnTo>
                    <a:pt x="5518" y="556"/>
                  </a:lnTo>
                  <a:lnTo>
                    <a:pt x="3397" y="1"/>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076;p62">
              <a:extLst>
                <a:ext uri="{FF2B5EF4-FFF2-40B4-BE49-F238E27FC236}">
                  <a16:creationId xmlns:a16="http://schemas.microsoft.com/office/drawing/2014/main" id="{9CE66ED9-E7DC-01FD-BA23-A658C361805D}"/>
                </a:ext>
              </a:extLst>
            </p:cNvPr>
            <p:cNvSpPr/>
            <p:nvPr/>
          </p:nvSpPr>
          <p:spPr>
            <a:xfrm>
              <a:off x="6156100" y="3698600"/>
              <a:ext cx="203625" cy="47675"/>
            </a:xfrm>
            <a:custGeom>
              <a:avLst/>
              <a:gdLst/>
              <a:ahLst/>
              <a:cxnLst/>
              <a:rect l="l" t="t" r="r" b="b"/>
              <a:pathLst>
                <a:path w="8145" h="1907" extrusionOk="0">
                  <a:moveTo>
                    <a:pt x="4571" y="644"/>
                  </a:moveTo>
                  <a:lnTo>
                    <a:pt x="5278" y="821"/>
                  </a:lnTo>
                  <a:lnTo>
                    <a:pt x="3031" y="1250"/>
                  </a:lnTo>
                  <a:lnTo>
                    <a:pt x="2374" y="998"/>
                  </a:lnTo>
                  <a:lnTo>
                    <a:pt x="4571" y="644"/>
                  </a:lnTo>
                  <a:close/>
                  <a:moveTo>
                    <a:pt x="4596" y="0"/>
                  </a:moveTo>
                  <a:lnTo>
                    <a:pt x="0" y="745"/>
                  </a:lnTo>
                  <a:lnTo>
                    <a:pt x="2968" y="1907"/>
                  </a:lnTo>
                  <a:lnTo>
                    <a:pt x="8145" y="922"/>
                  </a:lnTo>
                  <a:lnTo>
                    <a:pt x="4596"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077;p62">
              <a:extLst>
                <a:ext uri="{FF2B5EF4-FFF2-40B4-BE49-F238E27FC236}">
                  <a16:creationId xmlns:a16="http://schemas.microsoft.com/office/drawing/2014/main" id="{D8FA6670-673C-68A3-3ADA-5793D42417F9}"/>
                </a:ext>
              </a:extLst>
            </p:cNvPr>
            <p:cNvSpPr/>
            <p:nvPr/>
          </p:nvSpPr>
          <p:spPr>
            <a:xfrm>
              <a:off x="6158300" y="3493725"/>
              <a:ext cx="139875" cy="161950"/>
            </a:xfrm>
            <a:custGeom>
              <a:avLst/>
              <a:gdLst/>
              <a:ahLst/>
              <a:cxnLst/>
              <a:rect l="l" t="t" r="r" b="b"/>
              <a:pathLst>
                <a:path w="5595" h="6478" extrusionOk="0">
                  <a:moveTo>
                    <a:pt x="3864" y="0"/>
                  </a:moveTo>
                  <a:lnTo>
                    <a:pt x="632" y="1579"/>
                  </a:lnTo>
                  <a:lnTo>
                    <a:pt x="1" y="4925"/>
                  </a:lnTo>
                  <a:lnTo>
                    <a:pt x="1099" y="6478"/>
                  </a:lnTo>
                  <a:lnTo>
                    <a:pt x="1730" y="4420"/>
                  </a:lnTo>
                  <a:lnTo>
                    <a:pt x="3473" y="6225"/>
                  </a:lnTo>
                  <a:lnTo>
                    <a:pt x="3473" y="4331"/>
                  </a:lnTo>
                  <a:lnTo>
                    <a:pt x="2678" y="3510"/>
                  </a:lnTo>
                  <a:lnTo>
                    <a:pt x="4104" y="2765"/>
                  </a:lnTo>
                  <a:lnTo>
                    <a:pt x="1895" y="2765"/>
                  </a:lnTo>
                  <a:lnTo>
                    <a:pt x="5594" y="1023"/>
                  </a:lnTo>
                  <a:lnTo>
                    <a:pt x="3864" y="0"/>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078;p62">
              <a:extLst>
                <a:ext uri="{FF2B5EF4-FFF2-40B4-BE49-F238E27FC236}">
                  <a16:creationId xmlns:a16="http://schemas.microsoft.com/office/drawing/2014/main" id="{93668CAD-F55A-7E85-4F26-FE633A323504}"/>
                </a:ext>
              </a:extLst>
            </p:cNvPr>
            <p:cNvSpPr/>
            <p:nvPr/>
          </p:nvSpPr>
          <p:spPr>
            <a:xfrm>
              <a:off x="6149775" y="3484875"/>
              <a:ext cx="165125" cy="188175"/>
            </a:xfrm>
            <a:custGeom>
              <a:avLst/>
              <a:gdLst/>
              <a:ahLst/>
              <a:cxnLst/>
              <a:rect l="l" t="t" r="r" b="b"/>
              <a:pathLst>
                <a:path w="6605" h="7527" extrusionOk="0">
                  <a:moveTo>
                    <a:pt x="4193" y="708"/>
                  </a:moveTo>
                  <a:lnTo>
                    <a:pt x="5266" y="1339"/>
                  </a:lnTo>
                  <a:lnTo>
                    <a:pt x="1023" y="3334"/>
                  </a:lnTo>
                  <a:lnTo>
                    <a:pt x="1023" y="3334"/>
                  </a:lnTo>
                  <a:lnTo>
                    <a:pt x="1251" y="2147"/>
                  </a:lnTo>
                  <a:lnTo>
                    <a:pt x="4193" y="708"/>
                  </a:lnTo>
                  <a:close/>
                  <a:moveTo>
                    <a:pt x="3157" y="3423"/>
                  </a:moveTo>
                  <a:lnTo>
                    <a:pt x="2501" y="3776"/>
                  </a:lnTo>
                  <a:lnTo>
                    <a:pt x="3486" y="4812"/>
                  </a:lnTo>
                  <a:lnTo>
                    <a:pt x="3486" y="5796"/>
                  </a:lnTo>
                  <a:lnTo>
                    <a:pt x="1933" y="4168"/>
                  </a:lnTo>
                  <a:lnTo>
                    <a:pt x="1326" y="6125"/>
                  </a:lnTo>
                  <a:lnTo>
                    <a:pt x="670" y="5203"/>
                  </a:lnTo>
                  <a:lnTo>
                    <a:pt x="1011" y="3423"/>
                  </a:lnTo>
                  <a:close/>
                  <a:moveTo>
                    <a:pt x="4218" y="1"/>
                  </a:moveTo>
                  <a:lnTo>
                    <a:pt x="683" y="1718"/>
                  </a:lnTo>
                  <a:lnTo>
                    <a:pt x="1" y="5354"/>
                  </a:lnTo>
                  <a:lnTo>
                    <a:pt x="1554" y="7526"/>
                  </a:lnTo>
                  <a:lnTo>
                    <a:pt x="2210" y="5392"/>
                  </a:lnTo>
                  <a:lnTo>
                    <a:pt x="4117" y="7375"/>
                  </a:lnTo>
                  <a:lnTo>
                    <a:pt x="4117" y="4572"/>
                  </a:lnTo>
                  <a:lnTo>
                    <a:pt x="3536" y="3953"/>
                  </a:lnTo>
                  <a:lnTo>
                    <a:pt x="5708" y="2804"/>
                  </a:lnTo>
                  <a:lnTo>
                    <a:pt x="3650" y="2804"/>
                  </a:lnTo>
                  <a:lnTo>
                    <a:pt x="6605" y="1415"/>
                  </a:lnTo>
                  <a:lnTo>
                    <a:pt x="4218"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079;p62">
              <a:extLst>
                <a:ext uri="{FF2B5EF4-FFF2-40B4-BE49-F238E27FC236}">
                  <a16:creationId xmlns:a16="http://schemas.microsoft.com/office/drawing/2014/main" id="{8F2FC10A-A47B-BDDB-CDF4-2DE5C1C35D58}"/>
                </a:ext>
              </a:extLst>
            </p:cNvPr>
            <p:cNvSpPr/>
            <p:nvPr/>
          </p:nvSpPr>
          <p:spPr>
            <a:xfrm>
              <a:off x="5945525" y="3367450"/>
              <a:ext cx="213125" cy="254775"/>
            </a:xfrm>
            <a:custGeom>
              <a:avLst/>
              <a:gdLst/>
              <a:ahLst/>
              <a:cxnLst/>
              <a:rect l="l" t="t" r="r" b="b"/>
              <a:pathLst>
                <a:path w="8525" h="10191" extrusionOk="0">
                  <a:moveTo>
                    <a:pt x="6542" y="0"/>
                  </a:moveTo>
                  <a:lnTo>
                    <a:pt x="3941" y="3119"/>
                  </a:lnTo>
                  <a:lnTo>
                    <a:pt x="2817" y="5291"/>
                  </a:lnTo>
                  <a:lnTo>
                    <a:pt x="935" y="5291"/>
                  </a:lnTo>
                  <a:lnTo>
                    <a:pt x="1" y="6869"/>
                  </a:lnTo>
                  <a:lnTo>
                    <a:pt x="1491" y="9067"/>
                  </a:lnTo>
                  <a:lnTo>
                    <a:pt x="2817" y="9546"/>
                  </a:lnTo>
                  <a:lnTo>
                    <a:pt x="4686" y="9344"/>
                  </a:lnTo>
                  <a:lnTo>
                    <a:pt x="6049" y="10190"/>
                  </a:lnTo>
                  <a:lnTo>
                    <a:pt x="7363" y="6516"/>
                  </a:lnTo>
                  <a:lnTo>
                    <a:pt x="8524" y="4874"/>
                  </a:lnTo>
                  <a:lnTo>
                    <a:pt x="7653" y="3384"/>
                  </a:lnTo>
                  <a:lnTo>
                    <a:pt x="8512" y="2134"/>
                  </a:lnTo>
                  <a:lnTo>
                    <a:pt x="6542" y="0"/>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080;p62">
              <a:extLst>
                <a:ext uri="{FF2B5EF4-FFF2-40B4-BE49-F238E27FC236}">
                  <a16:creationId xmlns:a16="http://schemas.microsoft.com/office/drawing/2014/main" id="{D7BB473A-D2D3-6E13-19C0-0B246DEE2724}"/>
                </a:ext>
              </a:extLst>
            </p:cNvPr>
            <p:cNvSpPr/>
            <p:nvPr/>
          </p:nvSpPr>
          <p:spPr>
            <a:xfrm>
              <a:off x="5936075" y="3355775"/>
              <a:ext cx="232350" cy="278450"/>
            </a:xfrm>
            <a:custGeom>
              <a:avLst/>
              <a:gdLst/>
              <a:ahLst/>
              <a:cxnLst/>
              <a:rect l="l" t="t" r="r" b="b"/>
              <a:pathLst>
                <a:path w="9294" h="11138" extrusionOk="0">
                  <a:moveTo>
                    <a:pt x="6932" y="947"/>
                  </a:moveTo>
                  <a:lnTo>
                    <a:pt x="8486" y="2627"/>
                  </a:lnTo>
                  <a:lnTo>
                    <a:pt x="7652" y="3839"/>
                  </a:lnTo>
                  <a:lnTo>
                    <a:pt x="8523" y="5329"/>
                  </a:lnTo>
                  <a:lnTo>
                    <a:pt x="7475" y="6806"/>
                  </a:lnTo>
                  <a:lnTo>
                    <a:pt x="6263" y="10190"/>
                  </a:lnTo>
                  <a:lnTo>
                    <a:pt x="5139" y="9496"/>
                  </a:lnTo>
                  <a:lnTo>
                    <a:pt x="3220" y="9685"/>
                  </a:lnTo>
                  <a:lnTo>
                    <a:pt x="2071" y="9281"/>
                  </a:lnTo>
                  <a:lnTo>
                    <a:pt x="745" y="7324"/>
                  </a:lnTo>
                  <a:lnTo>
                    <a:pt x="1490" y="6074"/>
                  </a:lnTo>
                  <a:lnTo>
                    <a:pt x="3384" y="6074"/>
                  </a:lnTo>
                  <a:lnTo>
                    <a:pt x="4584" y="3763"/>
                  </a:lnTo>
                  <a:lnTo>
                    <a:pt x="6932" y="947"/>
                  </a:lnTo>
                  <a:close/>
                  <a:moveTo>
                    <a:pt x="6907" y="0"/>
                  </a:moveTo>
                  <a:lnTo>
                    <a:pt x="4079" y="3397"/>
                  </a:lnTo>
                  <a:lnTo>
                    <a:pt x="3005" y="5442"/>
                  </a:lnTo>
                  <a:lnTo>
                    <a:pt x="1137" y="5442"/>
                  </a:lnTo>
                  <a:lnTo>
                    <a:pt x="0" y="7336"/>
                  </a:lnTo>
                  <a:lnTo>
                    <a:pt x="1667" y="9799"/>
                  </a:lnTo>
                  <a:lnTo>
                    <a:pt x="3157" y="10329"/>
                  </a:lnTo>
                  <a:lnTo>
                    <a:pt x="4988" y="10140"/>
                  </a:lnTo>
                  <a:lnTo>
                    <a:pt x="6591" y="11137"/>
                  </a:lnTo>
                  <a:lnTo>
                    <a:pt x="8018" y="7147"/>
                  </a:lnTo>
                  <a:lnTo>
                    <a:pt x="9281" y="5379"/>
                  </a:lnTo>
                  <a:lnTo>
                    <a:pt x="8397" y="3877"/>
                  </a:lnTo>
                  <a:lnTo>
                    <a:pt x="9294" y="2576"/>
                  </a:lnTo>
                  <a:lnTo>
                    <a:pt x="6907"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081;p62">
              <a:extLst>
                <a:ext uri="{FF2B5EF4-FFF2-40B4-BE49-F238E27FC236}">
                  <a16:creationId xmlns:a16="http://schemas.microsoft.com/office/drawing/2014/main" id="{4159AD68-FDAF-1DDA-F3EE-C990D9BAFE73}"/>
                </a:ext>
              </a:extLst>
            </p:cNvPr>
            <p:cNvSpPr/>
            <p:nvPr/>
          </p:nvSpPr>
          <p:spPr>
            <a:xfrm>
              <a:off x="6429775" y="3529075"/>
              <a:ext cx="453650" cy="254450"/>
            </a:xfrm>
            <a:custGeom>
              <a:avLst/>
              <a:gdLst/>
              <a:ahLst/>
              <a:cxnLst/>
              <a:rect l="l" t="t" r="r" b="b"/>
              <a:pathLst>
                <a:path w="18146" h="10178" extrusionOk="0">
                  <a:moveTo>
                    <a:pt x="1794" y="0"/>
                  </a:moveTo>
                  <a:lnTo>
                    <a:pt x="1" y="745"/>
                  </a:lnTo>
                  <a:lnTo>
                    <a:pt x="1705" y="2576"/>
                  </a:lnTo>
                  <a:lnTo>
                    <a:pt x="2223" y="4496"/>
                  </a:lnTo>
                  <a:lnTo>
                    <a:pt x="4281" y="4496"/>
                  </a:lnTo>
                  <a:lnTo>
                    <a:pt x="5847" y="5039"/>
                  </a:lnTo>
                  <a:lnTo>
                    <a:pt x="5847" y="6705"/>
                  </a:lnTo>
                  <a:lnTo>
                    <a:pt x="8764" y="8915"/>
                  </a:lnTo>
                  <a:lnTo>
                    <a:pt x="11214" y="8915"/>
                  </a:lnTo>
                  <a:lnTo>
                    <a:pt x="12236" y="7412"/>
                  </a:lnTo>
                  <a:lnTo>
                    <a:pt x="14055" y="8120"/>
                  </a:lnTo>
                  <a:lnTo>
                    <a:pt x="15633" y="10178"/>
                  </a:lnTo>
                  <a:lnTo>
                    <a:pt x="18146" y="10178"/>
                  </a:lnTo>
                  <a:lnTo>
                    <a:pt x="14522" y="5443"/>
                  </a:lnTo>
                  <a:lnTo>
                    <a:pt x="10431" y="3157"/>
                  </a:lnTo>
                  <a:lnTo>
                    <a:pt x="5531" y="1819"/>
                  </a:lnTo>
                  <a:lnTo>
                    <a:pt x="3650" y="2652"/>
                  </a:lnTo>
                  <a:lnTo>
                    <a:pt x="3094" y="733"/>
                  </a:lnTo>
                  <a:lnTo>
                    <a:pt x="1794" y="0"/>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082;p62">
              <a:extLst>
                <a:ext uri="{FF2B5EF4-FFF2-40B4-BE49-F238E27FC236}">
                  <a16:creationId xmlns:a16="http://schemas.microsoft.com/office/drawing/2014/main" id="{5D32E11B-0D26-9097-BA52-3B136746BC2D}"/>
                </a:ext>
              </a:extLst>
            </p:cNvPr>
            <p:cNvSpPr/>
            <p:nvPr/>
          </p:nvSpPr>
          <p:spPr>
            <a:xfrm>
              <a:off x="6416200" y="3519925"/>
              <a:ext cx="483325" cy="271500"/>
            </a:xfrm>
            <a:custGeom>
              <a:avLst/>
              <a:gdLst/>
              <a:ahLst/>
              <a:cxnLst/>
              <a:rect l="l" t="t" r="r" b="b"/>
              <a:pathLst>
                <a:path w="19333" h="10860" extrusionOk="0">
                  <a:moveTo>
                    <a:pt x="2312" y="707"/>
                  </a:moveTo>
                  <a:lnTo>
                    <a:pt x="3372" y="1313"/>
                  </a:lnTo>
                  <a:lnTo>
                    <a:pt x="3991" y="3447"/>
                  </a:lnTo>
                  <a:lnTo>
                    <a:pt x="6112" y="2513"/>
                  </a:lnTo>
                  <a:lnTo>
                    <a:pt x="10860" y="3814"/>
                  </a:lnTo>
                  <a:lnTo>
                    <a:pt x="14863" y="6061"/>
                  </a:lnTo>
                  <a:lnTo>
                    <a:pt x="18058" y="10228"/>
                  </a:lnTo>
                  <a:lnTo>
                    <a:pt x="16328" y="10228"/>
                  </a:lnTo>
                  <a:lnTo>
                    <a:pt x="14787" y="8233"/>
                  </a:lnTo>
                  <a:lnTo>
                    <a:pt x="12653" y="7400"/>
                  </a:lnTo>
                  <a:lnTo>
                    <a:pt x="11580" y="8965"/>
                  </a:lnTo>
                  <a:lnTo>
                    <a:pt x="9408" y="8965"/>
                  </a:lnTo>
                  <a:lnTo>
                    <a:pt x="6706" y="6920"/>
                  </a:lnTo>
                  <a:lnTo>
                    <a:pt x="6706" y="5177"/>
                  </a:lnTo>
                  <a:lnTo>
                    <a:pt x="4913" y="4571"/>
                  </a:lnTo>
                  <a:lnTo>
                    <a:pt x="3006" y="4546"/>
                  </a:lnTo>
                  <a:lnTo>
                    <a:pt x="2526" y="2778"/>
                  </a:lnTo>
                  <a:lnTo>
                    <a:pt x="1074" y="1225"/>
                  </a:lnTo>
                  <a:lnTo>
                    <a:pt x="2312" y="707"/>
                  </a:lnTo>
                  <a:close/>
                  <a:moveTo>
                    <a:pt x="2362" y="0"/>
                  </a:moveTo>
                  <a:lnTo>
                    <a:pt x="1" y="998"/>
                  </a:lnTo>
                  <a:lnTo>
                    <a:pt x="1958" y="3094"/>
                  </a:lnTo>
                  <a:lnTo>
                    <a:pt x="2526" y="5177"/>
                  </a:lnTo>
                  <a:lnTo>
                    <a:pt x="4761" y="5177"/>
                  </a:lnTo>
                  <a:lnTo>
                    <a:pt x="6074" y="5632"/>
                  </a:lnTo>
                  <a:lnTo>
                    <a:pt x="6074" y="7223"/>
                  </a:lnTo>
                  <a:lnTo>
                    <a:pt x="9206" y="9597"/>
                  </a:lnTo>
                  <a:lnTo>
                    <a:pt x="11921" y="9597"/>
                  </a:lnTo>
                  <a:lnTo>
                    <a:pt x="12906" y="8170"/>
                  </a:lnTo>
                  <a:lnTo>
                    <a:pt x="14396" y="8751"/>
                  </a:lnTo>
                  <a:lnTo>
                    <a:pt x="16025" y="10859"/>
                  </a:lnTo>
                  <a:lnTo>
                    <a:pt x="19333" y="10859"/>
                  </a:lnTo>
                  <a:lnTo>
                    <a:pt x="15317" y="5607"/>
                  </a:lnTo>
                  <a:lnTo>
                    <a:pt x="11125" y="3245"/>
                  </a:lnTo>
                  <a:lnTo>
                    <a:pt x="6049" y="1844"/>
                  </a:lnTo>
                  <a:lnTo>
                    <a:pt x="4395" y="2576"/>
                  </a:lnTo>
                  <a:lnTo>
                    <a:pt x="3903" y="884"/>
                  </a:lnTo>
                  <a:lnTo>
                    <a:pt x="2362"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083;p62">
              <a:extLst>
                <a:ext uri="{FF2B5EF4-FFF2-40B4-BE49-F238E27FC236}">
                  <a16:creationId xmlns:a16="http://schemas.microsoft.com/office/drawing/2014/main" id="{CCC8A789-9AD4-3EDC-CAD9-5CE9C171A47E}"/>
                </a:ext>
              </a:extLst>
            </p:cNvPr>
            <p:cNvSpPr/>
            <p:nvPr/>
          </p:nvSpPr>
          <p:spPr>
            <a:xfrm>
              <a:off x="5992575" y="3785400"/>
              <a:ext cx="867500" cy="764650"/>
            </a:xfrm>
            <a:custGeom>
              <a:avLst/>
              <a:gdLst/>
              <a:ahLst/>
              <a:cxnLst/>
              <a:rect l="l" t="t" r="r" b="b"/>
              <a:pathLst>
                <a:path w="34700" h="30586" extrusionOk="0">
                  <a:moveTo>
                    <a:pt x="18082" y="1"/>
                  </a:moveTo>
                  <a:lnTo>
                    <a:pt x="15494" y="2602"/>
                  </a:lnTo>
                  <a:lnTo>
                    <a:pt x="13953" y="3574"/>
                  </a:lnTo>
                  <a:lnTo>
                    <a:pt x="12577" y="3006"/>
                  </a:lnTo>
                  <a:lnTo>
                    <a:pt x="9976" y="5430"/>
                  </a:lnTo>
                  <a:lnTo>
                    <a:pt x="8195" y="7627"/>
                  </a:lnTo>
                  <a:lnTo>
                    <a:pt x="4950" y="9572"/>
                  </a:lnTo>
                  <a:lnTo>
                    <a:pt x="1617" y="10228"/>
                  </a:lnTo>
                  <a:lnTo>
                    <a:pt x="0" y="12779"/>
                  </a:lnTo>
                  <a:lnTo>
                    <a:pt x="0" y="15999"/>
                  </a:lnTo>
                  <a:lnTo>
                    <a:pt x="973" y="20835"/>
                  </a:lnTo>
                  <a:lnTo>
                    <a:pt x="480" y="22704"/>
                  </a:lnTo>
                  <a:lnTo>
                    <a:pt x="1857" y="24244"/>
                  </a:lnTo>
                  <a:lnTo>
                    <a:pt x="5481" y="23424"/>
                  </a:lnTo>
                  <a:lnTo>
                    <a:pt x="9408" y="22211"/>
                  </a:lnTo>
                  <a:lnTo>
                    <a:pt x="12223" y="20999"/>
                  </a:lnTo>
                  <a:lnTo>
                    <a:pt x="16214" y="21365"/>
                  </a:lnTo>
                  <a:lnTo>
                    <a:pt x="18070" y="24964"/>
                  </a:lnTo>
                  <a:lnTo>
                    <a:pt x="20103" y="23184"/>
                  </a:lnTo>
                  <a:lnTo>
                    <a:pt x="20911" y="26833"/>
                  </a:lnTo>
                  <a:cubicBezTo>
                    <a:pt x="20911" y="26833"/>
                    <a:pt x="21719" y="29421"/>
                    <a:pt x="22047" y="29421"/>
                  </a:cubicBezTo>
                  <a:cubicBezTo>
                    <a:pt x="22349" y="29421"/>
                    <a:pt x="23677" y="30586"/>
                    <a:pt x="24015" y="30586"/>
                  </a:cubicBezTo>
                  <a:cubicBezTo>
                    <a:pt x="24045" y="30586"/>
                    <a:pt x="24067" y="30577"/>
                    <a:pt x="24080" y="30558"/>
                  </a:cubicBezTo>
                  <a:cubicBezTo>
                    <a:pt x="24232" y="30318"/>
                    <a:pt x="25621" y="29990"/>
                    <a:pt x="25621" y="29990"/>
                  </a:cubicBezTo>
                  <a:lnTo>
                    <a:pt x="28133" y="30229"/>
                  </a:lnTo>
                  <a:cubicBezTo>
                    <a:pt x="28133" y="30229"/>
                    <a:pt x="30735" y="28045"/>
                    <a:pt x="30735" y="27729"/>
                  </a:cubicBezTo>
                  <a:cubicBezTo>
                    <a:pt x="30735" y="27401"/>
                    <a:pt x="32831" y="23348"/>
                    <a:pt x="32831" y="23348"/>
                  </a:cubicBezTo>
                  <a:lnTo>
                    <a:pt x="34371" y="19699"/>
                  </a:lnTo>
                  <a:lnTo>
                    <a:pt x="34700" y="14193"/>
                  </a:lnTo>
                  <a:lnTo>
                    <a:pt x="31303" y="8107"/>
                  </a:lnTo>
                  <a:lnTo>
                    <a:pt x="30078" y="5114"/>
                  </a:lnTo>
                  <a:lnTo>
                    <a:pt x="29434" y="3081"/>
                  </a:lnTo>
                  <a:lnTo>
                    <a:pt x="27654" y="1"/>
                  </a:lnTo>
                  <a:lnTo>
                    <a:pt x="26025" y="3410"/>
                  </a:lnTo>
                  <a:lnTo>
                    <a:pt x="26113" y="4950"/>
                  </a:lnTo>
                  <a:lnTo>
                    <a:pt x="24333" y="6251"/>
                  </a:lnTo>
                  <a:lnTo>
                    <a:pt x="21971" y="4054"/>
                  </a:lnTo>
                  <a:lnTo>
                    <a:pt x="22224" y="1301"/>
                  </a:lnTo>
                  <a:lnTo>
                    <a:pt x="18082" y="1"/>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084;p62">
              <a:extLst>
                <a:ext uri="{FF2B5EF4-FFF2-40B4-BE49-F238E27FC236}">
                  <a16:creationId xmlns:a16="http://schemas.microsoft.com/office/drawing/2014/main" id="{604A00B8-7C25-7F6E-6728-44FA747C1C94}"/>
                </a:ext>
              </a:extLst>
            </p:cNvPr>
            <p:cNvSpPr/>
            <p:nvPr/>
          </p:nvSpPr>
          <p:spPr>
            <a:xfrm>
              <a:off x="5985000" y="3768350"/>
              <a:ext cx="883600" cy="789850"/>
            </a:xfrm>
            <a:custGeom>
              <a:avLst/>
              <a:gdLst/>
              <a:ahLst/>
              <a:cxnLst/>
              <a:rect l="l" t="t" r="r" b="b"/>
              <a:pathLst>
                <a:path w="35344" h="31594" extrusionOk="0">
                  <a:moveTo>
                    <a:pt x="18474" y="1049"/>
                  </a:moveTo>
                  <a:lnTo>
                    <a:pt x="22186" y="2210"/>
                  </a:lnTo>
                  <a:lnTo>
                    <a:pt x="21946" y="4862"/>
                  </a:lnTo>
                  <a:lnTo>
                    <a:pt x="24598" y="7337"/>
                  </a:lnTo>
                  <a:lnTo>
                    <a:pt x="26732" y="5784"/>
                  </a:lnTo>
                  <a:lnTo>
                    <a:pt x="26643" y="4155"/>
                  </a:lnTo>
                  <a:lnTo>
                    <a:pt x="27969" y="1364"/>
                  </a:lnTo>
                  <a:lnTo>
                    <a:pt x="29447" y="3890"/>
                  </a:lnTo>
                  <a:lnTo>
                    <a:pt x="30091" y="5910"/>
                  </a:lnTo>
                  <a:lnTo>
                    <a:pt x="31315" y="8941"/>
                  </a:lnTo>
                  <a:lnTo>
                    <a:pt x="34674" y="14938"/>
                  </a:lnTo>
                  <a:lnTo>
                    <a:pt x="34359" y="20305"/>
                  </a:lnTo>
                  <a:lnTo>
                    <a:pt x="32856" y="23891"/>
                  </a:lnTo>
                  <a:cubicBezTo>
                    <a:pt x="31530" y="26442"/>
                    <a:pt x="30810" y="27932"/>
                    <a:pt x="30722" y="28336"/>
                  </a:cubicBezTo>
                  <a:cubicBezTo>
                    <a:pt x="30583" y="28601"/>
                    <a:pt x="29396" y="29687"/>
                    <a:pt x="28335" y="30596"/>
                  </a:cubicBezTo>
                  <a:lnTo>
                    <a:pt x="25898" y="30356"/>
                  </a:lnTo>
                  <a:lnTo>
                    <a:pt x="25848" y="30369"/>
                  </a:lnTo>
                  <a:cubicBezTo>
                    <a:pt x="25052" y="30558"/>
                    <a:pt x="24522" y="30747"/>
                    <a:pt x="24257" y="30937"/>
                  </a:cubicBezTo>
                  <a:cubicBezTo>
                    <a:pt x="23979" y="30773"/>
                    <a:pt x="23714" y="30596"/>
                    <a:pt x="23461" y="30406"/>
                  </a:cubicBezTo>
                  <a:cubicBezTo>
                    <a:pt x="22931" y="30028"/>
                    <a:pt x="22666" y="29851"/>
                    <a:pt x="22464" y="29800"/>
                  </a:cubicBezTo>
                  <a:cubicBezTo>
                    <a:pt x="22262" y="29560"/>
                    <a:pt x="21832" y="28411"/>
                    <a:pt x="21517" y="27439"/>
                  </a:cubicBezTo>
                  <a:lnTo>
                    <a:pt x="20595" y="23272"/>
                  </a:lnTo>
                  <a:lnTo>
                    <a:pt x="18474" y="25141"/>
                  </a:lnTo>
                  <a:lnTo>
                    <a:pt x="16706" y="21744"/>
                  </a:lnTo>
                  <a:lnTo>
                    <a:pt x="12463" y="21353"/>
                  </a:lnTo>
                  <a:lnTo>
                    <a:pt x="9610" y="22590"/>
                  </a:lnTo>
                  <a:lnTo>
                    <a:pt x="5708" y="23803"/>
                  </a:lnTo>
                  <a:lnTo>
                    <a:pt x="2261" y="24573"/>
                  </a:lnTo>
                  <a:lnTo>
                    <a:pt x="1124" y="23297"/>
                  </a:lnTo>
                  <a:lnTo>
                    <a:pt x="1591" y="21530"/>
                  </a:lnTo>
                  <a:lnTo>
                    <a:pt x="619" y="16681"/>
                  </a:lnTo>
                  <a:lnTo>
                    <a:pt x="619" y="13537"/>
                  </a:lnTo>
                  <a:lnTo>
                    <a:pt x="2109" y="11188"/>
                  </a:lnTo>
                  <a:lnTo>
                    <a:pt x="5316" y="10557"/>
                  </a:lnTo>
                  <a:lnTo>
                    <a:pt x="8662" y="8574"/>
                  </a:lnTo>
                  <a:lnTo>
                    <a:pt x="10493" y="6352"/>
                  </a:lnTo>
                  <a:lnTo>
                    <a:pt x="12943" y="4054"/>
                  </a:lnTo>
                  <a:lnTo>
                    <a:pt x="14282" y="4609"/>
                  </a:lnTo>
                  <a:lnTo>
                    <a:pt x="15961" y="3549"/>
                  </a:lnTo>
                  <a:lnTo>
                    <a:pt x="18474" y="1049"/>
                  </a:lnTo>
                  <a:close/>
                  <a:moveTo>
                    <a:pt x="27944" y="1"/>
                  </a:moveTo>
                  <a:lnTo>
                    <a:pt x="26025" y="4016"/>
                  </a:lnTo>
                  <a:lnTo>
                    <a:pt x="26100" y="5468"/>
                  </a:lnTo>
                  <a:lnTo>
                    <a:pt x="24674" y="6516"/>
                  </a:lnTo>
                  <a:lnTo>
                    <a:pt x="22615" y="4609"/>
                  </a:lnTo>
                  <a:lnTo>
                    <a:pt x="22868" y="1756"/>
                  </a:lnTo>
                  <a:lnTo>
                    <a:pt x="18310" y="316"/>
                  </a:lnTo>
                  <a:lnTo>
                    <a:pt x="15607" y="3018"/>
                  </a:lnTo>
                  <a:lnTo>
                    <a:pt x="14231" y="3890"/>
                  </a:lnTo>
                  <a:lnTo>
                    <a:pt x="12817" y="3309"/>
                  </a:lnTo>
                  <a:lnTo>
                    <a:pt x="10039" y="5910"/>
                  </a:lnTo>
                  <a:lnTo>
                    <a:pt x="8296" y="8057"/>
                  </a:lnTo>
                  <a:lnTo>
                    <a:pt x="5152" y="9951"/>
                  </a:lnTo>
                  <a:lnTo>
                    <a:pt x="1743" y="10633"/>
                  </a:lnTo>
                  <a:lnTo>
                    <a:pt x="0" y="13360"/>
                  </a:lnTo>
                  <a:lnTo>
                    <a:pt x="0" y="16744"/>
                  </a:lnTo>
                  <a:lnTo>
                    <a:pt x="947" y="21504"/>
                  </a:lnTo>
                  <a:lnTo>
                    <a:pt x="430" y="23462"/>
                  </a:lnTo>
                  <a:lnTo>
                    <a:pt x="2046" y="25267"/>
                  </a:lnTo>
                  <a:lnTo>
                    <a:pt x="5872" y="24409"/>
                  </a:lnTo>
                  <a:lnTo>
                    <a:pt x="9824" y="23184"/>
                  </a:lnTo>
                  <a:lnTo>
                    <a:pt x="12564" y="21997"/>
                  </a:lnTo>
                  <a:lnTo>
                    <a:pt x="16314" y="22338"/>
                  </a:lnTo>
                  <a:lnTo>
                    <a:pt x="18284" y="26151"/>
                  </a:lnTo>
                  <a:lnTo>
                    <a:pt x="20216" y="24459"/>
                  </a:lnTo>
                  <a:lnTo>
                    <a:pt x="20923" y="27616"/>
                  </a:lnTo>
                  <a:cubicBezTo>
                    <a:pt x="21795" y="30419"/>
                    <a:pt x="22136" y="30419"/>
                    <a:pt x="22325" y="30419"/>
                  </a:cubicBezTo>
                  <a:cubicBezTo>
                    <a:pt x="22590" y="30571"/>
                    <a:pt x="22855" y="30735"/>
                    <a:pt x="23095" y="30924"/>
                  </a:cubicBezTo>
                  <a:cubicBezTo>
                    <a:pt x="23752" y="31391"/>
                    <a:pt x="24067" y="31593"/>
                    <a:pt x="24320" y="31593"/>
                  </a:cubicBezTo>
                  <a:cubicBezTo>
                    <a:pt x="24345" y="31581"/>
                    <a:pt x="24383" y="31581"/>
                    <a:pt x="24421" y="31568"/>
                  </a:cubicBezTo>
                  <a:cubicBezTo>
                    <a:pt x="24509" y="31555"/>
                    <a:pt x="24598" y="31505"/>
                    <a:pt x="24648" y="31429"/>
                  </a:cubicBezTo>
                  <a:cubicBezTo>
                    <a:pt x="24749" y="31341"/>
                    <a:pt x="25355" y="31126"/>
                    <a:pt x="25962" y="30987"/>
                  </a:cubicBezTo>
                  <a:lnTo>
                    <a:pt x="28563" y="31240"/>
                  </a:lnTo>
                  <a:lnTo>
                    <a:pt x="28664" y="31151"/>
                  </a:lnTo>
                  <a:cubicBezTo>
                    <a:pt x="31366" y="28866"/>
                    <a:pt x="31366" y="28550"/>
                    <a:pt x="31366" y="28424"/>
                  </a:cubicBezTo>
                  <a:cubicBezTo>
                    <a:pt x="31416" y="28146"/>
                    <a:pt x="32464" y="26037"/>
                    <a:pt x="33449" y="24143"/>
                  </a:cubicBezTo>
                  <a:lnTo>
                    <a:pt x="34990" y="20494"/>
                  </a:lnTo>
                  <a:lnTo>
                    <a:pt x="35343" y="14787"/>
                  </a:lnTo>
                  <a:lnTo>
                    <a:pt x="31909" y="8663"/>
                  </a:lnTo>
                  <a:lnTo>
                    <a:pt x="30697" y="5683"/>
                  </a:lnTo>
                  <a:lnTo>
                    <a:pt x="30053" y="3662"/>
                  </a:lnTo>
                  <a:lnTo>
                    <a:pt x="27944"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085;p62">
              <a:extLst>
                <a:ext uri="{FF2B5EF4-FFF2-40B4-BE49-F238E27FC236}">
                  <a16:creationId xmlns:a16="http://schemas.microsoft.com/office/drawing/2014/main" id="{D5770ADD-354A-F8AC-7769-7319E18D474F}"/>
                </a:ext>
              </a:extLst>
            </p:cNvPr>
            <p:cNvSpPr/>
            <p:nvPr/>
          </p:nvSpPr>
          <p:spPr>
            <a:xfrm>
              <a:off x="6575950" y="4616250"/>
              <a:ext cx="97550" cy="109575"/>
            </a:xfrm>
            <a:custGeom>
              <a:avLst/>
              <a:gdLst/>
              <a:ahLst/>
              <a:cxnLst/>
              <a:rect l="l" t="t" r="r" b="b"/>
              <a:pathLst>
                <a:path w="3902" h="4383" extrusionOk="0">
                  <a:moveTo>
                    <a:pt x="303" y="1"/>
                  </a:moveTo>
                  <a:lnTo>
                    <a:pt x="0" y="430"/>
                  </a:lnTo>
                  <a:lnTo>
                    <a:pt x="0" y="2955"/>
                  </a:lnTo>
                  <a:lnTo>
                    <a:pt x="1326" y="4382"/>
                  </a:lnTo>
                  <a:lnTo>
                    <a:pt x="3498" y="2753"/>
                  </a:lnTo>
                  <a:lnTo>
                    <a:pt x="3902" y="430"/>
                  </a:lnTo>
                  <a:lnTo>
                    <a:pt x="2273" y="1213"/>
                  </a:lnTo>
                  <a:lnTo>
                    <a:pt x="303" y="1"/>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086;p62">
              <a:extLst>
                <a:ext uri="{FF2B5EF4-FFF2-40B4-BE49-F238E27FC236}">
                  <a16:creationId xmlns:a16="http://schemas.microsoft.com/office/drawing/2014/main" id="{0E6B07A7-7CD6-577E-7D8D-CA3D5E3B8104}"/>
                </a:ext>
              </a:extLst>
            </p:cNvPr>
            <p:cNvSpPr/>
            <p:nvPr/>
          </p:nvSpPr>
          <p:spPr>
            <a:xfrm>
              <a:off x="6568050" y="4609625"/>
              <a:ext cx="115875" cy="126600"/>
            </a:xfrm>
            <a:custGeom>
              <a:avLst/>
              <a:gdLst/>
              <a:ahLst/>
              <a:cxnLst/>
              <a:rect l="l" t="t" r="r" b="b"/>
              <a:pathLst>
                <a:path w="4635" h="5064" extrusionOk="0">
                  <a:moveTo>
                    <a:pt x="783" y="1"/>
                  </a:moveTo>
                  <a:lnTo>
                    <a:pt x="455" y="531"/>
                  </a:lnTo>
                  <a:lnTo>
                    <a:pt x="2564" y="1844"/>
                  </a:lnTo>
                  <a:lnTo>
                    <a:pt x="3814" y="1251"/>
                  </a:lnTo>
                  <a:lnTo>
                    <a:pt x="3536" y="2842"/>
                  </a:lnTo>
                  <a:lnTo>
                    <a:pt x="1680" y="4218"/>
                  </a:lnTo>
                  <a:lnTo>
                    <a:pt x="632" y="3094"/>
                  </a:lnTo>
                  <a:lnTo>
                    <a:pt x="632" y="695"/>
                  </a:lnTo>
                  <a:lnTo>
                    <a:pt x="0" y="695"/>
                  </a:lnTo>
                  <a:lnTo>
                    <a:pt x="0" y="3347"/>
                  </a:lnTo>
                  <a:lnTo>
                    <a:pt x="1592" y="5064"/>
                  </a:lnTo>
                  <a:lnTo>
                    <a:pt x="4104" y="3208"/>
                  </a:lnTo>
                  <a:lnTo>
                    <a:pt x="4635" y="139"/>
                  </a:lnTo>
                  <a:lnTo>
                    <a:pt x="2602" y="1124"/>
                  </a:lnTo>
                  <a:lnTo>
                    <a:pt x="783"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087;p62">
              <a:extLst>
                <a:ext uri="{FF2B5EF4-FFF2-40B4-BE49-F238E27FC236}">
                  <a16:creationId xmlns:a16="http://schemas.microsoft.com/office/drawing/2014/main" id="{A23DB7CD-D879-41A6-2776-1CC059ACFC5B}"/>
                </a:ext>
              </a:extLst>
            </p:cNvPr>
            <p:cNvSpPr/>
            <p:nvPr/>
          </p:nvSpPr>
          <p:spPr>
            <a:xfrm>
              <a:off x="6995150" y="4713800"/>
              <a:ext cx="195750" cy="190700"/>
            </a:xfrm>
            <a:custGeom>
              <a:avLst/>
              <a:gdLst/>
              <a:ahLst/>
              <a:cxnLst/>
              <a:rect l="l" t="t" r="r" b="b"/>
              <a:pathLst>
                <a:path w="7830" h="7628" extrusionOk="0">
                  <a:moveTo>
                    <a:pt x="6883" y="0"/>
                  </a:moveTo>
                  <a:lnTo>
                    <a:pt x="4648" y="1932"/>
                  </a:lnTo>
                  <a:lnTo>
                    <a:pt x="2615" y="2905"/>
                  </a:lnTo>
                  <a:lnTo>
                    <a:pt x="468" y="4660"/>
                  </a:lnTo>
                  <a:lnTo>
                    <a:pt x="1" y="5859"/>
                  </a:lnTo>
                  <a:lnTo>
                    <a:pt x="1958" y="7627"/>
                  </a:lnTo>
                  <a:lnTo>
                    <a:pt x="4471" y="4622"/>
                  </a:lnTo>
                  <a:lnTo>
                    <a:pt x="6921" y="2425"/>
                  </a:lnTo>
                  <a:lnTo>
                    <a:pt x="7830" y="1124"/>
                  </a:lnTo>
                  <a:lnTo>
                    <a:pt x="7830" y="0"/>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7088;p62">
              <a:extLst>
                <a:ext uri="{FF2B5EF4-FFF2-40B4-BE49-F238E27FC236}">
                  <a16:creationId xmlns:a16="http://schemas.microsoft.com/office/drawing/2014/main" id="{56E57B99-DA17-0416-030D-4632246886E8}"/>
                </a:ext>
              </a:extLst>
            </p:cNvPr>
            <p:cNvSpPr/>
            <p:nvPr/>
          </p:nvSpPr>
          <p:spPr>
            <a:xfrm>
              <a:off x="6985700" y="4705900"/>
              <a:ext cx="213100" cy="209650"/>
            </a:xfrm>
            <a:custGeom>
              <a:avLst/>
              <a:gdLst/>
              <a:ahLst/>
              <a:cxnLst/>
              <a:rect l="l" t="t" r="r" b="b"/>
              <a:pathLst>
                <a:path w="8524" h="8386" extrusionOk="0">
                  <a:moveTo>
                    <a:pt x="7905" y="632"/>
                  </a:moveTo>
                  <a:lnTo>
                    <a:pt x="7905" y="1339"/>
                  </a:lnTo>
                  <a:lnTo>
                    <a:pt x="7071" y="2526"/>
                  </a:lnTo>
                  <a:lnTo>
                    <a:pt x="4609" y="4736"/>
                  </a:lnTo>
                  <a:lnTo>
                    <a:pt x="2311" y="7489"/>
                  </a:lnTo>
                  <a:lnTo>
                    <a:pt x="758" y="6074"/>
                  </a:lnTo>
                  <a:lnTo>
                    <a:pt x="1111" y="5165"/>
                  </a:lnTo>
                  <a:lnTo>
                    <a:pt x="3169" y="3486"/>
                  </a:lnTo>
                  <a:lnTo>
                    <a:pt x="5165" y="2526"/>
                  </a:lnTo>
                  <a:lnTo>
                    <a:pt x="7387" y="632"/>
                  </a:lnTo>
                  <a:close/>
                  <a:moveTo>
                    <a:pt x="7147" y="1"/>
                  </a:moveTo>
                  <a:lnTo>
                    <a:pt x="4836" y="1971"/>
                  </a:lnTo>
                  <a:lnTo>
                    <a:pt x="2854" y="2943"/>
                  </a:lnTo>
                  <a:lnTo>
                    <a:pt x="568" y="4786"/>
                  </a:lnTo>
                  <a:lnTo>
                    <a:pt x="0" y="6251"/>
                  </a:lnTo>
                  <a:lnTo>
                    <a:pt x="2374" y="8385"/>
                  </a:lnTo>
                  <a:lnTo>
                    <a:pt x="5064" y="5165"/>
                  </a:lnTo>
                  <a:lnTo>
                    <a:pt x="7513" y="2981"/>
                  </a:lnTo>
                  <a:lnTo>
                    <a:pt x="8523" y="1541"/>
                  </a:lnTo>
                  <a:lnTo>
                    <a:pt x="8523"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089;p62">
              <a:extLst>
                <a:ext uri="{FF2B5EF4-FFF2-40B4-BE49-F238E27FC236}">
                  <a16:creationId xmlns:a16="http://schemas.microsoft.com/office/drawing/2014/main" id="{7E269DC1-E88D-4F50-71AC-5C4A528AF8BF}"/>
                </a:ext>
              </a:extLst>
            </p:cNvPr>
            <p:cNvSpPr/>
            <p:nvPr/>
          </p:nvSpPr>
          <p:spPr>
            <a:xfrm>
              <a:off x="7223700" y="4478300"/>
              <a:ext cx="126625" cy="235850"/>
            </a:xfrm>
            <a:custGeom>
              <a:avLst/>
              <a:gdLst/>
              <a:ahLst/>
              <a:cxnLst/>
              <a:rect l="l" t="t" r="r" b="b"/>
              <a:pathLst>
                <a:path w="5065" h="9434" extrusionOk="0">
                  <a:moveTo>
                    <a:pt x="607" y="1"/>
                  </a:moveTo>
                  <a:lnTo>
                    <a:pt x="1099" y="3334"/>
                  </a:lnTo>
                  <a:lnTo>
                    <a:pt x="1175" y="5557"/>
                  </a:lnTo>
                  <a:lnTo>
                    <a:pt x="266" y="5948"/>
                  </a:lnTo>
                  <a:lnTo>
                    <a:pt x="1087" y="7792"/>
                  </a:lnTo>
                  <a:cubicBezTo>
                    <a:pt x="1087" y="7792"/>
                    <a:pt x="1" y="8612"/>
                    <a:pt x="317" y="8827"/>
                  </a:cubicBezTo>
                  <a:cubicBezTo>
                    <a:pt x="569" y="9004"/>
                    <a:pt x="809" y="9206"/>
                    <a:pt x="1036" y="9433"/>
                  </a:cubicBezTo>
                  <a:lnTo>
                    <a:pt x="2640" y="7716"/>
                  </a:lnTo>
                  <a:lnTo>
                    <a:pt x="3448" y="5531"/>
                  </a:lnTo>
                  <a:lnTo>
                    <a:pt x="5064" y="5026"/>
                  </a:lnTo>
                  <a:lnTo>
                    <a:pt x="4092" y="4370"/>
                  </a:lnTo>
                  <a:lnTo>
                    <a:pt x="2791" y="4370"/>
                  </a:lnTo>
                  <a:lnTo>
                    <a:pt x="2665" y="733"/>
                  </a:lnTo>
                  <a:lnTo>
                    <a:pt x="607" y="1"/>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090;p62">
              <a:extLst>
                <a:ext uri="{FF2B5EF4-FFF2-40B4-BE49-F238E27FC236}">
                  <a16:creationId xmlns:a16="http://schemas.microsoft.com/office/drawing/2014/main" id="{5185EA49-9743-8051-830E-D11706D989C6}"/>
                </a:ext>
              </a:extLst>
            </p:cNvPr>
            <p:cNvSpPr/>
            <p:nvPr/>
          </p:nvSpPr>
          <p:spPr>
            <a:xfrm>
              <a:off x="7219600" y="4466625"/>
              <a:ext cx="149025" cy="258875"/>
            </a:xfrm>
            <a:custGeom>
              <a:avLst/>
              <a:gdLst/>
              <a:ahLst/>
              <a:cxnLst/>
              <a:rect l="l" t="t" r="r" b="b"/>
              <a:pathLst>
                <a:path w="5961" h="10355" extrusionOk="0">
                  <a:moveTo>
                    <a:pt x="1162" y="948"/>
                  </a:moveTo>
                  <a:lnTo>
                    <a:pt x="2526" y="1427"/>
                  </a:lnTo>
                  <a:lnTo>
                    <a:pt x="2652" y="5152"/>
                  </a:lnTo>
                  <a:lnTo>
                    <a:pt x="4155" y="5152"/>
                  </a:lnTo>
                  <a:lnTo>
                    <a:pt x="4509" y="5392"/>
                  </a:lnTo>
                  <a:lnTo>
                    <a:pt x="3372" y="5733"/>
                  </a:lnTo>
                  <a:lnTo>
                    <a:pt x="2539" y="8019"/>
                  </a:lnTo>
                  <a:lnTo>
                    <a:pt x="1188" y="9458"/>
                  </a:lnTo>
                  <a:cubicBezTo>
                    <a:pt x="1074" y="9344"/>
                    <a:pt x="922" y="9231"/>
                    <a:pt x="784" y="9117"/>
                  </a:cubicBezTo>
                  <a:cubicBezTo>
                    <a:pt x="973" y="8903"/>
                    <a:pt x="1200" y="8701"/>
                    <a:pt x="1440" y="8524"/>
                  </a:cubicBezTo>
                  <a:lnTo>
                    <a:pt x="1642" y="8360"/>
                  </a:lnTo>
                  <a:lnTo>
                    <a:pt x="847" y="6579"/>
                  </a:lnTo>
                  <a:lnTo>
                    <a:pt x="1667" y="6238"/>
                  </a:lnTo>
                  <a:lnTo>
                    <a:pt x="1566" y="3751"/>
                  </a:lnTo>
                  <a:lnTo>
                    <a:pt x="1162" y="948"/>
                  </a:lnTo>
                  <a:close/>
                  <a:moveTo>
                    <a:pt x="380" y="1"/>
                  </a:moveTo>
                  <a:lnTo>
                    <a:pt x="948" y="3814"/>
                  </a:lnTo>
                  <a:lnTo>
                    <a:pt x="1011" y="5822"/>
                  </a:lnTo>
                  <a:lnTo>
                    <a:pt x="1" y="6251"/>
                  </a:lnTo>
                  <a:lnTo>
                    <a:pt x="859" y="8158"/>
                  </a:lnTo>
                  <a:cubicBezTo>
                    <a:pt x="481" y="8473"/>
                    <a:pt x="114" y="8865"/>
                    <a:pt x="114" y="9193"/>
                  </a:cubicBezTo>
                  <a:cubicBezTo>
                    <a:pt x="114" y="9332"/>
                    <a:pt x="190" y="9471"/>
                    <a:pt x="304" y="9559"/>
                  </a:cubicBezTo>
                  <a:cubicBezTo>
                    <a:pt x="544" y="9723"/>
                    <a:pt x="771" y="9913"/>
                    <a:pt x="973" y="10127"/>
                  </a:cubicBezTo>
                  <a:lnTo>
                    <a:pt x="1200" y="10355"/>
                  </a:lnTo>
                  <a:lnTo>
                    <a:pt x="3044" y="8397"/>
                  </a:lnTo>
                  <a:lnTo>
                    <a:pt x="3852" y="6251"/>
                  </a:lnTo>
                  <a:lnTo>
                    <a:pt x="5961" y="5607"/>
                  </a:lnTo>
                  <a:lnTo>
                    <a:pt x="4357" y="4521"/>
                  </a:lnTo>
                  <a:lnTo>
                    <a:pt x="3258" y="4521"/>
                  </a:lnTo>
                  <a:lnTo>
                    <a:pt x="3132" y="973"/>
                  </a:lnTo>
                  <a:lnTo>
                    <a:pt x="380"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7091;p62">
              <a:extLst>
                <a:ext uri="{FF2B5EF4-FFF2-40B4-BE49-F238E27FC236}">
                  <a16:creationId xmlns:a16="http://schemas.microsoft.com/office/drawing/2014/main" id="{6B6BD890-E632-327D-2728-BDA72F4D210C}"/>
                </a:ext>
              </a:extLst>
            </p:cNvPr>
            <p:cNvSpPr/>
            <p:nvPr/>
          </p:nvSpPr>
          <p:spPr>
            <a:xfrm>
              <a:off x="6134625" y="2921400"/>
              <a:ext cx="43275" cy="96300"/>
            </a:xfrm>
            <a:custGeom>
              <a:avLst/>
              <a:gdLst/>
              <a:ahLst/>
              <a:cxnLst/>
              <a:rect l="l" t="t" r="r" b="b"/>
              <a:pathLst>
                <a:path w="1731" h="3852" extrusionOk="0">
                  <a:moveTo>
                    <a:pt x="1415" y="0"/>
                  </a:moveTo>
                  <a:lnTo>
                    <a:pt x="1" y="682"/>
                  </a:lnTo>
                  <a:lnTo>
                    <a:pt x="1" y="2627"/>
                  </a:lnTo>
                  <a:lnTo>
                    <a:pt x="1415" y="3852"/>
                  </a:lnTo>
                  <a:lnTo>
                    <a:pt x="1730" y="1920"/>
                  </a:lnTo>
                  <a:lnTo>
                    <a:pt x="1415" y="0"/>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7092;p62">
              <a:extLst>
                <a:ext uri="{FF2B5EF4-FFF2-40B4-BE49-F238E27FC236}">
                  <a16:creationId xmlns:a16="http://schemas.microsoft.com/office/drawing/2014/main" id="{2CF40E87-0F96-148D-BB64-4F4BBB0E245F}"/>
                </a:ext>
              </a:extLst>
            </p:cNvPr>
            <p:cNvSpPr/>
            <p:nvPr/>
          </p:nvSpPr>
          <p:spPr>
            <a:xfrm>
              <a:off x="6126725" y="2909725"/>
              <a:ext cx="59375" cy="122825"/>
            </a:xfrm>
            <a:custGeom>
              <a:avLst/>
              <a:gdLst/>
              <a:ahLst/>
              <a:cxnLst/>
              <a:rect l="l" t="t" r="r" b="b"/>
              <a:pathLst>
                <a:path w="2375" h="4913" extrusionOk="0">
                  <a:moveTo>
                    <a:pt x="1491" y="935"/>
                  </a:moveTo>
                  <a:lnTo>
                    <a:pt x="1731" y="2387"/>
                  </a:lnTo>
                  <a:lnTo>
                    <a:pt x="1516" y="3713"/>
                  </a:lnTo>
                  <a:lnTo>
                    <a:pt x="632" y="2955"/>
                  </a:lnTo>
                  <a:lnTo>
                    <a:pt x="632" y="1351"/>
                  </a:lnTo>
                  <a:lnTo>
                    <a:pt x="1491" y="935"/>
                  </a:lnTo>
                  <a:close/>
                  <a:moveTo>
                    <a:pt x="1983" y="0"/>
                  </a:moveTo>
                  <a:lnTo>
                    <a:pt x="1" y="960"/>
                  </a:lnTo>
                  <a:lnTo>
                    <a:pt x="1" y="3245"/>
                  </a:lnTo>
                  <a:lnTo>
                    <a:pt x="1958" y="4912"/>
                  </a:lnTo>
                  <a:lnTo>
                    <a:pt x="2375" y="2387"/>
                  </a:lnTo>
                  <a:lnTo>
                    <a:pt x="1983"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093;p62">
              <a:extLst>
                <a:ext uri="{FF2B5EF4-FFF2-40B4-BE49-F238E27FC236}">
                  <a16:creationId xmlns:a16="http://schemas.microsoft.com/office/drawing/2014/main" id="{07129921-4F80-0554-9DE9-6BF27B8DE01D}"/>
                </a:ext>
              </a:extLst>
            </p:cNvPr>
            <p:cNvSpPr/>
            <p:nvPr/>
          </p:nvSpPr>
          <p:spPr>
            <a:xfrm>
              <a:off x="5917450" y="3060600"/>
              <a:ext cx="65350" cy="60650"/>
            </a:xfrm>
            <a:custGeom>
              <a:avLst/>
              <a:gdLst/>
              <a:ahLst/>
              <a:cxnLst/>
              <a:rect l="l" t="t" r="r" b="b"/>
              <a:pathLst>
                <a:path w="2614" h="2426" extrusionOk="0">
                  <a:moveTo>
                    <a:pt x="1099" y="1"/>
                  </a:moveTo>
                  <a:lnTo>
                    <a:pt x="0" y="1175"/>
                  </a:lnTo>
                  <a:lnTo>
                    <a:pt x="568" y="2425"/>
                  </a:lnTo>
                  <a:lnTo>
                    <a:pt x="1440" y="2425"/>
                  </a:lnTo>
                  <a:lnTo>
                    <a:pt x="2614" y="708"/>
                  </a:lnTo>
                  <a:lnTo>
                    <a:pt x="1099" y="1"/>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7094;p62">
              <a:extLst>
                <a:ext uri="{FF2B5EF4-FFF2-40B4-BE49-F238E27FC236}">
                  <a16:creationId xmlns:a16="http://schemas.microsoft.com/office/drawing/2014/main" id="{AC82C7C6-87C4-337E-43D3-3CD08D54D322}"/>
                </a:ext>
              </a:extLst>
            </p:cNvPr>
            <p:cNvSpPr/>
            <p:nvPr/>
          </p:nvSpPr>
          <p:spPr>
            <a:xfrm>
              <a:off x="5908275" y="3050825"/>
              <a:ext cx="86225" cy="78325"/>
            </a:xfrm>
            <a:custGeom>
              <a:avLst/>
              <a:gdLst/>
              <a:ahLst/>
              <a:cxnLst/>
              <a:rect l="l" t="t" r="r" b="b"/>
              <a:pathLst>
                <a:path w="3449" h="3133" extrusionOk="0">
                  <a:moveTo>
                    <a:pt x="1541" y="771"/>
                  </a:moveTo>
                  <a:lnTo>
                    <a:pt x="2514" y="1225"/>
                  </a:lnTo>
                  <a:lnTo>
                    <a:pt x="1630" y="2501"/>
                  </a:lnTo>
                  <a:lnTo>
                    <a:pt x="1137" y="2501"/>
                  </a:lnTo>
                  <a:lnTo>
                    <a:pt x="746" y="1617"/>
                  </a:lnTo>
                  <a:lnTo>
                    <a:pt x="1541" y="771"/>
                  </a:lnTo>
                  <a:close/>
                  <a:moveTo>
                    <a:pt x="1390" y="1"/>
                  </a:moveTo>
                  <a:lnTo>
                    <a:pt x="1" y="1503"/>
                  </a:lnTo>
                  <a:lnTo>
                    <a:pt x="733" y="3132"/>
                  </a:lnTo>
                  <a:lnTo>
                    <a:pt x="1971" y="3132"/>
                  </a:lnTo>
                  <a:lnTo>
                    <a:pt x="3448" y="960"/>
                  </a:lnTo>
                  <a:lnTo>
                    <a:pt x="1390"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7095;p62">
              <a:extLst>
                <a:ext uri="{FF2B5EF4-FFF2-40B4-BE49-F238E27FC236}">
                  <a16:creationId xmlns:a16="http://schemas.microsoft.com/office/drawing/2014/main" id="{17F51AAB-2FF8-B388-CCD3-8BF5B693FDA0}"/>
                </a:ext>
              </a:extLst>
            </p:cNvPr>
            <p:cNvSpPr/>
            <p:nvPr/>
          </p:nvSpPr>
          <p:spPr>
            <a:xfrm>
              <a:off x="6168100" y="3083025"/>
              <a:ext cx="108300" cy="173650"/>
            </a:xfrm>
            <a:custGeom>
              <a:avLst/>
              <a:gdLst/>
              <a:ahLst/>
              <a:cxnLst/>
              <a:rect l="l" t="t" r="r" b="b"/>
              <a:pathLst>
                <a:path w="4332" h="6946" extrusionOk="0">
                  <a:moveTo>
                    <a:pt x="1578" y="0"/>
                  </a:moveTo>
                  <a:lnTo>
                    <a:pt x="707" y="1440"/>
                  </a:lnTo>
                  <a:lnTo>
                    <a:pt x="0" y="3132"/>
                  </a:lnTo>
                  <a:lnTo>
                    <a:pt x="783" y="5897"/>
                  </a:lnTo>
                  <a:lnTo>
                    <a:pt x="2399" y="5405"/>
                  </a:lnTo>
                  <a:lnTo>
                    <a:pt x="3472" y="6945"/>
                  </a:lnTo>
                  <a:lnTo>
                    <a:pt x="4331" y="5241"/>
                  </a:lnTo>
                  <a:lnTo>
                    <a:pt x="3472" y="3789"/>
                  </a:lnTo>
                  <a:lnTo>
                    <a:pt x="1818" y="2564"/>
                  </a:lnTo>
                  <a:lnTo>
                    <a:pt x="2399" y="1352"/>
                  </a:lnTo>
                  <a:lnTo>
                    <a:pt x="1578" y="0"/>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7096;p62">
              <a:extLst>
                <a:ext uri="{FF2B5EF4-FFF2-40B4-BE49-F238E27FC236}">
                  <a16:creationId xmlns:a16="http://schemas.microsoft.com/office/drawing/2014/main" id="{5A15BECB-6847-7E66-19FE-06E6543A176A}"/>
                </a:ext>
              </a:extLst>
            </p:cNvPr>
            <p:cNvSpPr/>
            <p:nvPr/>
          </p:nvSpPr>
          <p:spPr>
            <a:xfrm>
              <a:off x="6159575" y="3067875"/>
              <a:ext cx="125650" cy="204275"/>
            </a:xfrm>
            <a:custGeom>
              <a:avLst/>
              <a:gdLst/>
              <a:ahLst/>
              <a:cxnLst/>
              <a:rect l="l" t="t" r="r" b="b"/>
              <a:pathLst>
                <a:path w="5026" h="8171" extrusionOk="0">
                  <a:moveTo>
                    <a:pt x="1932" y="1213"/>
                  </a:moveTo>
                  <a:lnTo>
                    <a:pt x="2399" y="1970"/>
                  </a:lnTo>
                  <a:lnTo>
                    <a:pt x="1768" y="3271"/>
                  </a:lnTo>
                  <a:lnTo>
                    <a:pt x="3574" y="4609"/>
                  </a:lnTo>
                  <a:lnTo>
                    <a:pt x="4319" y="5872"/>
                  </a:lnTo>
                  <a:lnTo>
                    <a:pt x="3763" y="6933"/>
                  </a:lnTo>
                  <a:lnTo>
                    <a:pt x="2866" y="5645"/>
                  </a:lnTo>
                  <a:lnTo>
                    <a:pt x="1351" y="6099"/>
                  </a:lnTo>
                  <a:lnTo>
                    <a:pt x="682" y="3763"/>
                  </a:lnTo>
                  <a:lnTo>
                    <a:pt x="1326" y="2197"/>
                  </a:lnTo>
                  <a:lnTo>
                    <a:pt x="1932" y="1213"/>
                  </a:lnTo>
                  <a:close/>
                  <a:moveTo>
                    <a:pt x="1907" y="0"/>
                  </a:moveTo>
                  <a:lnTo>
                    <a:pt x="758" y="1920"/>
                  </a:lnTo>
                  <a:lnTo>
                    <a:pt x="0" y="3725"/>
                  </a:lnTo>
                  <a:lnTo>
                    <a:pt x="909" y="6895"/>
                  </a:lnTo>
                  <a:lnTo>
                    <a:pt x="2614" y="6377"/>
                  </a:lnTo>
                  <a:lnTo>
                    <a:pt x="3851" y="8170"/>
                  </a:lnTo>
                  <a:lnTo>
                    <a:pt x="5026" y="5834"/>
                  </a:lnTo>
                  <a:lnTo>
                    <a:pt x="4079" y="4230"/>
                  </a:lnTo>
                  <a:lnTo>
                    <a:pt x="2551" y="3081"/>
                  </a:lnTo>
                  <a:lnTo>
                    <a:pt x="3094" y="1945"/>
                  </a:lnTo>
                  <a:lnTo>
                    <a:pt x="1907"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7097;p62">
              <a:extLst>
                <a:ext uri="{FF2B5EF4-FFF2-40B4-BE49-F238E27FC236}">
                  <a16:creationId xmlns:a16="http://schemas.microsoft.com/office/drawing/2014/main" id="{78ECF983-3399-DFD5-6D53-733A4E86807E}"/>
                </a:ext>
              </a:extLst>
            </p:cNvPr>
            <p:cNvSpPr/>
            <p:nvPr/>
          </p:nvSpPr>
          <p:spPr>
            <a:xfrm>
              <a:off x="6241950" y="3244650"/>
              <a:ext cx="111475" cy="160375"/>
            </a:xfrm>
            <a:custGeom>
              <a:avLst/>
              <a:gdLst/>
              <a:ahLst/>
              <a:cxnLst/>
              <a:rect l="l" t="t" r="r" b="b"/>
              <a:pathLst>
                <a:path w="4459" h="6415" extrusionOk="0">
                  <a:moveTo>
                    <a:pt x="2248" y="0"/>
                  </a:moveTo>
                  <a:lnTo>
                    <a:pt x="1781" y="1693"/>
                  </a:lnTo>
                  <a:lnTo>
                    <a:pt x="2021" y="3069"/>
                  </a:lnTo>
                  <a:lnTo>
                    <a:pt x="518" y="3965"/>
                  </a:lnTo>
                  <a:lnTo>
                    <a:pt x="1" y="4281"/>
                  </a:lnTo>
                  <a:lnTo>
                    <a:pt x="1377" y="4912"/>
                  </a:lnTo>
                  <a:lnTo>
                    <a:pt x="2842" y="6415"/>
                  </a:lnTo>
                  <a:lnTo>
                    <a:pt x="4458" y="4912"/>
                  </a:lnTo>
                  <a:lnTo>
                    <a:pt x="3271" y="3208"/>
                  </a:lnTo>
                  <a:lnTo>
                    <a:pt x="3650" y="1541"/>
                  </a:lnTo>
                  <a:lnTo>
                    <a:pt x="2248" y="0"/>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7098;p62">
              <a:extLst>
                <a:ext uri="{FF2B5EF4-FFF2-40B4-BE49-F238E27FC236}">
                  <a16:creationId xmlns:a16="http://schemas.microsoft.com/office/drawing/2014/main" id="{08F67924-78D4-9BC9-4620-4F58971DA64A}"/>
                </a:ext>
              </a:extLst>
            </p:cNvPr>
            <p:cNvSpPr/>
            <p:nvPr/>
          </p:nvSpPr>
          <p:spPr>
            <a:xfrm>
              <a:off x="6225225" y="3228550"/>
              <a:ext cx="138600" cy="187525"/>
            </a:xfrm>
            <a:custGeom>
              <a:avLst/>
              <a:gdLst/>
              <a:ahLst/>
              <a:cxnLst/>
              <a:rect l="l" t="t" r="r" b="b"/>
              <a:pathLst>
                <a:path w="5544" h="7501" extrusionOk="0">
                  <a:moveTo>
                    <a:pt x="3082" y="1276"/>
                  </a:moveTo>
                  <a:lnTo>
                    <a:pt x="3978" y="2273"/>
                  </a:lnTo>
                  <a:lnTo>
                    <a:pt x="3612" y="3915"/>
                  </a:lnTo>
                  <a:lnTo>
                    <a:pt x="4723" y="5519"/>
                  </a:lnTo>
                  <a:lnTo>
                    <a:pt x="3523" y="6617"/>
                  </a:lnTo>
                  <a:lnTo>
                    <a:pt x="2286" y="5342"/>
                  </a:lnTo>
                  <a:lnTo>
                    <a:pt x="1339" y="4887"/>
                  </a:lnTo>
                  <a:lnTo>
                    <a:pt x="3044" y="3877"/>
                  </a:lnTo>
                  <a:lnTo>
                    <a:pt x="2791" y="2362"/>
                  </a:lnTo>
                  <a:lnTo>
                    <a:pt x="3082" y="1276"/>
                  </a:lnTo>
                  <a:close/>
                  <a:moveTo>
                    <a:pt x="2766" y="1"/>
                  </a:moveTo>
                  <a:lnTo>
                    <a:pt x="2134" y="2324"/>
                  </a:lnTo>
                  <a:lnTo>
                    <a:pt x="2337" y="3549"/>
                  </a:lnTo>
                  <a:lnTo>
                    <a:pt x="1023" y="4344"/>
                  </a:lnTo>
                  <a:lnTo>
                    <a:pt x="1" y="4976"/>
                  </a:lnTo>
                  <a:lnTo>
                    <a:pt x="1857" y="5822"/>
                  </a:lnTo>
                  <a:lnTo>
                    <a:pt x="3498" y="7501"/>
                  </a:lnTo>
                  <a:lnTo>
                    <a:pt x="5544" y="5607"/>
                  </a:lnTo>
                  <a:lnTo>
                    <a:pt x="4281" y="3776"/>
                  </a:lnTo>
                  <a:lnTo>
                    <a:pt x="4660" y="2084"/>
                  </a:lnTo>
                  <a:lnTo>
                    <a:pt x="2766"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099;p62">
              <a:extLst>
                <a:ext uri="{FF2B5EF4-FFF2-40B4-BE49-F238E27FC236}">
                  <a16:creationId xmlns:a16="http://schemas.microsoft.com/office/drawing/2014/main" id="{5E56DB89-75CF-AE5D-8ECE-AE9B6F9AC38B}"/>
                </a:ext>
              </a:extLst>
            </p:cNvPr>
            <p:cNvSpPr/>
            <p:nvPr/>
          </p:nvSpPr>
          <p:spPr>
            <a:xfrm>
              <a:off x="6323400" y="2434950"/>
              <a:ext cx="220375" cy="347575"/>
            </a:xfrm>
            <a:custGeom>
              <a:avLst/>
              <a:gdLst/>
              <a:ahLst/>
              <a:cxnLst/>
              <a:rect l="l" t="t" r="r" b="b"/>
              <a:pathLst>
                <a:path w="8815" h="13903" extrusionOk="0">
                  <a:moveTo>
                    <a:pt x="7766" y="0"/>
                  </a:moveTo>
                  <a:lnTo>
                    <a:pt x="6718" y="392"/>
                  </a:lnTo>
                  <a:lnTo>
                    <a:pt x="6301" y="2235"/>
                  </a:lnTo>
                  <a:lnTo>
                    <a:pt x="6150" y="4836"/>
                  </a:lnTo>
                  <a:lnTo>
                    <a:pt x="4433" y="5960"/>
                  </a:lnTo>
                  <a:lnTo>
                    <a:pt x="3877" y="7337"/>
                  </a:lnTo>
                  <a:lnTo>
                    <a:pt x="2248" y="7425"/>
                  </a:lnTo>
                  <a:lnTo>
                    <a:pt x="847" y="9104"/>
                  </a:lnTo>
                  <a:lnTo>
                    <a:pt x="1" y="10367"/>
                  </a:lnTo>
                  <a:lnTo>
                    <a:pt x="1187" y="12640"/>
                  </a:lnTo>
                  <a:lnTo>
                    <a:pt x="1932" y="13903"/>
                  </a:lnTo>
                  <a:lnTo>
                    <a:pt x="2652" y="11478"/>
                  </a:lnTo>
                  <a:lnTo>
                    <a:pt x="2248" y="10304"/>
                  </a:lnTo>
                  <a:lnTo>
                    <a:pt x="4256" y="9799"/>
                  </a:lnTo>
                  <a:lnTo>
                    <a:pt x="6011" y="9799"/>
                  </a:lnTo>
                  <a:lnTo>
                    <a:pt x="8814" y="7576"/>
                  </a:lnTo>
                  <a:lnTo>
                    <a:pt x="8499" y="4660"/>
                  </a:lnTo>
                  <a:lnTo>
                    <a:pt x="8814" y="2639"/>
                  </a:lnTo>
                  <a:lnTo>
                    <a:pt x="7766" y="0"/>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7100;p62">
              <a:extLst>
                <a:ext uri="{FF2B5EF4-FFF2-40B4-BE49-F238E27FC236}">
                  <a16:creationId xmlns:a16="http://schemas.microsoft.com/office/drawing/2014/main" id="{3F352C27-9A5A-18A0-053A-98BE1C52E683}"/>
                </a:ext>
              </a:extLst>
            </p:cNvPr>
            <p:cNvSpPr/>
            <p:nvPr/>
          </p:nvSpPr>
          <p:spPr>
            <a:xfrm>
              <a:off x="6314250" y="2424850"/>
              <a:ext cx="238050" cy="377575"/>
            </a:xfrm>
            <a:custGeom>
              <a:avLst/>
              <a:gdLst/>
              <a:ahLst/>
              <a:cxnLst/>
              <a:rect l="l" t="t" r="r" b="b"/>
              <a:pathLst>
                <a:path w="9522" h="15103" extrusionOk="0">
                  <a:moveTo>
                    <a:pt x="7955" y="808"/>
                  </a:moveTo>
                  <a:lnTo>
                    <a:pt x="8852" y="3069"/>
                  </a:lnTo>
                  <a:lnTo>
                    <a:pt x="8536" y="5051"/>
                  </a:lnTo>
                  <a:lnTo>
                    <a:pt x="8852" y="7842"/>
                  </a:lnTo>
                  <a:lnTo>
                    <a:pt x="6263" y="9887"/>
                  </a:lnTo>
                  <a:lnTo>
                    <a:pt x="4622" y="9887"/>
                  </a:lnTo>
                  <a:lnTo>
                    <a:pt x="2210" y="10493"/>
                  </a:lnTo>
                  <a:lnTo>
                    <a:pt x="2690" y="11895"/>
                  </a:lnTo>
                  <a:lnTo>
                    <a:pt x="2197" y="13536"/>
                  </a:lnTo>
                  <a:lnTo>
                    <a:pt x="1844" y="12905"/>
                  </a:lnTo>
                  <a:lnTo>
                    <a:pt x="733" y="10784"/>
                  </a:lnTo>
                  <a:lnTo>
                    <a:pt x="1478" y="9710"/>
                  </a:lnTo>
                  <a:lnTo>
                    <a:pt x="2778" y="8132"/>
                  </a:lnTo>
                  <a:lnTo>
                    <a:pt x="4470" y="8044"/>
                  </a:lnTo>
                  <a:lnTo>
                    <a:pt x="5064" y="6579"/>
                  </a:lnTo>
                  <a:lnTo>
                    <a:pt x="6819" y="5417"/>
                  </a:lnTo>
                  <a:lnTo>
                    <a:pt x="6983" y="2715"/>
                  </a:lnTo>
                  <a:lnTo>
                    <a:pt x="7349" y="1036"/>
                  </a:lnTo>
                  <a:lnTo>
                    <a:pt x="7955" y="808"/>
                  </a:lnTo>
                  <a:close/>
                  <a:moveTo>
                    <a:pt x="8309" y="0"/>
                  </a:moveTo>
                  <a:lnTo>
                    <a:pt x="6806" y="556"/>
                  </a:lnTo>
                  <a:lnTo>
                    <a:pt x="6364" y="2627"/>
                  </a:lnTo>
                  <a:lnTo>
                    <a:pt x="6200" y="5064"/>
                  </a:lnTo>
                  <a:lnTo>
                    <a:pt x="4546" y="6162"/>
                  </a:lnTo>
                  <a:lnTo>
                    <a:pt x="4028" y="7450"/>
                  </a:lnTo>
                  <a:lnTo>
                    <a:pt x="2463" y="7526"/>
                  </a:lnTo>
                  <a:lnTo>
                    <a:pt x="973" y="9319"/>
                  </a:lnTo>
                  <a:lnTo>
                    <a:pt x="0" y="10758"/>
                  </a:lnTo>
                  <a:lnTo>
                    <a:pt x="1276" y="13208"/>
                  </a:lnTo>
                  <a:lnTo>
                    <a:pt x="2387" y="15102"/>
                  </a:lnTo>
                  <a:lnTo>
                    <a:pt x="3347" y="11870"/>
                  </a:lnTo>
                  <a:lnTo>
                    <a:pt x="3031" y="10923"/>
                  </a:lnTo>
                  <a:lnTo>
                    <a:pt x="4660" y="10506"/>
                  </a:lnTo>
                  <a:lnTo>
                    <a:pt x="6491" y="10506"/>
                  </a:lnTo>
                  <a:lnTo>
                    <a:pt x="9521" y="8119"/>
                  </a:lnTo>
                  <a:lnTo>
                    <a:pt x="9180" y="5076"/>
                  </a:lnTo>
                  <a:lnTo>
                    <a:pt x="9509" y="3005"/>
                  </a:lnTo>
                  <a:lnTo>
                    <a:pt x="8309"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7101;p62">
              <a:extLst>
                <a:ext uri="{FF2B5EF4-FFF2-40B4-BE49-F238E27FC236}">
                  <a16:creationId xmlns:a16="http://schemas.microsoft.com/office/drawing/2014/main" id="{117F1320-D034-2D81-1E85-936EFB67F9BE}"/>
                </a:ext>
              </a:extLst>
            </p:cNvPr>
            <p:cNvSpPr/>
            <p:nvPr/>
          </p:nvSpPr>
          <p:spPr>
            <a:xfrm>
              <a:off x="6470500" y="2285950"/>
              <a:ext cx="89675" cy="141450"/>
            </a:xfrm>
            <a:custGeom>
              <a:avLst/>
              <a:gdLst/>
              <a:ahLst/>
              <a:cxnLst/>
              <a:rect l="l" t="t" r="r" b="b"/>
              <a:pathLst>
                <a:path w="3587" h="5658" extrusionOk="0">
                  <a:moveTo>
                    <a:pt x="266" y="0"/>
                  </a:moveTo>
                  <a:lnTo>
                    <a:pt x="1" y="897"/>
                  </a:lnTo>
                  <a:lnTo>
                    <a:pt x="380" y="2677"/>
                  </a:lnTo>
                  <a:lnTo>
                    <a:pt x="76" y="3940"/>
                  </a:lnTo>
                  <a:lnTo>
                    <a:pt x="342" y="5657"/>
                  </a:lnTo>
                  <a:lnTo>
                    <a:pt x="2021" y="5657"/>
                  </a:lnTo>
                  <a:lnTo>
                    <a:pt x="1554" y="3801"/>
                  </a:lnTo>
                  <a:lnTo>
                    <a:pt x="1554" y="3801"/>
                  </a:lnTo>
                  <a:lnTo>
                    <a:pt x="2943" y="4420"/>
                  </a:lnTo>
                  <a:lnTo>
                    <a:pt x="3587" y="2677"/>
                  </a:lnTo>
                  <a:lnTo>
                    <a:pt x="3587" y="1566"/>
                  </a:lnTo>
                  <a:lnTo>
                    <a:pt x="1832" y="821"/>
                  </a:lnTo>
                  <a:lnTo>
                    <a:pt x="266" y="0"/>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7102;p62">
              <a:extLst>
                <a:ext uri="{FF2B5EF4-FFF2-40B4-BE49-F238E27FC236}">
                  <a16:creationId xmlns:a16="http://schemas.microsoft.com/office/drawing/2014/main" id="{84CAE1B1-F1E3-E3F1-5702-4E52D52DBD0D}"/>
                </a:ext>
              </a:extLst>
            </p:cNvPr>
            <p:cNvSpPr/>
            <p:nvPr/>
          </p:nvSpPr>
          <p:spPr>
            <a:xfrm>
              <a:off x="6462300" y="2274900"/>
              <a:ext cx="105775" cy="160375"/>
            </a:xfrm>
            <a:custGeom>
              <a:avLst/>
              <a:gdLst/>
              <a:ahLst/>
              <a:cxnLst/>
              <a:rect l="l" t="t" r="r" b="b"/>
              <a:pathLst>
                <a:path w="4231" h="6415" extrusionOk="0">
                  <a:moveTo>
                    <a:pt x="783" y="897"/>
                  </a:moveTo>
                  <a:lnTo>
                    <a:pt x="2033" y="1541"/>
                  </a:lnTo>
                  <a:lnTo>
                    <a:pt x="3599" y="2210"/>
                  </a:lnTo>
                  <a:lnTo>
                    <a:pt x="3599" y="3069"/>
                  </a:lnTo>
                  <a:lnTo>
                    <a:pt x="3094" y="4432"/>
                  </a:lnTo>
                  <a:lnTo>
                    <a:pt x="1427" y="3700"/>
                  </a:lnTo>
                  <a:lnTo>
                    <a:pt x="1945" y="5784"/>
                  </a:lnTo>
                  <a:lnTo>
                    <a:pt x="935" y="5784"/>
                  </a:lnTo>
                  <a:lnTo>
                    <a:pt x="733" y="4395"/>
                  </a:lnTo>
                  <a:lnTo>
                    <a:pt x="1036" y="3119"/>
                  </a:lnTo>
                  <a:lnTo>
                    <a:pt x="657" y="1352"/>
                  </a:lnTo>
                  <a:lnTo>
                    <a:pt x="783" y="897"/>
                  </a:lnTo>
                  <a:close/>
                  <a:moveTo>
                    <a:pt x="392" y="0"/>
                  </a:moveTo>
                  <a:lnTo>
                    <a:pt x="0" y="1326"/>
                  </a:lnTo>
                  <a:lnTo>
                    <a:pt x="379" y="3119"/>
                  </a:lnTo>
                  <a:lnTo>
                    <a:pt x="89" y="4369"/>
                  </a:lnTo>
                  <a:lnTo>
                    <a:pt x="404" y="6415"/>
                  </a:lnTo>
                  <a:lnTo>
                    <a:pt x="2753" y="6415"/>
                  </a:lnTo>
                  <a:lnTo>
                    <a:pt x="2336" y="4799"/>
                  </a:lnTo>
                  <a:lnTo>
                    <a:pt x="2336" y="4799"/>
                  </a:lnTo>
                  <a:lnTo>
                    <a:pt x="3448" y="5291"/>
                  </a:lnTo>
                  <a:lnTo>
                    <a:pt x="4205" y="3233"/>
                  </a:lnTo>
                  <a:lnTo>
                    <a:pt x="4230" y="1793"/>
                  </a:lnTo>
                  <a:lnTo>
                    <a:pt x="2299" y="985"/>
                  </a:lnTo>
                  <a:lnTo>
                    <a:pt x="392"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7103;p62">
              <a:extLst>
                <a:ext uri="{FF2B5EF4-FFF2-40B4-BE49-F238E27FC236}">
                  <a16:creationId xmlns:a16="http://schemas.microsoft.com/office/drawing/2014/main" id="{639B8322-F037-6A0C-ADFC-05A640B24E6C}"/>
                </a:ext>
              </a:extLst>
            </p:cNvPr>
            <p:cNvSpPr/>
            <p:nvPr/>
          </p:nvSpPr>
          <p:spPr>
            <a:xfrm>
              <a:off x="6378950" y="1950375"/>
              <a:ext cx="126300" cy="303725"/>
            </a:xfrm>
            <a:custGeom>
              <a:avLst/>
              <a:gdLst/>
              <a:ahLst/>
              <a:cxnLst/>
              <a:rect l="l" t="t" r="r" b="b"/>
              <a:pathLst>
                <a:path w="5052" h="12149" extrusionOk="0">
                  <a:moveTo>
                    <a:pt x="708" y="1"/>
                  </a:moveTo>
                  <a:lnTo>
                    <a:pt x="1" y="1365"/>
                  </a:lnTo>
                  <a:lnTo>
                    <a:pt x="1428" y="5456"/>
                  </a:lnTo>
                  <a:lnTo>
                    <a:pt x="2211" y="7021"/>
                  </a:lnTo>
                  <a:lnTo>
                    <a:pt x="2211" y="8676"/>
                  </a:lnTo>
                  <a:lnTo>
                    <a:pt x="3271" y="12148"/>
                  </a:lnTo>
                  <a:lnTo>
                    <a:pt x="5052" y="12148"/>
                  </a:lnTo>
                  <a:lnTo>
                    <a:pt x="4168" y="8878"/>
                  </a:lnTo>
                  <a:lnTo>
                    <a:pt x="5052" y="8398"/>
                  </a:lnTo>
                  <a:lnTo>
                    <a:pt x="3360" y="5317"/>
                  </a:lnTo>
                  <a:lnTo>
                    <a:pt x="2185" y="2198"/>
                  </a:lnTo>
                  <a:lnTo>
                    <a:pt x="708" y="1"/>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7104;p62">
              <a:extLst>
                <a:ext uri="{FF2B5EF4-FFF2-40B4-BE49-F238E27FC236}">
                  <a16:creationId xmlns:a16="http://schemas.microsoft.com/office/drawing/2014/main" id="{437AC237-35BC-2217-6930-BD5DEE2A07CD}"/>
                </a:ext>
              </a:extLst>
            </p:cNvPr>
            <p:cNvSpPr/>
            <p:nvPr/>
          </p:nvSpPr>
          <p:spPr>
            <a:xfrm>
              <a:off x="6370425" y="1934925"/>
              <a:ext cx="145575" cy="327050"/>
            </a:xfrm>
            <a:custGeom>
              <a:avLst/>
              <a:gdLst/>
              <a:ahLst/>
              <a:cxnLst/>
              <a:rect l="l" t="t" r="r" b="b"/>
              <a:pathLst>
                <a:path w="5823" h="13082" extrusionOk="0">
                  <a:moveTo>
                    <a:pt x="1074" y="1238"/>
                  </a:moveTo>
                  <a:lnTo>
                    <a:pt x="2249" y="2968"/>
                  </a:lnTo>
                  <a:lnTo>
                    <a:pt x="3423" y="6086"/>
                  </a:lnTo>
                  <a:lnTo>
                    <a:pt x="4963" y="8890"/>
                  </a:lnTo>
                  <a:lnTo>
                    <a:pt x="4143" y="9344"/>
                  </a:lnTo>
                  <a:lnTo>
                    <a:pt x="4976" y="12450"/>
                  </a:lnTo>
                  <a:lnTo>
                    <a:pt x="3852" y="12450"/>
                  </a:lnTo>
                  <a:lnTo>
                    <a:pt x="2867" y="9243"/>
                  </a:lnTo>
                  <a:lnTo>
                    <a:pt x="2867" y="7564"/>
                  </a:lnTo>
                  <a:lnTo>
                    <a:pt x="2072" y="5960"/>
                  </a:lnTo>
                  <a:lnTo>
                    <a:pt x="683" y="2008"/>
                  </a:lnTo>
                  <a:lnTo>
                    <a:pt x="1074" y="1238"/>
                  </a:lnTo>
                  <a:close/>
                  <a:moveTo>
                    <a:pt x="998" y="0"/>
                  </a:moveTo>
                  <a:lnTo>
                    <a:pt x="1" y="1957"/>
                  </a:lnTo>
                  <a:lnTo>
                    <a:pt x="1491" y="6213"/>
                  </a:lnTo>
                  <a:lnTo>
                    <a:pt x="2236" y="7715"/>
                  </a:lnTo>
                  <a:lnTo>
                    <a:pt x="2236" y="9294"/>
                  </a:lnTo>
                  <a:lnTo>
                    <a:pt x="3385" y="13082"/>
                  </a:lnTo>
                  <a:lnTo>
                    <a:pt x="5797" y="13082"/>
                  </a:lnTo>
                  <a:lnTo>
                    <a:pt x="4875" y="9660"/>
                  </a:lnTo>
                  <a:lnTo>
                    <a:pt x="5822" y="9142"/>
                  </a:lnTo>
                  <a:lnTo>
                    <a:pt x="3991" y="5834"/>
                  </a:lnTo>
                  <a:lnTo>
                    <a:pt x="2829" y="2715"/>
                  </a:lnTo>
                  <a:lnTo>
                    <a:pt x="998"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7105;p62">
              <a:extLst>
                <a:ext uri="{FF2B5EF4-FFF2-40B4-BE49-F238E27FC236}">
                  <a16:creationId xmlns:a16="http://schemas.microsoft.com/office/drawing/2014/main" id="{10686B53-AEB4-AA88-B659-D33216E0F98A}"/>
                </a:ext>
              </a:extLst>
            </p:cNvPr>
            <p:cNvSpPr/>
            <p:nvPr/>
          </p:nvSpPr>
          <p:spPr>
            <a:xfrm>
              <a:off x="5626075" y="893825"/>
              <a:ext cx="145875" cy="113350"/>
            </a:xfrm>
            <a:custGeom>
              <a:avLst/>
              <a:gdLst/>
              <a:ahLst/>
              <a:cxnLst/>
              <a:rect l="l" t="t" r="r" b="b"/>
              <a:pathLst>
                <a:path w="5835" h="4534" extrusionOk="0">
                  <a:moveTo>
                    <a:pt x="4142" y="0"/>
                  </a:moveTo>
                  <a:lnTo>
                    <a:pt x="2362" y="796"/>
                  </a:lnTo>
                  <a:lnTo>
                    <a:pt x="480" y="796"/>
                  </a:lnTo>
                  <a:lnTo>
                    <a:pt x="0" y="2425"/>
                  </a:lnTo>
                  <a:lnTo>
                    <a:pt x="2362" y="4533"/>
                  </a:lnTo>
                  <a:lnTo>
                    <a:pt x="4458" y="3334"/>
                  </a:lnTo>
                  <a:lnTo>
                    <a:pt x="5834" y="2273"/>
                  </a:lnTo>
                  <a:lnTo>
                    <a:pt x="5834" y="480"/>
                  </a:lnTo>
                  <a:lnTo>
                    <a:pt x="4142" y="0"/>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7106;p62">
              <a:extLst>
                <a:ext uri="{FF2B5EF4-FFF2-40B4-BE49-F238E27FC236}">
                  <a16:creationId xmlns:a16="http://schemas.microsoft.com/office/drawing/2014/main" id="{B3ADDCBF-6DFF-1832-FA0B-6FAF71FAC190}"/>
                </a:ext>
              </a:extLst>
            </p:cNvPr>
            <p:cNvSpPr/>
            <p:nvPr/>
          </p:nvSpPr>
          <p:spPr>
            <a:xfrm>
              <a:off x="5617225" y="885625"/>
              <a:ext cx="162600" cy="131025"/>
            </a:xfrm>
            <a:custGeom>
              <a:avLst/>
              <a:gdLst/>
              <a:ahLst/>
              <a:cxnLst/>
              <a:rect l="l" t="t" r="r" b="b"/>
              <a:pathLst>
                <a:path w="6504" h="5241" extrusionOk="0">
                  <a:moveTo>
                    <a:pt x="4521" y="657"/>
                  </a:moveTo>
                  <a:lnTo>
                    <a:pt x="5872" y="1048"/>
                  </a:lnTo>
                  <a:lnTo>
                    <a:pt x="5872" y="2437"/>
                  </a:lnTo>
                  <a:lnTo>
                    <a:pt x="4660" y="3371"/>
                  </a:lnTo>
                  <a:lnTo>
                    <a:pt x="2766" y="4470"/>
                  </a:lnTo>
                  <a:lnTo>
                    <a:pt x="708" y="2652"/>
                  </a:lnTo>
                  <a:lnTo>
                    <a:pt x="1074" y="1452"/>
                  </a:lnTo>
                  <a:lnTo>
                    <a:pt x="2728" y="1452"/>
                  </a:lnTo>
                  <a:lnTo>
                    <a:pt x="4521" y="657"/>
                  </a:lnTo>
                  <a:close/>
                  <a:moveTo>
                    <a:pt x="4471" y="0"/>
                  </a:moveTo>
                  <a:lnTo>
                    <a:pt x="2653" y="821"/>
                  </a:lnTo>
                  <a:lnTo>
                    <a:pt x="607" y="821"/>
                  </a:lnTo>
                  <a:lnTo>
                    <a:pt x="1" y="2854"/>
                  </a:lnTo>
                  <a:lnTo>
                    <a:pt x="2678" y="5240"/>
                  </a:lnTo>
                  <a:lnTo>
                    <a:pt x="5001" y="3902"/>
                  </a:lnTo>
                  <a:lnTo>
                    <a:pt x="6504" y="2753"/>
                  </a:lnTo>
                  <a:lnTo>
                    <a:pt x="6504" y="581"/>
                  </a:lnTo>
                  <a:lnTo>
                    <a:pt x="4471"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7107;p62">
              <a:extLst>
                <a:ext uri="{FF2B5EF4-FFF2-40B4-BE49-F238E27FC236}">
                  <a16:creationId xmlns:a16="http://schemas.microsoft.com/office/drawing/2014/main" id="{52AEE2A3-4AD2-4736-0072-47A035059865}"/>
                </a:ext>
              </a:extLst>
            </p:cNvPr>
            <p:cNvSpPr/>
            <p:nvPr/>
          </p:nvSpPr>
          <p:spPr>
            <a:xfrm>
              <a:off x="5828725" y="897925"/>
              <a:ext cx="80850" cy="36650"/>
            </a:xfrm>
            <a:custGeom>
              <a:avLst/>
              <a:gdLst/>
              <a:ahLst/>
              <a:cxnLst/>
              <a:rect l="l" t="t" r="r" b="b"/>
              <a:pathLst>
                <a:path w="3234" h="1466" extrusionOk="0">
                  <a:moveTo>
                    <a:pt x="1" y="1"/>
                  </a:moveTo>
                  <a:lnTo>
                    <a:pt x="885" y="1465"/>
                  </a:lnTo>
                  <a:lnTo>
                    <a:pt x="3233" y="733"/>
                  </a:lnTo>
                  <a:lnTo>
                    <a:pt x="2350" y="1"/>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7108;p62">
              <a:extLst>
                <a:ext uri="{FF2B5EF4-FFF2-40B4-BE49-F238E27FC236}">
                  <a16:creationId xmlns:a16="http://schemas.microsoft.com/office/drawing/2014/main" id="{D43C435B-E0DC-A072-F346-86B865539F81}"/>
                </a:ext>
              </a:extLst>
            </p:cNvPr>
            <p:cNvSpPr/>
            <p:nvPr/>
          </p:nvSpPr>
          <p:spPr>
            <a:xfrm>
              <a:off x="5814525" y="890350"/>
              <a:ext cx="111475" cy="53700"/>
            </a:xfrm>
            <a:custGeom>
              <a:avLst/>
              <a:gdLst/>
              <a:ahLst/>
              <a:cxnLst/>
              <a:rect l="l" t="t" r="r" b="b"/>
              <a:pathLst>
                <a:path w="4459" h="2148" extrusionOk="0">
                  <a:moveTo>
                    <a:pt x="2804" y="632"/>
                  </a:moveTo>
                  <a:lnTo>
                    <a:pt x="3157" y="922"/>
                  </a:lnTo>
                  <a:lnTo>
                    <a:pt x="1604" y="1402"/>
                  </a:lnTo>
                  <a:lnTo>
                    <a:pt x="1125" y="632"/>
                  </a:lnTo>
                  <a:close/>
                  <a:moveTo>
                    <a:pt x="1" y="0"/>
                  </a:moveTo>
                  <a:lnTo>
                    <a:pt x="1314" y="2147"/>
                  </a:lnTo>
                  <a:lnTo>
                    <a:pt x="4458" y="1175"/>
                  </a:lnTo>
                  <a:lnTo>
                    <a:pt x="3031"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7109;p62">
              <a:extLst>
                <a:ext uri="{FF2B5EF4-FFF2-40B4-BE49-F238E27FC236}">
                  <a16:creationId xmlns:a16="http://schemas.microsoft.com/office/drawing/2014/main" id="{03F6B329-D5EB-0574-ABE5-00E1C21B3FD6}"/>
                </a:ext>
              </a:extLst>
            </p:cNvPr>
            <p:cNvSpPr/>
            <p:nvPr/>
          </p:nvSpPr>
          <p:spPr>
            <a:xfrm>
              <a:off x="5765925" y="1013475"/>
              <a:ext cx="80825" cy="48625"/>
            </a:xfrm>
            <a:custGeom>
              <a:avLst/>
              <a:gdLst/>
              <a:ahLst/>
              <a:cxnLst/>
              <a:rect l="l" t="t" r="r" b="b"/>
              <a:pathLst>
                <a:path w="3233" h="1945" extrusionOk="0">
                  <a:moveTo>
                    <a:pt x="0" y="0"/>
                  </a:moveTo>
                  <a:lnTo>
                    <a:pt x="871" y="1945"/>
                  </a:lnTo>
                  <a:lnTo>
                    <a:pt x="3233" y="972"/>
                  </a:lnTo>
                  <a:lnTo>
                    <a:pt x="1616" y="164"/>
                  </a:lnTo>
                  <a:lnTo>
                    <a:pt x="0" y="0"/>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7110;p62">
              <a:extLst>
                <a:ext uri="{FF2B5EF4-FFF2-40B4-BE49-F238E27FC236}">
                  <a16:creationId xmlns:a16="http://schemas.microsoft.com/office/drawing/2014/main" id="{4DEDDB09-A22F-5FB0-38C8-63EA788E32CA}"/>
                </a:ext>
              </a:extLst>
            </p:cNvPr>
            <p:cNvSpPr/>
            <p:nvPr/>
          </p:nvSpPr>
          <p:spPr>
            <a:xfrm>
              <a:off x="5752975" y="1004300"/>
              <a:ext cx="113025" cy="68225"/>
            </a:xfrm>
            <a:custGeom>
              <a:avLst/>
              <a:gdLst/>
              <a:ahLst/>
              <a:cxnLst/>
              <a:rect l="l" t="t" r="r" b="b"/>
              <a:pathLst>
                <a:path w="4521" h="2729" extrusionOk="0">
                  <a:moveTo>
                    <a:pt x="1023" y="733"/>
                  </a:moveTo>
                  <a:lnTo>
                    <a:pt x="2046" y="847"/>
                  </a:lnTo>
                  <a:lnTo>
                    <a:pt x="2993" y="1314"/>
                  </a:lnTo>
                  <a:lnTo>
                    <a:pt x="1554" y="1908"/>
                  </a:lnTo>
                  <a:lnTo>
                    <a:pt x="1023" y="733"/>
                  </a:lnTo>
                  <a:close/>
                  <a:moveTo>
                    <a:pt x="0" y="1"/>
                  </a:moveTo>
                  <a:lnTo>
                    <a:pt x="1225" y="2728"/>
                  </a:lnTo>
                  <a:lnTo>
                    <a:pt x="4521" y="1365"/>
                  </a:lnTo>
                  <a:lnTo>
                    <a:pt x="2273" y="253"/>
                  </a:lnTo>
                  <a:lnTo>
                    <a:pt x="0"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7111;p62">
              <a:extLst>
                <a:ext uri="{FF2B5EF4-FFF2-40B4-BE49-F238E27FC236}">
                  <a16:creationId xmlns:a16="http://schemas.microsoft.com/office/drawing/2014/main" id="{F4860D89-0C80-123B-122B-4B2EB0D1D548}"/>
                </a:ext>
              </a:extLst>
            </p:cNvPr>
            <p:cNvSpPr/>
            <p:nvPr/>
          </p:nvSpPr>
          <p:spPr>
            <a:xfrm>
              <a:off x="4952100" y="890350"/>
              <a:ext cx="78950" cy="112725"/>
            </a:xfrm>
            <a:custGeom>
              <a:avLst/>
              <a:gdLst/>
              <a:ahLst/>
              <a:cxnLst/>
              <a:rect l="l" t="t" r="r" b="b"/>
              <a:pathLst>
                <a:path w="3158" h="4509" extrusionOk="0">
                  <a:moveTo>
                    <a:pt x="1" y="0"/>
                  </a:moveTo>
                  <a:lnTo>
                    <a:pt x="1" y="1882"/>
                  </a:lnTo>
                  <a:lnTo>
                    <a:pt x="960" y="4508"/>
                  </a:lnTo>
                  <a:lnTo>
                    <a:pt x="3157" y="2576"/>
                  </a:lnTo>
                  <a:lnTo>
                    <a:pt x="3157" y="1251"/>
                  </a:lnTo>
                  <a:lnTo>
                    <a:pt x="1" y="0"/>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7112;p62">
              <a:extLst>
                <a:ext uri="{FF2B5EF4-FFF2-40B4-BE49-F238E27FC236}">
                  <a16:creationId xmlns:a16="http://schemas.microsoft.com/office/drawing/2014/main" id="{B483866D-A16A-687A-4C1E-7AAA81ECE2FC}"/>
                </a:ext>
              </a:extLst>
            </p:cNvPr>
            <p:cNvSpPr/>
            <p:nvPr/>
          </p:nvSpPr>
          <p:spPr>
            <a:xfrm>
              <a:off x="4944200" y="878675"/>
              <a:ext cx="94750" cy="137975"/>
            </a:xfrm>
            <a:custGeom>
              <a:avLst/>
              <a:gdLst/>
              <a:ahLst/>
              <a:cxnLst/>
              <a:rect l="l" t="t" r="r" b="b"/>
              <a:pathLst>
                <a:path w="3790" h="5519" extrusionOk="0">
                  <a:moveTo>
                    <a:pt x="620" y="922"/>
                  </a:moveTo>
                  <a:lnTo>
                    <a:pt x="3145" y="1932"/>
                  </a:lnTo>
                  <a:lnTo>
                    <a:pt x="3145" y="2892"/>
                  </a:lnTo>
                  <a:lnTo>
                    <a:pt x="1415" y="4432"/>
                  </a:lnTo>
                  <a:lnTo>
                    <a:pt x="632" y="2298"/>
                  </a:lnTo>
                  <a:lnTo>
                    <a:pt x="620" y="922"/>
                  </a:lnTo>
                  <a:close/>
                  <a:moveTo>
                    <a:pt x="1" y="0"/>
                  </a:moveTo>
                  <a:lnTo>
                    <a:pt x="1" y="2349"/>
                  </a:lnTo>
                  <a:lnTo>
                    <a:pt x="1137" y="5518"/>
                  </a:lnTo>
                  <a:lnTo>
                    <a:pt x="3789" y="3182"/>
                  </a:lnTo>
                  <a:lnTo>
                    <a:pt x="3789" y="1503"/>
                  </a:lnTo>
                  <a:lnTo>
                    <a:pt x="1"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7113;p62">
              <a:extLst>
                <a:ext uri="{FF2B5EF4-FFF2-40B4-BE49-F238E27FC236}">
                  <a16:creationId xmlns:a16="http://schemas.microsoft.com/office/drawing/2014/main" id="{02CE8EF4-A0C9-4FBC-D607-31E163F8233F}"/>
                </a:ext>
              </a:extLst>
            </p:cNvPr>
            <p:cNvSpPr/>
            <p:nvPr/>
          </p:nvSpPr>
          <p:spPr>
            <a:xfrm>
              <a:off x="4770275" y="799125"/>
              <a:ext cx="164800" cy="161950"/>
            </a:xfrm>
            <a:custGeom>
              <a:avLst/>
              <a:gdLst/>
              <a:ahLst/>
              <a:cxnLst/>
              <a:rect l="l" t="t" r="r" b="b"/>
              <a:pathLst>
                <a:path w="6592" h="6478" extrusionOk="0">
                  <a:moveTo>
                    <a:pt x="1049" y="0"/>
                  </a:moveTo>
                  <a:lnTo>
                    <a:pt x="0" y="1856"/>
                  </a:lnTo>
                  <a:lnTo>
                    <a:pt x="948" y="4546"/>
                  </a:lnTo>
                  <a:lnTo>
                    <a:pt x="2539" y="6478"/>
                  </a:lnTo>
                  <a:lnTo>
                    <a:pt x="5064" y="6478"/>
                  </a:lnTo>
                  <a:lnTo>
                    <a:pt x="6592" y="6213"/>
                  </a:lnTo>
                  <a:lnTo>
                    <a:pt x="5695" y="3801"/>
                  </a:lnTo>
                  <a:lnTo>
                    <a:pt x="3296" y="2500"/>
                  </a:lnTo>
                  <a:lnTo>
                    <a:pt x="1049" y="0"/>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7114;p62">
              <a:extLst>
                <a:ext uri="{FF2B5EF4-FFF2-40B4-BE49-F238E27FC236}">
                  <a16:creationId xmlns:a16="http://schemas.microsoft.com/office/drawing/2014/main" id="{EB86AF8B-4972-9BB9-211D-B17D058D2249}"/>
                </a:ext>
              </a:extLst>
            </p:cNvPr>
            <p:cNvSpPr/>
            <p:nvPr/>
          </p:nvSpPr>
          <p:spPr>
            <a:xfrm>
              <a:off x="4761750" y="785550"/>
              <a:ext cx="184075" cy="183425"/>
            </a:xfrm>
            <a:custGeom>
              <a:avLst/>
              <a:gdLst/>
              <a:ahLst/>
              <a:cxnLst/>
              <a:rect l="l" t="t" r="r" b="b"/>
              <a:pathLst>
                <a:path w="7363" h="7337" extrusionOk="0">
                  <a:moveTo>
                    <a:pt x="1453" y="1074"/>
                  </a:moveTo>
                  <a:lnTo>
                    <a:pt x="3410" y="3245"/>
                  </a:lnTo>
                  <a:lnTo>
                    <a:pt x="5784" y="4559"/>
                  </a:lnTo>
                  <a:lnTo>
                    <a:pt x="6503" y="6516"/>
                  </a:lnTo>
                  <a:lnTo>
                    <a:pt x="5405" y="6705"/>
                  </a:lnTo>
                  <a:lnTo>
                    <a:pt x="3031" y="6705"/>
                  </a:lnTo>
                  <a:lnTo>
                    <a:pt x="1566" y="4937"/>
                  </a:lnTo>
                  <a:lnTo>
                    <a:pt x="695" y="2425"/>
                  </a:lnTo>
                  <a:lnTo>
                    <a:pt x="1453" y="1074"/>
                  </a:lnTo>
                  <a:close/>
                  <a:moveTo>
                    <a:pt x="1326" y="0"/>
                  </a:moveTo>
                  <a:lnTo>
                    <a:pt x="1" y="2374"/>
                  </a:lnTo>
                  <a:lnTo>
                    <a:pt x="985" y="5203"/>
                  </a:lnTo>
                  <a:lnTo>
                    <a:pt x="2728" y="7337"/>
                  </a:lnTo>
                  <a:lnTo>
                    <a:pt x="5468" y="7337"/>
                  </a:lnTo>
                  <a:lnTo>
                    <a:pt x="7362" y="7008"/>
                  </a:lnTo>
                  <a:lnTo>
                    <a:pt x="6289" y="4129"/>
                  </a:lnTo>
                  <a:lnTo>
                    <a:pt x="3839" y="2791"/>
                  </a:lnTo>
                  <a:lnTo>
                    <a:pt x="1326"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7115;p62">
              <a:extLst>
                <a:ext uri="{FF2B5EF4-FFF2-40B4-BE49-F238E27FC236}">
                  <a16:creationId xmlns:a16="http://schemas.microsoft.com/office/drawing/2014/main" id="{9BDC40C9-0044-CBDB-DEDE-7407710EFC7D}"/>
                </a:ext>
              </a:extLst>
            </p:cNvPr>
            <p:cNvSpPr/>
            <p:nvPr/>
          </p:nvSpPr>
          <p:spPr>
            <a:xfrm>
              <a:off x="4392100" y="1174150"/>
              <a:ext cx="165750" cy="386075"/>
            </a:xfrm>
            <a:custGeom>
              <a:avLst/>
              <a:gdLst/>
              <a:ahLst/>
              <a:cxnLst/>
              <a:rect l="l" t="t" r="r" b="b"/>
              <a:pathLst>
                <a:path w="6630" h="15443" extrusionOk="0">
                  <a:moveTo>
                    <a:pt x="6629" y="0"/>
                  </a:moveTo>
                  <a:lnTo>
                    <a:pt x="4521" y="1036"/>
                  </a:lnTo>
                  <a:lnTo>
                    <a:pt x="2261" y="3056"/>
                  </a:lnTo>
                  <a:lnTo>
                    <a:pt x="0" y="6301"/>
                  </a:lnTo>
                  <a:lnTo>
                    <a:pt x="354" y="10594"/>
                  </a:lnTo>
                  <a:lnTo>
                    <a:pt x="51" y="12652"/>
                  </a:lnTo>
                  <a:lnTo>
                    <a:pt x="1288" y="15443"/>
                  </a:lnTo>
                  <a:lnTo>
                    <a:pt x="4357" y="15443"/>
                  </a:lnTo>
                  <a:lnTo>
                    <a:pt x="2425" y="11731"/>
                  </a:lnTo>
                  <a:lnTo>
                    <a:pt x="2955" y="7033"/>
                  </a:lnTo>
                  <a:lnTo>
                    <a:pt x="4634" y="4154"/>
                  </a:lnTo>
                  <a:lnTo>
                    <a:pt x="6629" y="1844"/>
                  </a:lnTo>
                  <a:lnTo>
                    <a:pt x="6629" y="0"/>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7116;p62">
              <a:extLst>
                <a:ext uri="{FF2B5EF4-FFF2-40B4-BE49-F238E27FC236}">
                  <a16:creationId xmlns:a16="http://schemas.microsoft.com/office/drawing/2014/main" id="{D0BADF26-E7E7-B009-0867-5C59799D6C9D}"/>
                </a:ext>
              </a:extLst>
            </p:cNvPr>
            <p:cNvSpPr/>
            <p:nvPr/>
          </p:nvSpPr>
          <p:spPr>
            <a:xfrm>
              <a:off x="4383875" y="1161200"/>
              <a:ext cx="181875" cy="406925"/>
            </a:xfrm>
            <a:custGeom>
              <a:avLst/>
              <a:gdLst/>
              <a:ahLst/>
              <a:cxnLst/>
              <a:rect l="l" t="t" r="r" b="b"/>
              <a:pathLst>
                <a:path w="7275" h="16277" extrusionOk="0">
                  <a:moveTo>
                    <a:pt x="6643" y="1023"/>
                  </a:moveTo>
                  <a:lnTo>
                    <a:pt x="6643" y="2248"/>
                  </a:lnTo>
                  <a:lnTo>
                    <a:pt x="4686" y="4508"/>
                  </a:lnTo>
                  <a:lnTo>
                    <a:pt x="3006" y="7387"/>
                  </a:lnTo>
                  <a:lnTo>
                    <a:pt x="2425" y="12299"/>
                  </a:lnTo>
                  <a:lnTo>
                    <a:pt x="4168" y="15645"/>
                  </a:lnTo>
                  <a:lnTo>
                    <a:pt x="1819" y="15645"/>
                  </a:lnTo>
                  <a:lnTo>
                    <a:pt x="708" y="13120"/>
                  </a:lnTo>
                  <a:lnTo>
                    <a:pt x="999" y="11125"/>
                  </a:lnTo>
                  <a:lnTo>
                    <a:pt x="645" y="6895"/>
                  </a:lnTo>
                  <a:lnTo>
                    <a:pt x="2829" y="3789"/>
                  </a:lnTo>
                  <a:lnTo>
                    <a:pt x="5039" y="1806"/>
                  </a:lnTo>
                  <a:lnTo>
                    <a:pt x="6643" y="1023"/>
                  </a:lnTo>
                  <a:close/>
                  <a:moveTo>
                    <a:pt x="7274" y="0"/>
                  </a:moveTo>
                  <a:lnTo>
                    <a:pt x="4723" y="1263"/>
                  </a:lnTo>
                  <a:lnTo>
                    <a:pt x="2387" y="3347"/>
                  </a:lnTo>
                  <a:lnTo>
                    <a:pt x="1" y="6731"/>
                  </a:lnTo>
                  <a:lnTo>
                    <a:pt x="380" y="11112"/>
                  </a:lnTo>
                  <a:lnTo>
                    <a:pt x="64" y="13221"/>
                  </a:lnTo>
                  <a:lnTo>
                    <a:pt x="1415" y="16277"/>
                  </a:lnTo>
                  <a:lnTo>
                    <a:pt x="5203" y="16277"/>
                  </a:lnTo>
                  <a:lnTo>
                    <a:pt x="3069" y="12185"/>
                  </a:lnTo>
                  <a:lnTo>
                    <a:pt x="3587" y="7652"/>
                  </a:lnTo>
                  <a:lnTo>
                    <a:pt x="5203" y="4874"/>
                  </a:lnTo>
                  <a:lnTo>
                    <a:pt x="7274" y="2475"/>
                  </a:lnTo>
                  <a:lnTo>
                    <a:pt x="7274"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7117;p62">
              <a:extLst>
                <a:ext uri="{FF2B5EF4-FFF2-40B4-BE49-F238E27FC236}">
                  <a16:creationId xmlns:a16="http://schemas.microsoft.com/office/drawing/2014/main" id="{BE0C71DB-27D6-E74C-27C1-2700829314CC}"/>
                </a:ext>
              </a:extLst>
            </p:cNvPr>
            <p:cNvSpPr/>
            <p:nvPr/>
          </p:nvSpPr>
          <p:spPr>
            <a:xfrm>
              <a:off x="3327950" y="2153675"/>
              <a:ext cx="78950" cy="116200"/>
            </a:xfrm>
            <a:custGeom>
              <a:avLst/>
              <a:gdLst/>
              <a:ahLst/>
              <a:cxnLst/>
              <a:rect l="l" t="t" r="r" b="b"/>
              <a:pathLst>
                <a:path w="3158" h="4648" extrusionOk="0">
                  <a:moveTo>
                    <a:pt x="1288" y="1"/>
                  </a:moveTo>
                  <a:lnTo>
                    <a:pt x="1" y="1655"/>
                  </a:lnTo>
                  <a:lnTo>
                    <a:pt x="1" y="3069"/>
                  </a:lnTo>
                  <a:lnTo>
                    <a:pt x="1" y="3700"/>
                  </a:lnTo>
                  <a:lnTo>
                    <a:pt x="884" y="4647"/>
                  </a:lnTo>
                  <a:lnTo>
                    <a:pt x="2677" y="3915"/>
                  </a:lnTo>
                  <a:lnTo>
                    <a:pt x="3157" y="1731"/>
                  </a:lnTo>
                  <a:lnTo>
                    <a:pt x="3157" y="544"/>
                  </a:lnTo>
                  <a:lnTo>
                    <a:pt x="1288" y="1"/>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7118;p62">
              <a:extLst>
                <a:ext uri="{FF2B5EF4-FFF2-40B4-BE49-F238E27FC236}">
                  <a16:creationId xmlns:a16="http://schemas.microsoft.com/office/drawing/2014/main" id="{87D529ED-758D-76AE-731B-7D90F219AE0F}"/>
                </a:ext>
              </a:extLst>
            </p:cNvPr>
            <p:cNvSpPr/>
            <p:nvPr/>
          </p:nvSpPr>
          <p:spPr>
            <a:xfrm>
              <a:off x="3320050" y="2144525"/>
              <a:ext cx="94725" cy="134825"/>
            </a:xfrm>
            <a:custGeom>
              <a:avLst/>
              <a:gdLst/>
              <a:ahLst/>
              <a:cxnLst/>
              <a:rect l="l" t="t" r="r" b="b"/>
              <a:pathLst>
                <a:path w="3789" h="5393" extrusionOk="0">
                  <a:moveTo>
                    <a:pt x="1718" y="720"/>
                  </a:moveTo>
                  <a:lnTo>
                    <a:pt x="3158" y="1150"/>
                  </a:lnTo>
                  <a:lnTo>
                    <a:pt x="3158" y="2059"/>
                  </a:lnTo>
                  <a:lnTo>
                    <a:pt x="2728" y="4054"/>
                  </a:lnTo>
                  <a:lnTo>
                    <a:pt x="1289" y="4647"/>
                  </a:lnTo>
                  <a:lnTo>
                    <a:pt x="632" y="3953"/>
                  </a:lnTo>
                  <a:lnTo>
                    <a:pt x="632" y="2122"/>
                  </a:lnTo>
                  <a:lnTo>
                    <a:pt x="1718" y="720"/>
                  </a:lnTo>
                  <a:close/>
                  <a:moveTo>
                    <a:pt x="1491" y="0"/>
                  </a:moveTo>
                  <a:lnTo>
                    <a:pt x="1" y="1907"/>
                  </a:lnTo>
                  <a:lnTo>
                    <a:pt x="1" y="4193"/>
                  </a:lnTo>
                  <a:lnTo>
                    <a:pt x="1125" y="5392"/>
                  </a:lnTo>
                  <a:lnTo>
                    <a:pt x="3271" y="4508"/>
                  </a:lnTo>
                  <a:lnTo>
                    <a:pt x="3789" y="2160"/>
                  </a:lnTo>
                  <a:lnTo>
                    <a:pt x="3789" y="682"/>
                  </a:lnTo>
                  <a:lnTo>
                    <a:pt x="1491"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7119;p62">
              <a:extLst>
                <a:ext uri="{FF2B5EF4-FFF2-40B4-BE49-F238E27FC236}">
                  <a16:creationId xmlns:a16="http://schemas.microsoft.com/office/drawing/2014/main" id="{5A3C6B8A-1538-21F9-AF47-60BFB6007116}"/>
                </a:ext>
              </a:extLst>
            </p:cNvPr>
            <p:cNvSpPr/>
            <p:nvPr/>
          </p:nvSpPr>
          <p:spPr>
            <a:xfrm>
              <a:off x="3404025" y="2057075"/>
              <a:ext cx="144925" cy="252250"/>
            </a:xfrm>
            <a:custGeom>
              <a:avLst/>
              <a:gdLst/>
              <a:ahLst/>
              <a:cxnLst/>
              <a:rect l="l" t="t" r="r" b="b"/>
              <a:pathLst>
                <a:path w="5797" h="10090" extrusionOk="0">
                  <a:moveTo>
                    <a:pt x="2602" y="1"/>
                  </a:moveTo>
                  <a:lnTo>
                    <a:pt x="834" y="443"/>
                  </a:lnTo>
                  <a:lnTo>
                    <a:pt x="1" y="1680"/>
                  </a:lnTo>
                  <a:lnTo>
                    <a:pt x="2097" y="4408"/>
                  </a:lnTo>
                  <a:lnTo>
                    <a:pt x="2311" y="6201"/>
                  </a:lnTo>
                  <a:lnTo>
                    <a:pt x="746" y="7703"/>
                  </a:lnTo>
                  <a:lnTo>
                    <a:pt x="746" y="10090"/>
                  </a:lnTo>
                  <a:lnTo>
                    <a:pt x="5796" y="9155"/>
                  </a:lnTo>
                  <a:lnTo>
                    <a:pt x="5796" y="7564"/>
                  </a:lnTo>
                  <a:lnTo>
                    <a:pt x="4837" y="5266"/>
                  </a:lnTo>
                  <a:lnTo>
                    <a:pt x="2728" y="2753"/>
                  </a:lnTo>
                  <a:lnTo>
                    <a:pt x="3700" y="1213"/>
                  </a:lnTo>
                  <a:lnTo>
                    <a:pt x="2602" y="1"/>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7120;p62">
              <a:extLst>
                <a:ext uri="{FF2B5EF4-FFF2-40B4-BE49-F238E27FC236}">
                  <a16:creationId xmlns:a16="http://schemas.microsoft.com/office/drawing/2014/main" id="{283C0CD0-55A6-AC2A-1B80-A8D97B282449}"/>
                </a:ext>
              </a:extLst>
            </p:cNvPr>
            <p:cNvSpPr/>
            <p:nvPr/>
          </p:nvSpPr>
          <p:spPr>
            <a:xfrm>
              <a:off x="3394250" y="2048250"/>
              <a:ext cx="162600" cy="270550"/>
            </a:xfrm>
            <a:custGeom>
              <a:avLst/>
              <a:gdLst/>
              <a:ahLst/>
              <a:cxnLst/>
              <a:rect l="l" t="t" r="r" b="b"/>
              <a:pathLst>
                <a:path w="6504" h="10822" extrusionOk="0">
                  <a:moveTo>
                    <a:pt x="2879" y="707"/>
                  </a:moveTo>
                  <a:lnTo>
                    <a:pt x="3687" y="1604"/>
                  </a:lnTo>
                  <a:lnTo>
                    <a:pt x="2728" y="3132"/>
                  </a:lnTo>
                  <a:lnTo>
                    <a:pt x="4950" y="5783"/>
                  </a:lnTo>
                  <a:lnTo>
                    <a:pt x="5872" y="7980"/>
                  </a:lnTo>
                  <a:lnTo>
                    <a:pt x="5872" y="9243"/>
                  </a:lnTo>
                  <a:lnTo>
                    <a:pt x="1452" y="10064"/>
                  </a:lnTo>
                  <a:lnTo>
                    <a:pt x="1452" y="8195"/>
                  </a:lnTo>
                  <a:lnTo>
                    <a:pt x="3031" y="6667"/>
                  </a:lnTo>
                  <a:lnTo>
                    <a:pt x="2791" y="4634"/>
                  </a:lnTo>
                  <a:lnTo>
                    <a:pt x="783" y="2008"/>
                  </a:lnTo>
                  <a:lnTo>
                    <a:pt x="1414" y="1061"/>
                  </a:lnTo>
                  <a:lnTo>
                    <a:pt x="2879" y="707"/>
                  </a:lnTo>
                  <a:close/>
                  <a:moveTo>
                    <a:pt x="3094" y="0"/>
                  </a:moveTo>
                  <a:lnTo>
                    <a:pt x="1023" y="505"/>
                  </a:lnTo>
                  <a:lnTo>
                    <a:pt x="0" y="2046"/>
                  </a:lnTo>
                  <a:lnTo>
                    <a:pt x="2172" y="4887"/>
                  </a:lnTo>
                  <a:lnTo>
                    <a:pt x="2361" y="6440"/>
                  </a:lnTo>
                  <a:lnTo>
                    <a:pt x="821" y="7917"/>
                  </a:lnTo>
                  <a:lnTo>
                    <a:pt x="821" y="10822"/>
                  </a:lnTo>
                  <a:lnTo>
                    <a:pt x="6503" y="9774"/>
                  </a:lnTo>
                  <a:lnTo>
                    <a:pt x="6503" y="7917"/>
                  </a:lnTo>
                  <a:lnTo>
                    <a:pt x="5506" y="5493"/>
                  </a:lnTo>
                  <a:lnTo>
                    <a:pt x="3498" y="3094"/>
                  </a:lnTo>
                  <a:lnTo>
                    <a:pt x="4470" y="1541"/>
                  </a:lnTo>
                  <a:lnTo>
                    <a:pt x="3094"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7121;p62">
              <a:extLst>
                <a:ext uri="{FF2B5EF4-FFF2-40B4-BE49-F238E27FC236}">
                  <a16:creationId xmlns:a16="http://schemas.microsoft.com/office/drawing/2014/main" id="{1C9B6F95-7C0A-1BF7-9796-E1ED63D3BF06}"/>
                </a:ext>
              </a:extLst>
            </p:cNvPr>
            <p:cNvSpPr/>
            <p:nvPr/>
          </p:nvSpPr>
          <p:spPr>
            <a:xfrm>
              <a:off x="3658775" y="1084500"/>
              <a:ext cx="236775" cy="215300"/>
            </a:xfrm>
            <a:custGeom>
              <a:avLst/>
              <a:gdLst/>
              <a:ahLst/>
              <a:cxnLst/>
              <a:rect l="l" t="t" r="r" b="b"/>
              <a:pathLst>
                <a:path w="9471" h="8612" extrusionOk="0">
                  <a:moveTo>
                    <a:pt x="3498" y="0"/>
                  </a:moveTo>
                  <a:lnTo>
                    <a:pt x="1907" y="972"/>
                  </a:lnTo>
                  <a:lnTo>
                    <a:pt x="1907" y="1692"/>
                  </a:lnTo>
                  <a:lnTo>
                    <a:pt x="1" y="2273"/>
                  </a:lnTo>
                  <a:lnTo>
                    <a:pt x="2173" y="5026"/>
                  </a:lnTo>
                  <a:lnTo>
                    <a:pt x="3801" y="6162"/>
                  </a:lnTo>
                  <a:lnTo>
                    <a:pt x="3271" y="6970"/>
                  </a:lnTo>
                  <a:lnTo>
                    <a:pt x="5254" y="8612"/>
                  </a:lnTo>
                  <a:lnTo>
                    <a:pt x="6327" y="4028"/>
                  </a:lnTo>
                  <a:lnTo>
                    <a:pt x="7488" y="5278"/>
                  </a:lnTo>
                  <a:lnTo>
                    <a:pt x="7122" y="7046"/>
                  </a:lnTo>
                  <a:lnTo>
                    <a:pt x="8537" y="7046"/>
                  </a:lnTo>
                  <a:lnTo>
                    <a:pt x="9471" y="5177"/>
                  </a:lnTo>
                  <a:lnTo>
                    <a:pt x="6150" y="2513"/>
                  </a:lnTo>
                  <a:lnTo>
                    <a:pt x="3498" y="0"/>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7122;p62">
              <a:extLst>
                <a:ext uri="{FF2B5EF4-FFF2-40B4-BE49-F238E27FC236}">
                  <a16:creationId xmlns:a16="http://schemas.microsoft.com/office/drawing/2014/main" id="{0B518B9E-CA95-4D65-BE5E-469EAF96FFBF}"/>
                </a:ext>
              </a:extLst>
            </p:cNvPr>
            <p:cNvSpPr/>
            <p:nvPr/>
          </p:nvSpPr>
          <p:spPr>
            <a:xfrm>
              <a:off x="3645200" y="1074400"/>
              <a:ext cx="260450" cy="239600"/>
            </a:xfrm>
            <a:custGeom>
              <a:avLst/>
              <a:gdLst/>
              <a:ahLst/>
              <a:cxnLst/>
              <a:rect l="l" t="t" r="r" b="b"/>
              <a:pathLst>
                <a:path w="10418" h="9584" extrusionOk="0">
                  <a:moveTo>
                    <a:pt x="4003" y="796"/>
                  </a:moveTo>
                  <a:lnTo>
                    <a:pt x="6491" y="3157"/>
                  </a:lnTo>
                  <a:lnTo>
                    <a:pt x="9610" y="5670"/>
                  </a:lnTo>
                  <a:lnTo>
                    <a:pt x="8878" y="7134"/>
                  </a:lnTo>
                  <a:lnTo>
                    <a:pt x="8057" y="7134"/>
                  </a:lnTo>
                  <a:lnTo>
                    <a:pt x="8372" y="5581"/>
                  </a:lnTo>
                  <a:lnTo>
                    <a:pt x="6693" y="3788"/>
                  </a:lnTo>
                  <a:lnTo>
                    <a:pt x="5607" y="8460"/>
                  </a:lnTo>
                  <a:lnTo>
                    <a:pt x="4231" y="7324"/>
                  </a:lnTo>
                  <a:lnTo>
                    <a:pt x="4774" y="6478"/>
                  </a:lnTo>
                  <a:lnTo>
                    <a:pt x="2943" y="5202"/>
                  </a:lnTo>
                  <a:lnTo>
                    <a:pt x="1074" y="2841"/>
                  </a:lnTo>
                  <a:lnTo>
                    <a:pt x="2779" y="2323"/>
                  </a:lnTo>
                  <a:lnTo>
                    <a:pt x="2779" y="1553"/>
                  </a:lnTo>
                  <a:lnTo>
                    <a:pt x="4003" y="796"/>
                  </a:lnTo>
                  <a:close/>
                  <a:moveTo>
                    <a:pt x="4092" y="0"/>
                  </a:moveTo>
                  <a:lnTo>
                    <a:pt x="2147" y="1200"/>
                  </a:lnTo>
                  <a:lnTo>
                    <a:pt x="2147" y="1856"/>
                  </a:lnTo>
                  <a:lnTo>
                    <a:pt x="1" y="2513"/>
                  </a:lnTo>
                  <a:lnTo>
                    <a:pt x="2476" y="5632"/>
                  </a:lnTo>
                  <a:lnTo>
                    <a:pt x="3915" y="6654"/>
                  </a:lnTo>
                  <a:lnTo>
                    <a:pt x="3397" y="7437"/>
                  </a:lnTo>
                  <a:lnTo>
                    <a:pt x="5986" y="9584"/>
                  </a:lnTo>
                  <a:lnTo>
                    <a:pt x="7047" y="5076"/>
                  </a:lnTo>
                  <a:lnTo>
                    <a:pt x="7691" y="5771"/>
                  </a:lnTo>
                  <a:lnTo>
                    <a:pt x="7274" y="7778"/>
                  </a:lnTo>
                  <a:lnTo>
                    <a:pt x="9269" y="7778"/>
                  </a:lnTo>
                  <a:lnTo>
                    <a:pt x="10418" y="5505"/>
                  </a:lnTo>
                  <a:lnTo>
                    <a:pt x="6908" y="2690"/>
                  </a:lnTo>
                  <a:lnTo>
                    <a:pt x="4092"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7123;p62">
              <a:extLst>
                <a:ext uri="{FF2B5EF4-FFF2-40B4-BE49-F238E27FC236}">
                  <a16:creationId xmlns:a16="http://schemas.microsoft.com/office/drawing/2014/main" id="{1EC95182-3BAC-E591-6520-77E4ABAAB0E9}"/>
                </a:ext>
              </a:extLst>
            </p:cNvPr>
            <p:cNvSpPr/>
            <p:nvPr/>
          </p:nvSpPr>
          <p:spPr>
            <a:xfrm>
              <a:off x="3780950" y="1045975"/>
              <a:ext cx="134825" cy="91250"/>
            </a:xfrm>
            <a:custGeom>
              <a:avLst/>
              <a:gdLst/>
              <a:ahLst/>
              <a:cxnLst/>
              <a:rect l="l" t="t" r="r" b="b"/>
              <a:pathLst>
                <a:path w="5393" h="3650" extrusionOk="0">
                  <a:moveTo>
                    <a:pt x="1175" y="1"/>
                  </a:moveTo>
                  <a:lnTo>
                    <a:pt x="0" y="1137"/>
                  </a:lnTo>
                  <a:lnTo>
                    <a:pt x="2235" y="2842"/>
                  </a:lnTo>
                  <a:lnTo>
                    <a:pt x="3612" y="3650"/>
                  </a:lnTo>
                  <a:lnTo>
                    <a:pt x="5392" y="1819"/>
                  </a:lnTo>
                  <a:lnTo>
                    <a:pt x="4584" y="329"/>
                  </a:lnTo>
                  <a:lnTo>
                    <a:pt x="3208" y="1"/>
                  </a:lnTo>
                  <a:lnTo>
                    <a:pt x="2703" y="1137"/>
                  </a:lnTo>
                  <a:lnTo>
                    <a:pt x="1175" y="1"/>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7124;p62">
              <a:extLst>
                <a:ext uri="{FF2B5EF4-FFF2-40B4-BE49-F238E27FC236}">
                  <a16:creationId xmlns:a16="http://schemas.microsoft.com/office/drawing/2014/main" id="{9E761ABF-8B1B-4B5E-947E-775F0E7548EE}"/>
                </a:ext>
              </a:extLst>
            </p:cNvPr>
            <p:cNvSpPr/>
            <p:nvPr/>
          </p:nvSpPr>
          <p:spPr>
            <a:xfrm>
              <a:off x="3768950" y="1035550"/>
              <a:ext cx="156600" cy="111475"/>
            </a:xfrm>
            <a:custGeom>
              <a:avLst/>
              <a:gdLst/>
              <a:ahLst/>
              <a:cxnLst/>
              <a:rect l="l" t="t" r="r" b="b"/>
              <a:pathLst>
                <a:path w="6264" h="4459" extrusionOk="0">
                  <a:moveTo>
                    <a:pt x="3864" y="784"/>
                  </a:moveTo>
                  <a:lnTo>
                    <a:pt x="4849" y="1011"/>
                  </a:lnTo>
                  <a:lnTo>
                    <a:pt x="5481" y="2185"/>
                  </a:lnTo>
                  <a:lnTo>
                    <a:pt x="4041" y="3663"/>
                  </a:lnTo>
                  <a:lnTo>
                    <a:pt x="2905" y="3006"/>
                  </a:lnTo>
                  <a:lnTo>
                    <a:pt x="960" y="1529"/>
                  </a:lnTo>
                  <a:lnTo>
                    <a:pt x="1680" y="834"/>
                  </a:lnTo>
                  <a:lnTo>
                    <a:pt x="3309" y="2046"/>
                  </a:lnTo>
                  <a:lnTo>
                    <a:pt x="3864" y="784"/>
                  </a:lnTo>
                  <a:close/>
                  <a:moveTo>
                    <a:pt x="1629" y="1"/>
                  </a:moveTo>
                  <a:lnTo>
                    <a:pt x="0" y="1579"/>
                  </a:lnTo>
                  <a:lnTo>
                    <a:pt x="2564" y="3524"/>
                  </a:lnTo>
                  <a:lnTo>
                    <a:pt x="4142" y="4458"/>
                  </a:lnTo>
                  <a:lnTo>
                    <a:pt x="6264" y="2299"/>
                  </a:lnTo>
                  <a:lnTo>
                    <a:pt x="5279" y="468"/>
                  </a:lnTo>
                  <a:lnTo>
                    <a:pt x="3511" y="51"/>
                  </a:lnTo>
                  <a:lnTo>
                    <a:pt x="3056" y="1062"/>
                  </a:lnTo>
                  <a:lnTo>
                    <a:pt x="1629"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7125;p62">
              <a:extLst>
                <a:ext uri="{FF2B5EF4-FFF2-40B4-BE49-F238E27FC236}">
                  <a16:creationId xmlns:a16="http://schemas.microsoft.com/office/drawing/2014/main" id="{7F2EA7A2-6331-8362-14C2-7B5EAC7F433B}"/>
                </a:ext>
              </a:extLst>
            </p:cNvPr>
            <p:cNvSpPr/>
            <p:nvPr/>
          </p:nvSpPr>
          <p:spPr>
            <a:xfrm>
              <a:off x="3098775" y="1751200"/>
              <a:ext cx="166375" cy="133550"/>
            </a:xfrm>
            <a:custGeom>
              <a:avLst/>
              <a:gdLst/>
              <a:ahLst/>
              <a:cxnLst/>
              <a:rect l="l" t="t" r="r" b="b"/>
              <a:pathLst>
                <a:path w="6655" h="5342" extrusionOk="0">
                  <a:moveTo>
                    <a:pt x="5619" y="0"/>
                  </a:moveTo>
                  <a:lnTo>
                    <a:pt x="4205" y="985"/>
                  </a:lnTo>
                  <a:lnTo>
                    <a:pt x="2475" y="1869"/>
                  </a:lnTo>
                  <a:lnTo>
                    <a:pt x="1288" y="404"/>
                  </a:lnTo>
                  <a:lnTo>
                    <a:pt x="0" y="1856"/>
                  </a:lnTo>
                  <a:lnTo>
                    <a:pt x="341" y="2829"/>
                  </a:lnTo>
                  <a:lnTo>
                    <a:pt x="341" y="4028"/>
                  </a:lnTo>
                  <a:lnTo>
                    <a:pt x="2766" y="5341"/>
                  </a:lnTo>
                  <a:lnTo>
                    <a:pt x="4963" y="4369"/>
                  </a:lnTo>
                  <a:lnTo>
                    <a:pt x="6655" y="2854"/>
                  </a:lnTo>
                  <a:lnTo>
                    <a:pt x="6655" y="1515"/>
                  </a:lnTo>
                  <a:lnTo>
                    <a:pt x="5619" y="0"/>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7126;p62">
              <a:extLst>
                <a:ext uri="{FF2B5EF4-FFF2-40B4-BE49-F238E27FC236}">
                  <a16:creationId xmlns:a16="http://schemas.microsoft.com/office/drawing/2014/main" id="{CE471526-2A75-23BD-DD24-5A1E67FCD2A5}"/>
                </a:ext>
              </a:extLst>
            </p:cNvPr>
            <p:cNvSpPr/>
            <p:nvPr/>
          </p:nvSpPr>
          <p:spPr>
            <a:xfrm>
              <a:off x="3089925" y="1740150"/>
              <a:ext cx="182800" cy="153450"/>
            </a:xfrm>
            <a:custGeom>
              <a:avLst/>
              <a:gdLst/>
              <a:ahLst/>
              <a:cxnLst/>
              <a:rect l="l" t="t" r="r" b="b"/>
              <a:pathLst>
                <a:path w="7312" h="6138" extrusionOk="0">
                  <a:moveTo>
                    <a:pt x="5885" y="884"/>
                  </a:moveTo>
                  <a:lnTo>
                    <a:pt x="6693" y="2046"/>
                  </a:lnTo>
                  <a:lnTo>
                    <a:pt x="6693" y="3157"/>
                  </a:lnTo>
                  <a:lnTo>
                    <a:pt x="5140" y="4546"/>
                  </a:lnTo>
                  <a:lnTo>
                    <a:pt x="3132" y="5443"/>
                  </a:lnTo>
                  <a:lnTo>
                    <a:pt x="1011" y="4281"/>
                  </a:lnTo>
                  <a:lnTo>
                    <a:pt x="1011" y="3271"/>
                  </a:lnTo>
                  <a:lnTo>
                    <a:pt x="708" y="2374"/>
                  </a:lnTo>
                  <a:lnTo>
                    <a:pt x="1630" y="1339"/>
                  </a:lnTo>
                  <a:lnTo>
                    <a:pt x="2741" y="2715"/>
                  </a:lnTo>
                  <a:lnTo>
                    <a:pt x="4698" y="1705"/>
                  </a:lnTo>
                  <a:lnTo>
                    <a:pt x="5885" y="884"/>
                  </a:lnTo>
                  <a:close/>
                  <a:moveTo>
                    <a:pt x="6049" y="0"/>
                  </a:moveTo>
                  <a:lnTo>
                    <a:pt x="4395" y="1162"/>
                  </a:lnTo>
                  <a:lnTo>
                    <a:pt x="2918" y="1920"/>
                  </a:lnTo>
                  <a:lnTo>
                    <a:pt x="1655" y="366"/>
                  </a:lnTo>
                  <a:lnTo>
                    <a:pt x="1" y="2235"/>
                  </a:lnTo>
                  <a:lnTo>
                    <a:pt x="380" y="3334"/>
                  </a:lnTo>
                  <a:lnTo>
                    <a:pt x="380" y="4660"/>
                  </a:lnTo>
                  <a:lnTo>
                    <a:pt x="3094" y="6137"/>
                  </a:lnTo>
                  <a:lnTo>
                    <a:pt x="5443" y="5102"/>
                  </a:lnTo>
                  <a:lnTo>
                    <a:pt x="7312" y="3435"/>
                  </a:lnTo>
                  <a:lnTo>
                    <a:pt x="7312" y="1856"/>
                  </a:lnTo>
                  <a:lnTo>
                    <a:pt x="6049"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7127;p62">
              <a:extLst>
                <a:ext uri="{FF2B5EF4-FFF2-40B4-BE49-F238E27FC236}">
                  <a16:creationId xmlns:a16="http://schemas.microsoft.com/office/drawing/2014/main" id="{9C8A99D5-8DB0-B369-CC2A-E2DC5FEB3D3D}"/>
                </a:ext>
              </a:extLst>
            </p:cNvPr>
            <p:cNvSpPr/>
            <p:nvPr/>
          </p:nvSpPr>
          <p:spPr>
            <a:xfrm>
              <a:off x="3793250" y="2636350"/>
              <a:ext cx="57175" cy="35700"/>
            </a:xfrm>
            <a:custGeom>
              <a:avLst/>
              <a:gdLst/>
              <a:ahLst/>
              <a:cxnLst/>
              <a:rect l="l" t="t" r="r" b="b"/>
              <a:pathLst>
                <a:path w="2287" h="1428" extrusionOk="0">
                  <a:moveTo>
                    <a:pt x="1743" y="0"/>
                  </a:moveTo>
                  <a:lnTo>
                    <a:pt x="1" y="480"/>
                  </a:lnTo>
                  <a:lnTo>
                    <a:pt x="2286" y="1427"/>
                  </a:lnTo>
                  <a:lnTo>
                    <a:pt x="2286" y="1427"/>
                  </a:lnTo>
                  <a:lnTo>
                    <a:pt x="1743" y="0"/>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7128;p62">
              <a:extLst>
                <a:ext uri="{FF2B5EF4-FFF2-40B4-BE49-F238E27FC236}">
                  <a16:creationId xmlns:a16="http://schemas.microsoft.com/office/drawing/2014/main" id="{6E88F867-8C23-FDFC-3139-DD201F305CA8}"/>
                </a:ext>
              </a:extLst>
            </p:cNvPr>
            <p:cNvSpPr/>
            <p:nvPr/>
          </p:nvSpPr>
          <p:spPr>
            <a:xfrm>
              <a:off x="3768950" y="2626875"/>
              <a:ext cx="95675" cy="59375"/>
            </a:xfrm>
            <a:custGeom>
              <a:avLst/>
              <a:gdLst/>
              <a:ahLst/>
              <a:cxnLst/>
              <a:rect l="l" t="t" r="r" b="b"/>
              <a:pathLst>
                <a:path w="3827" h="2375" extrusionOk="0">
                  <a:moveTo>
                    <a:pt x="2526" y="758"/>
                  </a:moveTo>
                  <a:lnTo>
                    <a:pt x="2703" y="1238"/>
                  </a:lnTo>
                  <a:lnTo>
                    <a:pt x="1958" y="922"/>
                  </a:lnTo>
                  <a:lnTo>
                    <a:pt x="2526" y="758"/>
                  </a:lnTo>
                  <a:close/>
                  <a:moveTo>
                    <a:pt x="2905" y="0"/>
                  </a:moveTo>
                  <a:lnTo>
                    <a:pt x="0" y="796"/>
                  </a:lnTo>
                  <a:lnTo>
                    <a:pt x="3826" y="2374"/>
                  </a:lnTo>
                  <a:lnTo>
                    <a:pt x="2905"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7129;p62">
              <a:extLst>
                <a:ext uri="{FF2B5EF4-FFF2-40B4-BE49-F238E27FC236}">
                  <a16:creationId xmlns:a16="http://schemas.microsoft.com/office/drawing/2014/main" id="{9E80FAB4-922F-B502-CEF9-5CD1FA03CDE2}"/>
                </a:ext>
              </a:extLst>
            </p:cNvPr>
            <p:cNvSpPr/>
            <p:nvPr/>
          </p:nvSpPr>
          <p:spPr>
            <a:xfrm>
              <a:off x="3702975" y="2517025"/>
              <a:ext cx="43275" cy="68200"/>
            </a:xfrm>
            <a:custGeom>
              <a:avLst/>
              <a:gdLst/>
              <a:ahLst/>
              <a:cxnLst/>
              <a:rect l="l" t="t" r="r" b="b"/>
              <a:pathLst>
                <a:path w="1731" h="2728" extrusionOk="0">
                  <a:moveTo>
                    <a:pt x="733" y="0"/>
                  </a:moveTo>
                  <a:cubicBezTo>
                    <a:pt x="493" y="164"/>
                    <a:pt x="0" y="1288"/>
                    <a:pt x="0" y="1288"/>
                  </a:cubicBezTo>
                  <a:lnTo>
                    <a:pt x="695" y="2728"/>
                  </a:lnTo>
                  <a:lnTo>
                    <a:pt x="1730" y="2728"/>
                  </a:lnTo>
                  <a:lnTo>
                    <a:pt x="733" y="0"/>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7130;p62">
              <a:extLst>
                <a:ext uri="{FF2B5EF4-FFF2-40B4-BE49-F238E27FC236}">
                  <a16:creationId xmlns:a16="http://schemas.microsoft.com/office/drawing/2014/main" id="{A53FDD71-DCAC-A148-0DA1-BD2907BDCC41}"/>
                </a:ext>
              </a:extLst>
            </p:cNvPr>
            <p:cNvSpPr/>
            <p:nvPr/>
          </p:nvSpPr>
          <p:spPr>
            <a:xfrm>
              <a:off x="3694450" y="2505025"/>
              <a:ext cx="62850" cy="88100"/>
            </a:xfrm>
            <a:custGeom>
              <a:avLst/>
              <a:gdLst/>
              <a:ahLst/>
              <a:cxnLst/>
              <a:rect l="l" t="t" r="r" b="b"/>
              <a:pathLst>
                <a:path w="2514" h="3524" extrusionOk="0">
                  <a:moveTo>
                    <a:pt x="973" y="1162"/>
                  </a:moveTo>
                  <a:lnTo>
                    <a:pt x="1604" y="2892"/>
                  </a:lnTo>
                  <a:lnTo>
                    <a:pt x="1225" y="2892"/>
                  </a:lnTo>
                  <a:lnTo>
                    <a:pt x="682" y="1756"/>
                  </a:lnTo>
                  <a:cubicBezTo>
                    <a:pt x="771" y="1554"/>
                    <a:pt x="884" y="1352"/>
                    <a:pt x="973" y="1162"/>
                  </a:cubicBezTo>
                  <a:close/>
                  <a:moveTo>
                    <a:pt x="1238" y="0"/>
                  </a:moveTo>
                  <a:lnTo>
                    <a:pt x="897" y="215"/>
                  </a:lnTo>
                  <a:cubicBezTo>
                    <a:pt x="619" y="405"/>
                    <a:pt x="253" y="1187"/>
                    <a:pt x="51" y="1642"/>
                  </a:cubicBezTo>
                  <a:lnTo>
                    <a:pt x="1" y="1768"/>
                  </a:lnTo>
                  <a:lnTo>
                    <a:pt x="834" y="3523"/>
                  </a:lnTo>
                  <a:lnTo>
                    <a:pt x="2513" y="3523"/>
                  </a:lnTo>
                  <a:lnTo>
                    <a:pt x="1238"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7131;p62">
              <a:extLst>
                <a:ext uri="{FF2B5EF4-FFF2-40B4-BE49-F238E27FC236}">
                  <a16:creationId xmlns:a16="http://schemas.microsoft.com/office/drawing/2014/main" id="{C95C26DE-9971-F1B2-41C8-CF9DC9F77C5F}"/>
                </a:ext>
              </a:extLst>
            </p:cNvPr>
            <p:cNvSpPr/>
            <p:nvPr/>
          </p:nvSpPr>
          <p:spPr>
            <a:xfrm>
              <a:off x="3696975" y="2570375"/>
              <a:ext cx="25275" cy="78000"/>
            </a:xfrm>
            <a:custGeom>
              <a:avLst/>
              <a:gdLst/>
              <a:ahLst/>
              <a:cxnLst/>
              <a:rect l="l" t="t" r="r" b="b"/>
              <a:pathLst>
                <a:path w="1011" h="3120" extrusionOk="0">
                  <a:moveTo>
                    <a:pt x="455" y="0"/>
                  </a:moveTo>
                  <a:lnTo>
                    <a:pt x="1" y="1402"/>
                  </a:lnTo>
                  <a:lnTo>
                    <a:pt x="581" y="3119"/>
                  </a:lnTo>
                  <a:lnTo>
                    <a:pt x="1011" y="3119"/>
                  </a:lnTo>
                  <a:lnTo>
                    <a:pt x="1011" y="278"/>
                  </a:lnTo>
                  <a:lnTo>
                    <a:pt x="455" y="0"/>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7132;p62">
              <a:extLst>
                <a:ext uri="{FF2B5EF4-FFF2-40B4-BE49-F238E27FC236}">
                  <a16:creationId xmlns:a16="http://schemas.microsoft.com/office/drawing/2014/main" id="{EAE9436C-63E4-0EC0-0DAB-C4C5F4B02C40}"/>
                </a:ext>
              </a:extLst>
            </p:cNvPr>
            <p:cNvSpPr/>
            <p:nvPr/>
          </p:nvSpPr>
          <p:spPr>
            <a:xfrm>
              <a:off x="3688775" y="2563750"/>
              <a:ext cx="43275" cy="92500"/>
            </a:xfrm>
            <a:custGeom>
              <a:avLst/>
              <a:gdLst/>
              <a:ahLst/>
              <a:cxnLst/>
              <a:rect l="l" t="t" r="r" b="b"/>
              <a:pathLst>
                <a:path w="1731" h="3700" extrusionOk="0">
                  <a:moveTo>
                    <a:pt x="1023" y="846"/>
                  </a:moveTo>
                  <a:lnTo>
                    <a:pt x="1074" y="871"/>
                  </a:lnTo>
                  <a:lnTo>
                    <a:pt x="1074" y="2765"/>
                  </a:lnTo>
                  <a:lnTo>
                    <a:pt x="695" y="1755"/>
                  </a:lnTo>
                  <a:lnTo>
                    <a:pt x="1023" y="846"/>
                  </a:lnTo>
                  <a:close/>
                  <a:moveTo>
                    <a:pt x="632" y="0"/>
                  </a:moveTo>
                  <a:lnTo>
                    <a:pt x="0" y="1755"/>
                  </a:lnTo>
                  <a:lnTo>
                    <a:pt x="720" y="3700"/>
                  </a:lnTo>
                  <a:lnTo>
                    <a:pt x="1730" y="3700"/>
                  </a:lnTo>
                  <a:lnTo>
                    <a:pt x="1730" y="493"/>
                  </a:lnTo>
                  <a:lnTo>
                    <a:pt x="632"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7133;p62">
              <a:extLst>
                <a:ext uri="{FF2B5EF4-FFF2-40B4-BE49-F238E27FC236}">
                  <a16:creationId xmlns:a16="http://schemas.microsoft.com/office/drawing/2014/main" id="{813C049E-213D-28EA-DC1D-C56987A380E2}"/>
                </a:ext>
              </a:extLst>
            </p:cNvPr>
            <p:cNvSpPr/>
            <p:nvPr/>
          </p:nvSpPr>
          <p:spPr>
            <a:xfrm>
              <a:off x="4360850" y="1623350"/>
              <a:ext cx="47375" cy="27475"/>
            </a:xfrm>
            <a:custGeom>
              <a:avLst/>
              <a:gdLst/>
              <a:ahLst/>
              <a:cxnLst/>
              <a:rect l="l" t="t" r="r" b="b"/>
              <a:pathLst>
                <a:path w="1895" h="1099" extrusionOk="0">
                  <a:moveTo>
                    <a:pt x="0" y="0"/>
                  </a:moveTo>
                  <a:lnTo>
                    <a:pt x="556" y="1099"/>
                  </a:lnTo>
                  <a:lnTo>
                    <a:pt x="1326" y="947"/>
                  </a:lnTo>
                  <a:lnTo>
                    <a:pt x="1894" y="0"/>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7134;p62">
              <a:extLst>
                <a:ext uri="{FF2B5EF4-FFF2-40B4-BE49-F238E27FC236}">
                  <a16:creationId xmlns:a16="http://schemas.microsoft.com/office/drawing/2014/main" id="{22C04F3B-334F-1B30-EF91-8F635CB41430}"/>
                </a:ext>
              </a:extLst>
            </p:cNvPr>
            <p:cNvSpPr/>
            <p:nvPr/>
          </p:nvSpPr>
          <p:spPr>
            <a:xfrm>
              <a:off x="4347900" y="1615450"/>
              <a:ext cx="74200" cy="44550"/>
            </a:xfrm>
            <a:custGeom>
              <a:avLst/>
              <a:gdLst/>
              <a:ahLst/>
              <a:cxnLst/>
              <a:rect l="l" t="t" r="r" b="b"/>
              <a:pathLst>
                <a:path w="2968" h="1782" extrusionOk="0">
                  <a:moveTo>
                    <a:pt x="1857" y="632"/>
                  </a:moveTo>
                  <a:lnTo>
                    <a:pt x="1642" y="973"/>
                  </a:lnTo>
                  <a:lnTo>
                    <a:pt x="1238" y="1061"/>
                  </a:lnTo>
                  <a:lnTo>
                    <a:pt x="1023" y="632"/>
                  </a:lnTo>
                  <a:close/>
                  <a:moveTo>
                    <a:pt x="0" y="1"/>
                  </a:moveTo>
                  <a:lnTo>
                    <a:pt x="897" y="1781"/>
                  </a:lnTo>
                  <a:lnTo>
                    <a:pt x="2046" y="1541"/>
                  </a:lnTo>
                  <a:lnTo>
                    <a:pt x="2968"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7135;p62">
              <a:extLst>
                <a:ext uri="{FF2B5EF4-FFF2-40B4-BE49-F238E27FC236}">
                  <a16:creationId xmlns:a16="http://schemas.microsoft.com/office/drawing/2014/main" id="{3771CBFD-67AB-AAA8-EC84-3C224C0165C1}"/>
                </a:ext>
              </a:extLst>
            </p:cNvPr>
            <p:cNvSpPr/>
            <p:nvPr/>
          </p:nvSpPr>
          <p:spPr>
            <a:xfrm>
              <a:off x="2445000" y="785850"/>
              <a:ext cx="922425" cy="1196450"/>
            </a:xfrm>
            <a:custGeom>
              <a:avLst/>
              <a:gdLst/>
              <a:ahLst/>
              <a:cxnLst/>
              <a:rect l="l" t="t" r="r" b="b"/>
              <a:pathLst>
                <a:path w="36897" h="47858" extrusionOk="0">
                  <a:moveTo>
                    <a:pt x="27288" y="1"/>
                  </a:moveTo>
                  <a:lnTo>
                    <a:pt x="21921" y="2324"/>
                  </a:lnTo>
                  <a:lnTo>
                    <a:pt x="20027" y="2375"/>
                  </a:lnTo>
                  <a:lnTo>
                    <a:pt x="19396" y="4067"/>
                  </a:lnTo>
                  <a:lnTo>
                    <a:pt x="20179" y="6378"/>
                  </a:lnTo>
                  <a:lnTo>
                    <a:pt x="18600" y="6378"/>
                  </a:lnTo>
                  <a:lnTo>
                    <a:pt x="18285" y="4016"/>
                  </a:lnTo>
                  <a:lnTo>
                    <a:pt x="17262" y="3625"/>
                  </a:lnTo>
                  <a:lnTo>
                    <a:pt x="16782" y="5203"/>
                  </a:lnTo>
                  <a:lnTo>
                    <a:pt x="15620" y="4850"/>
                  </a:lnTo>
                  <a:lnTo>
                    <a:pt x="15305" y="3006"/>
                  </a:lnTo>
                  <a:lnTo>
                    <a:pt x="13411" y="3322"/>
                  </a:lnTo>
                  <a:lnTo>
                    <a:pt x="11277" y="4105"/>
                  </a:lnTo>
                  <a:lnTo>
                    <a:pt x="9698" y="5683"/>
                  </a:lnTo>
                  <a:lnTo>
                    <a:pt x="7489" y="6163"/>
                  </a:lnTo>
                  <a:lnTo>
                    <a:pt x="6150" y="7893"/>
                  </a:lnTo>
                  <a:lnTo>
                    <a:pt x="6933" y="9080"/>
                  </a:lnTo>
                  <a:lnTo>
                    <a:pt x="5355" y="10418"/>
                  </a:lnTo>
                  <a:lnTo>
                    <a:pt x="2678" y="11529"/>
                  </a:lnTo>
                  <a:lnTo>
                    <a:pt x="784" y="11883"/>
                  </a:lnTo>
                  <a:lnTo>
                    <a:pt x="1251" y="13575"/>
                  </a:lnTo>
                  <a:lnTo>
                    <a:pt x="2678" y="13726"/>
                  </a:lnTo>
                  <a:lnTo>
                    <a:pt x="3069" y="14598"/>
                  </a:lnTo>
                  <a:lnTo>
                    <a:pt x="1" y="14838"/>
                  </a:lnTo>
                  <a:lnTo>
                    <a:pt x="1" y="16176"/>
                  </a:lnTo>
                  <a:lnTo>
                    <a:pt x="1731" y="17363"/>
                  </a:lnTo>
                  <a:cubicBezTo>
                    <a:pt x="1731" y="17363"/>
                    <a:pt x="1944" y="16942"/>
                    <a:pt x="2599" y="16942"/>
                  </a:cubicBezTo>
                  <a:cubicBezTo>
                    <a:pt x="2926" y="16942"/>
                    <a:pt x="3364" y="17047"/>
                    <a:pt x="3940" y="17363"/>
                  </a:cubicBezTo>
                  <a:cubicBezTo>
                    <a:pt x="5683" y="18310"/>
                    <a:pt x="5759" y="18310"/>
                    <a:pt x="5759" y="18310"/>
                  </a:cubicBezTo>
                  <a:lnTo>
                    <a:pt x="7337" y="21378"/>
                  </a:lnTo>
                  <a:lnTo>
                    <a:pt x="6946" y="25331"/>
                  </a:lnTo>
                  <a:lnTo>
                    <a:pt x="6946" y="29434"/>
                  </a:lnTo>
                  <a:lnTo>
                    <a:pt x="8436" y="29902"/>
                  </a:lnTo>
                  <a:lnTo>
                    <a:pt x="7615" y="31164"/>
                  </a:lnTo>
                  <a:lnTo>
                    <a:pt x="5683" y="30849"/>
                  </a:lnTo>
                  <a:lnTo>
                    <a:pt x="5683" y="33223"/>
                  </a:lnTo>
                  <a:lnTo>
                    <a:pt x="7173" y="34321"/>
                  </a:lnTo>
                  <a:lnTo>
                    <a:pt x="6074" y="36695"/>
                  </a:lnTo>
                  <a:lnTo>
                    <a:pt x="6541" y="40546"/>
                  </a:lnTo>
                  <a:lnTo>
                    <a:pt x="7135" y="43463"/>
                  </a:lnTo>
                  <a:lnTo>
                    <a:pt x="7627" y="46153"/>
                  </a:lnTo>
                  <a:lnTo>
                    <a:pt x="9218" y="45913"/>
                  </a:lnTo>
                  <a:lnTo>
                    <a:pt x="10885" y="47857"/>
                  </a:lnTo>
                  <a:lnTo>
                    <a:pt x="12186" y="45647"/>
                  </a:lnTo>
                  <a:lnTo>
                    <a:pt x="13310" y="42175"/>
                  </a:lnTo>
                  <a:lnTo>
                    <a:pt x="14812" y="39776"/>
                  </a:lnTo>
                  <a:lnTo>
                    <a:pt x="16946" y="39195"/>
                  </a:lnTo>
                  <a:lnTo>
                    <a:pt x="20103" y="37857"/>
                  </a:lnTo>
                  <a:lnTo>
                    <a:pt x="21770" y="35798"/>
                  </a:lnTo>
                  <a:lnTo>
                    <a:pt x="24762" y="35407"/>
                  </a:lnTo>
                  <a:lnTo>
                    <a:pt x="28462" y="33071"/>
                  </a:lnTo>
                  <a:lnTo>
                    <a:pt x="26480" y="32869"/>
                  </a:lnTo>
                  <a:lnTo>
                    <a:pt x="25545" y="32869"/>
                  </a:lnTo>
                  <a:lnTo>
                    <a:pt x="26480" y="30659"/>
                  </a:lnTo>
                  <a:lnTo>
                    <a:pt x="28462" y="32478"/>
                  </a:lnTo>
                  <a:lnTo>
                    <a:pt x="29232" y="30735"/>
                  </a:lnTo>
                  <a:lnTo>
                    <a:pt x="28538" y="28487"/>
                  </a:lnTo>
                  <a:lnTo>
                    <a:pt x="28538" y="28487"/>
                  </a:lnTo>
                  <a:cubicBezTo>
                    <a:pt x="28538" y="28487"/>
                    <a:pt x="28571" y="28497"/>
                    <a:pt x="28628" y="28497"/>
                  </a:cubicBezTo>
                  <a:cubicBezTo>
                    <a:pt x="28850" y="28497"/>
                    <a:pt x="29441" y="28361"/>
                    <a:pt x="29952" y="27048"/>
                  </a:cubicBezTo>
                  <a:cubicBezTo>
                    <a:pt x="30176" y="26473"/>
                    <a:pt x="30217" y="26354"/>
                    <a:pt x="30211" y="26354"/>
                  </a:cubicBezTo>
                  <a:lnTo>
                    <a:pt x="30211" y="26354"/>
                  </a:lnTo>
                  <a:cubicBezTo>
                    <a:pt x="30207" y="26354"/>
                    <a:pt x="30180" y="26414"/>
                    <a:pt x="30178" y="26414"/>
                  </a:cubicBezTo>
                  <a:cubicBezTo>
                    <a:pt x="30175" y="26414"/>
                    <a:pt x="30241" y="26250"/>
                    <a:pt x="30596" y="25381"/>
                  </a:cubicBezTo>
                  <a:cubicBezTo>
                    <a:pt x="31467" y="23260"/>
                    <a:pt x="31455" y="23247"/>
                    <a:pt x="31455" y="23247"/>
                  </a:cubicBezTo>
                  <a:cubicBezTo>
                    <a:pt x="31455" y="23247"/>
                    <a:pt x="32086" y="23007"/>
                    <a:pt x="31455" y="21593"/>
                  </a:cubicBezTo>
                  <a:cubicBezTo>
                    <a:pt x="30823" y="20179"/>
                    <a:pt x="29876" y="20722"/>
                    <a:pt x="30823" y="20166"/>
                  </a:cubicBezTo>
                  <a:lnTo>
                    <a:pt x="31770" y="19623"/>
                  </a:lnTo>
                  <a:lnTo>
                    <a:pt x="32642" y="19068"/>
                  </a:lnTo>
                  <a:lnTo>
                    <a:pt x="32250" y="16694"/>
                  </a:lnTo>
                  <a:lnTo>
                    <a:pt x="32642" y="14042"/>
                  </a:lnTo>
                  <a:lnTo>
                    <a:pt x="34611" y="11858"/>
                  </a:lnTo>
                  <a:lnTo>
                    <a:pt x="36354" y="9762"/>
                  </a:lnTo>
                  <a:lnTo>
                    <a:pt x="36897" y="8032"/>
                  </a:lnTo>
                  <a:lnTo>
                    <a:pt x="34851" y="7085"/>
                  </a:lnTo>
                  <a:lnTo>
                    <a:pt x="32566" y="7943"/>
                  </a:lnTo>
                  <a:lnTo>
                    <a:pt x="30280" y="10090"/>
                  </a:lnTo>
                  <a:lnTo>
                    <a:pt x="31770" y="7451"/>
                  </a:lnTo>
                  <a:lnTo>
                    <a:pt x="31859" y="7009"/>
                  </a:lnTo>
                  <a:lnTo>
                    <a:pt x="27439" y="7009"/>
                  </a:lnTo>
                  <a:lnTo>
                    <a:pt x="27351" y="5986"/>
                  </a:lnTo>
                  <a:lnTo>
                    <a:pt x="29232" y="5759"/>
                  </a:lnTo>
                  <a:lnTo>
                    <a:pt x="31859" y="5759"/>
                  </a:lnTo>
                  <a:lnTo>
                    <a:pt x="31543" y="3625"/>
                  </a:lnTo>
                  <a:lnTo>
                    <a:pt x="30672" y="1655"/>
                  </a:lnTo>
                  <a:lnTo>
                    <a:pt x="27288" y="1"/>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7136;p62">
              <a:extLst>
                <a:ext uri="{FF2B5EF4-FFF2-40B4-BE49-F238E27FC236}">
                  <a16:creationId xmlns:a16="http://schemas.microsoft.com/office/drawing/2014/main" id="{E407BCB6-5950-8CFC-03B8-592DB7B399CC}"/>
                </a:ext>
              </a:extLst>
            </p:cNvPr>
            <p:cNvSpPr/>
            <p:nvPr/>
          </p:nvSpPr>
          <p:spPr>
            <a:xfrm>
              <a:off x="2437100" y="777350"/>
              <a:ext cx="939800" cy="1218525"/>
            </a:xfrm>
            <a:custGeom>
              <a:avLst/>
              <a:gdLst/>
              <a:ahLst/>
              <a:cxnLst/>
              <a:rect l="l" t="t" r="r" b="b"/>
              <a:pathLst>
                <a:path w="37592" h="48741" extrusionOk="0">
                  <a:moveTo>
                    <a:pt x="26909" y="31530"/>
                  </a:moveTo>
                  <a:lnTo>
                    <a:pt x="28601" y="33070"/>
                  </a:lnTo>
                  <a:lnTo>
                    <a:pt x="26796" y="32893"/>
                  </a:lnTo>
                  <a:lnTo>
                    <a:pt x="26341" y="32893"/>
                  </a:lnTo>
                  <a:lnTo>
                    <a:pt x="26909" y="31530"/>
                  </a:lnTo>
                  <a:close/>
                  <a:moveTo>
                    <a:pt x="27591" y="682"/>
                  </a:moveTo>
                  <a:lnTo>
                    <a:pt x="30748" y="2222"/>
                  </a:lnTo>
                  <a:lnTo>
                    <a:pt x="31543" y="4053"/>
                  </a:lnTo>
                  <a:lnTo>
                    <a:pt x="31809" y="5783"/>
                  </a:lnTo>
                  <a:lnTo>
                    <a:pt x="29498" y="5783"/>
                  </a:lnTo>
                  <a:lnTo>
                    <a:pt x="27339" y="6048"/>
                  </a:lnTo>
                  <a:lnTo>
                    <a:pt x="27465" y="7665"/>
                  </a:lnTo>
                  <a:lnTo>
                    <a:pt x="31796" y="7665"/>
                  </a:lnTo>
                  <a:lnTo>
                    <a:pt x="29321" y="12059"/>
                  </a:lnTo>
                  <a:lnTo>
                    <a:pt x="33046" y="8574"/>
                  </a:lnTo>
                  <a:lnTo>
                    <a:pt x="35155" y="7778"/>
                  </a:lnTo>
                  <a:lnTo>
                    <a:pt x="36834" y="8548"/>
                  </a:lnTo>
                  <a:lnTo>
                    <a:pt x="36380" y="9963"/>
                  </a:lnTo>
                  <a:lnTo>
                    <a:pt x="34700" y="11996"/>
                  </a:lnTo>
                  <a:lnTo>
                    <a:pt x="32667" y="14256"/>
                  </a:lnTo>
                  <a:lnTo>
                    <a:pt x="32250" y="17059"/>
                  </a:lnTo>
                  <a:lnTo>
                    <a:pt x="32617" y="19269"/>
                  </a:lnTo>
                  <a:lnTo>
                    <a:pt x="31935" y="19698"/>
                  </a:lnTo>
                  <a:cubicBezTo>
                    <a:pt x="31922" y="19711"/>
                    <a:pt x="31834" y="19761"/>
                    <a:pt x="30988" y="20254"/>
                  </a:cubicBezTo>
                  <a:cubicBezTo>
                    <a:pt x="30584" y="20494"/>
                    <a:pt x="30432" y="20582"/>
                    <a:pt x="30432" y="20809"/>
                  </a:cubicBezTo>
                  <a:cubicBezTo>
                    <a:pt x="30445" y="20986"/>
                    <a:pt x="30558" y="21125"/>
                    <a:pt x="30710" y="21188"/>
                  </a:cubicBezTo>
                  <a:cubicBezTo>
                    <a:pt x="30887" y="21289"/>
                    <a:pt x="31215" y="21466"/>
                    <a:pt x="31480" y="22072"/>
                  </a:cubicBezTo>
                  <a:cubicBezTo>
                    <a:pt x="31872" y="22943"/>
                    <a:pt x="31733" y="23259"/>
                    <a:pt x="31657" y="23309"/>
                  </a:cubicBezTo>
                  <a:lnTo>
                    <a:pt x="31455" y="23385"/>
                  </a:lnTo>
                  <a:lnTo>
                    <a:pt x="31455" y="23537"/>
                  </a:lnTo>
                  <a:cubicBezTo>
                    <a:pt x="31404" y="23676"/>
                    <a:pt x="31228" y="24118"/>
                    <a:pt x="30609" y="25620"/>
                  </a:cubicBezTo>
                  <a:cubicBezTo>
                    <a:pt x="30432" y="26062"/>
                    <a:pt x="30319" y="26353"/>
                    <a:pt x="30243" y="26555"/>
                  </a:cubicBezTo>
                  <a:lnTo>
                    <a:pt x="30218" y="26618"/>
                  </a:lnTo>
                  <a:cubicBezTo>
                    <a:pt x="30218" y="26618"/>
                    <a:pt x="30218" y="26630"/>
                    <a:pt x="30218" y="26630"/>
                  </a:cubicBezTo>
                  <a:cubicBezTo>
                    <a:pt x="30205" y="26681"/>
                    <a:pt x="30154" y="26832"/>
                    <a:pt x="29978" y="27287"/>
                  </a:cubicBezTo>
                  <a:cubicBezTo>
                    <a:pt x="29498" y="28499"/>
                    <a:pt x="29018" y="28537"/>
                    <a:pt x="28955" y="28537"/>
                  </a:cubicBezTo>
                  <a:lnTo>
                    <a:pt x="28399" y="28373"/>
                  </a:lnTo>
                  <a:lnTo>
                    <a:pt x="28399" y="28373"/>
                  </a:lnTo>
                  <a:lnTo>
                    <a:pt x="29220" y="31062"/>
                  </a:lnTo>
                  <a:lnTo>
                    <a:pt x="28677" y="32287"/>
                  </a:lnTo>
                  <a:lnTo>
                    <a:pt x="26682" y="30469"/>
                  </a:lnTo>
                  <a:lnTo>
                    <a:pt x="25394" y="33525"/>
                  </a:lnTo>
                  <a:lnTo>
                    <a:pt x="26758" y="33525"/>
                  </a:lnTo>
                  <a:lnTo>
                    <a:pt x="27844" y="33626"/>
                  </a:lnTo>
                  <a:lnTo>
                    <a:pt x="24977" y="35431"/>
                  </a:lnTo>
                  <a:lnTo>
                    <a:pt x="21922" y="35835"/>
                  </a:lnTo>
                  <a:lnTo>
                    <a:pt x="20230" y="37931"/>
                  </a:lnTo>
                  <a:lnTo>
                    <a:pt x="17199" y="39232"/>
                  </a:lnTo>
                  <a:lnTo>
                    <a:pt x="14939" y="39838"/>
                  </a:lnTo>
                  <a:lnTo>
                    <a:pt x="13360" y="42351"/>
                  </a:lnTo>
                  <a:lnTo>
                    <a:pt x="12211" y="45861"/>
                  </a:lnTo>
                  <a:lnTo>
                    <a:pt x="11163" y="47654"/>
                  </a:lnTo>
                  <a:lnTo>
                    <a:pt x="9661" y="45874"/>
                  </a:lnTo>
                  <a:lnTo>
                    <a:pt x="8209" y="46101"/>
                  </a:lnTo>
                  <a:lnTo>
                    <a:pt x="7767" y="43715"/>
                  </a:lnTo>
                  <a:lnTo>
                    <a:pt x="7173" y="40823"/>
                  </a:lnTo>
                  <a:lnTo>
                    <a:pt x="6719" y="37048"/>
                  </a:lnTo>
                  <a:lnTo>
                    <a:pt x="7893" y="34535"/>
                  </a:lnTo>
                  <a:lnTo>
                    <a:pt x="6315" y="33373"/>
                  </a:lnTo>
                  <a:lnTo>
                    <a:pt x="6315" y="31542"/>
                  </a:lnTo>
                  <a:lnTo>
                    <a:pt x="8082" y="31833"/>
                  </a:lnTo>
                  <a:lnTo>
                    <a:pt x="9244" y="30040"/>
                  </a:lnTo>
                  <a:lnTo>
                    <a:pt x="7577" y="29509"/>
                  </a:lnTo>
                  <a:lnTo>
                    <a:pt x="7577" y="25671"/>
                  </a:lnTo>
                  <a:lnTo>
                    <a:pt x="7981" y="21643"/>
                  </a:lnTo>
                  <a:lnTo>
                    <a:pt x="6277" y="18309"/>
                  </a:lnTo>
                  <a:lnTo>
                    <a:pt x="6125" y="18309"/>
                  </a:lnTo>
                  <a:cubicBezTo>
                    <a:pt x="6024" y="18271"/>
                    <a:pt x="5645" y="18082"/>
                    <a:pt x="4408" y="17413"/>
                  </a:cubicBezTo>
                  <a:cubicBezTo>
                    <a:pt x="3845" y="17104"/>
                    <a:pt x="3347" y="16952"/>
                    <a:pt x="2915" y="16952"/>
                  </a:cubicBezTo>
                  <a:cubicBezTo>
                    <a:pt x="2746" y="16952"/>
                    <a:pt x="2587" y="16975"/>
                    <a:pt x="2438" y="17021"/>
                  </a:cubicBezTo>
                  <a:cubicBezTo>
                    <a:pt x="2274" y="17072"/>
                    <a:pt x="2122" y="17147"/>
                    <a:pt x="1983" y="17261"/>
                  </a:cubicBezTo>
                  <a:lnTo>
                    <a:pt x="620" y="16339"/>
                  </a:lnTo>
                  <a:lnTo>
                    <a:pt x="620" y="15455"/>
                  </a:lnTo>
                  <a:lnTo>
                    <a:pt x="3852" y="15203"/>
                  </a:lnTo>
                  <a:lnTo>
                    <a:pt x="3208" y="13763"/>
                  </a:lnTo>
                  <a:lnTo>
                    <a:pt x="1819" y="13612"/>
                  </a:lnTo>
                  <a:lnTo>
                    <a:pt x="1504" y="12450"/>
                  </a:lnTo>
                  <a:lnTo>
                    <a:pt x="3057" y="12160"/>
                  </a:lnTo>
                  <a:lnTo>
                    <a:pt x="5797" y="11036"/>
                  </a:lnTo>
                  <a:lnTo>
                    <a:pt x="7678" y="9470"/>
                  </a:lnTo>
                  <a:lnTo>
                    <a:pt x="6857" y="8233"/>
                  </a:lnTo>
                  <a:lnTo>
                    <a:pt x="7994" y="6781"/>
                  </a:lnTo>
                  <a:lnTo>
                    <a:pt x="10178" y="6301"/>
                  </a:lnTo>
                  <a:lnTo>
                    <a:pt x="11769" y="4710"/>
                  </a:lnTo>
                  <a:lnTo>
                    <a:pt x="13777" y="3965"/>
                  </a:lnTo>
                  <a:lnTo>
                    <a:pt x="15355" y="3712"/>
                  </a:lnTo>
                  <a:lnTo>
                    <a:pt x="15646" y="5430"/>
                  </a:lnTo>
                  <a:lnTo>
                    <a:pt x="17325" y="5935"/>
                  </a:lnTo>
                  <a:lnTo>
                    <a:pt x="17792" y="4382"/>
                  </a:lnTo>
                  <a:lnTo>
                    <a:pt x="18323" y="4584"/>
                  </a:lnTo>
                  <a:lnTo>
                    <a:pt x="18651" y="7033"/>
                  </a:lnTo>
                  <a:lnTo>
                    <a:pt x="20949" y="7033"/>
                  </a:lnTo>
                  <a:lnTo>
                    <a:pt x="20053" y="4407"/>
                  </a:lnTo>
                  <a:lnTo>
                    <a:pt x="20570" y="3031"/>
                  </a:lnTo>
                  <a:lnTo>
                    <a:pt x="22250" y="2980"/>
                  </a:lnTo>
                  <a:lnTo>
                    <a:pt x="27591" y="682"/>
                  </a:lnTo>
                  <a:close/>
                  <a:moveTo>
                    <a:pt x="27604" y="0"/>
                  </a:moveTo>
                  <a:lnTo>
                    <a:pt x="22161" y="2361"/>
                  </a:lnTo>
                  <a:lnTo>
                    <a:pt x="20116" y="2424"/>
                  </a:lnTo>
                  <a:lnTo>
                    <a:pt x="19371" y="4407"/>
                  </a:lnTo>
                  <a:lnTo>
                    <a:pt x="20053" y="6415"/>
                  </a:lnTo>
                  <a:lnTo>
                    <a:pt x="19194" y="6415"/>
                  </a:lnTo>
                  <a:lnTo>
                    <a:pt x="18891" y="4142"/>
                  </a:lnTo>
                  <a:lnTo>
                    <a:pt x="17376" y="3548"/>
                  </a:lnTo>
                  <a:lnTo>
                    <a:pt x="16896" y="5152"/>
                  </a:lnTo>
                  <a:lnTo>
                    <a:pt x="16214" y="4937"/>
                  </a:lnTo>
                  <a:lnTo>
                    <a:pt x="15861" y="2993"/>
                  </a:lnTo>
                  <a:lnTo>
                    <a:pt x="13600" y="3359"/>
                  </a:lnTo>
                  <a:lnTo>
                    <a:pt x="11479" y="4154"/>
                  </a:lnTo>
                  <a:lnTo>
                    <a:pt x="9850" y="5733"/>
                  </a:lnTo>
                  <a:lnTo>
                    <a:pt x="7628" y="6200"/>
                  </a:lnTo>
                  <a:lnTo>
                    <a:pt x="6075" y="8208"/>
                  </a:lnTo>
                  <a:lnTo>
                    <a:pt x="6832" y="9344"/>
                  </a:lnTo>
                  <a:lnTo>
                    <a:pt x="5506" y="10480"/>
                  </a:lnTo>
                  <a:lnTo>
                    <a:pt x="2905" y="11541"/>
                  </a:lnTo>
                  <a:lnTo>
                    <a:pt x="708" y="11958"/>
                  </a:lnTo>
                  <a:lnTo>
                    <a:pt x="1339" y="14193"/>
                  </a:lnTo>
                  <a:lnTo>
                    <a:pt x="2792" y="14344"/>
                  </a:lnTo>
                  <a:lnTo>
                    <a:pt x="2918" y="14635"/>
                  </a:lnTo>
                  <a:lnTo>
                    <a:pt x="1" y="14862"/>
                  </a:lnTo>
                  <a:lnTo>
                    <a:pt x="1" y="16655"/>
                  </a:lnTo>
                  <a:lnTo>
                    <a:pt x="2173" y="18132"/>
                  </a:lnTo>
                  <a:lnTo>
                    <a:pt x="2337" y="17817"/>
                  </a:lnTo>
                  <a:cubicBezTo>
                    <a:pt x="2400" y="17716"/>
                    <a:pt x="2514" y="17640"/>
                    <a:pt x="2627" y="17615"/>
                  </a:cubicBezTo>
                  <a:cubicBezTo>
                    <a:pt x="2703" y="17592"/>
                    <a:pt x="2796" y="17576"/>
                    <a:pt x="2911" y="17576"/>
                  </a:cubicBezTo>
                  <a:cubicBezTo>
                    <a:pt x="3180" y="17576"/>
                    <a:pt x="3565" y="17663"/>
                    <a:pt x="4105" y="17956"/>
                  </a:cubicBezTo>
                  <a:cubicBezTo>
                    <a:pt x="5153" y="18536"/>
                    <a:pt x="5620" y="18764"/>
                    <a:pt x="5847" y="18865"/>
                  </a:cubicBezTo>
                  <a:lnTo>
                    <a:pt x="7325" y="21756"/>
                  </a:lnTo>
                  <a:lnTo>
                    <a:pt x="6933" y="25645"/>
                  </a:lnTo>
                  <a:lnTo>
                    <a:pt x="6933" y="29976"/>
                  </a:lnTo>
                  <a:lnTo>
                    <a:pt x="8259" y="30393"/>
                  </a:lnTo>
                  <a:lnTo>
                    <a:pt x="7767" y="31138"/>
                  </a:lnTo>
                  <a:lnTo>
                    <a:pt x="5671" y="30785"/>
                  </a:lnTo>
                  <a:lnTo>
                    <a:pt x="5671" y="33689"/>
                  </a:lnTo>
                  <a:lnTo>
                    <a:pt x="7097" y="34737"/>
                  </a:lnTo>
                  <a:lnTo>
                    <a:pt x="6062" y="36947"/>
                  </a:lnTo>
                  <a:lnTo>
                    <a:pt x="6554" y="40924"/>
                  </a:lnTo>
                  <a:lnTo>
                    <a:pt x="7148" y="43828"/>
                  </a:lnTo>
                  <a:lnTo>
                    <a:pt x="7691" y="46808"/>
                  </a:lnTo>
                  <a:lnTo>
                    <a:pt x="9408" y="46556"/>
                  </a:lnTo>
                  <a:lnTo>
                    <a:pt x="11252" y="48740"/>
                  </a:lnTo>
                  <a:lnTo>
                    <a:pt x="12780" y="46152"/>
                  </a:lnTo>
                  <a:lnTo>
                    <a:pt x="13916" y="42654"/>
                  </a:lnTo>
                  <a:lnTo>
                    <a:pt x="15343" y="40381"/>
                  </a:lnTo>
                  <a:lnTo>
                    <a:pt x="17388" y="39826"/>
                  </a:lnTo>
                  <a:lnTo>
                    <a:pt x="20621" y="38449"/>
                  </a:lnTo>
                  <a:lnTo>
                    <a:pt x="22250" y="36429"/>
                  </a:lnTo>
                  <a:lnTo>
                    <a:pt x="25116" y="36050"/>
                  </a:lnTo>
                  <a:lnTo>
                    <a:pt x="29738" y="33184"/>
                  </a:lnTo>
                  <a:lnTo>
                    <a:pt x="29005" y="33108"/>
                  </a:lnTo>
                  <a:lnTo>
                    <a:pt x="29877" y="31100"/>
                  </a:lnTo>
                  <a:lnTo>
                    <a:pt x="29270" y="29105"/>
                  </a:lnTo>
                  <a:cubicBezTo>
                    <a:pt x="29637" y="28979"/>
                    <a:pt x="30142" y="28600"/>
                    <a:pt x="30558" y="27514"/>
                  </a:cubicBezTo>
                  <a:cubicBezTo>
                    <a:pt x="30659" y="27274"/>
                    <a:pt x="30748" y="27022"/>
                    <a:pt x="30824" y="26782"/>
                  </a:cubicBezTo>
                  <a:lnTo>
                    <a:pt x="31202" y="25847"/>
                  </a:lnTo>
                  <a:cubicBezTo>
                    <a:pt x="31720" y="24585"/>
                    <a:pt x="31935" y="24054"/>
                    <a:pt x="32036" y="23815"/>
                  </a:cubicBezTo>
                  <a:cubicBezTo>
                    <a:pt x="32149" y="23726"/>
                    <a:pt x="32238" y="23600"/>
                    <a:pt x="32288" y="23474"/>
                  </a:cubicBezTo>
                  <a:cubicBezTo>
                    <a:pt x="32452" y="23070"/>
                    <a:pt x="32389" y="22514"/>
                    <a:pt x="32074" y="21807"/>
                  </a:cubicBezTo>
                  <a:cubicBezTo>
                    <a:pt x="31910" y="21403"/>
                    <a:pt x="31644" y="21062"/>
                    <a:pt x="31303" y="20797"/>
                  </a:cubicBezTo>
                  <a:cubicBezTo>
                    <a:pt x="31834" y="20494"/>
                    <a:pt x="32112" y="20329"/>
                    <a:pt x="32250" y="20228"/>
                  </a:cubicBezTo>
                  <a:lnTo>
                    <a:pt x="32263" y="20241"/>
                  </a:lnTo>
                  <a:lnTo>
                    <a:pt x="33311" y="19572"/>
                  </a:lnTo>
                  <a:lnTo>
                    <a:pt x="32894" y="17046"/>
                  </a:lnTo>
                  <a:lnTo>
                    <a:pt x="33261" y="14534"/>
                  </a:lnTo>
                  <a:lnTo>
                    <a:pt x="35167" y="12412"/>
                  </a:lnTo>
                  <a:lnTo>
                    <a:pt x="36897" y="10329"/>
                  </a:lnTo>
                  <a:lnTo>
                    <a:pt x="37592" y="8220"/>
                  </a:lnTo>
                  <a:lnTo>
                    <a:pt x="35167" y="7096"/>
                  </a:lnTo>
                  <a:lnTo>
                    <a:pt x="32756" y="8018"/>
                  </a:lnTo>
                  <a:lnTo>
                    <a:pt x="31872" y="8801"/>
                  </a:lnTo>
                  <a:lnTo>
                    <a:pt x="32364" y="7942"/>
                  </a:lnTo>
                  <a:lnTo>
                    <a:pt x="32541" y="7046"/>
                  </a:lnTo>
                  <a:lnTo>
                    <a:pt x="28046" y="7046"/>
                  </a:lnTo>
                  <a:lnTo>
                    <a:pt x="28008" y="6604"/>
                  </a:lnTo>
                  <a:lnTo>
                    <a:pt x="29536" y="6415"/>
                  </a:lnTo>
                  <a:lnTo>
                    <a:pt x="32541" y="6415"/>
                  </a:lnTo>
                  <a:lnTo>
                    <a:pt x="32162" y="3927"/>
                  </a:lnTo>
                  <a:lnTo>
                    <a:pt x="31228" y="1768"/>
                  </a:lnTo>
                  <a:lnTo>
                    <a:pt x="27604"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7137;p62">
              <a:extLst>
                <a:ext uri="{FF2B5EF4-FFF2-40B4-BE49-F238E27FC236}">
                  <a16:creationId xmlns:a16="http://schemas.microsoft.com/office/drawing/2014/main" id="{90082857-03B9-F25A-2EA0-A8941F05344A}"/>
                </a:ext>
              </a:extLst>
            </p:cNvPr>
            <p:cNvSpPr/>
            <p:nvPr/>
          </p:nvSpPr>
          <p:spPr>
            <a:xfrm>
              <a:off x="2067150" y="740400"/>
              <a:ext cx="667350" cy="530050"/>
            </a:xfrm>
            <a:custGeom>
              <a:avLst/>
              <a:gdLst/>
              <a:ahLst/>
              <a:cxnLst/>
              <a:rect l="l" t="t" r="r" b="b"/>
              <a:pathLst>
                <a:path w="26694" h="21202" extrusionOk="0">
                  <a:moveTo>
                    <a:pt x="19218" y="1"/>
                  </a:moveTo>
                  <a:lnTo>
                    <a:pt x="14635" y="556"/>
                  </a:lnTo>
                  <a:lnTo>
                    <a:pt x="11415" y="1895"/>
                  </a:lnTo>
                  <a:lnTo>
                    <a:pt x="10228" y="3157"/>
                  </a:lnTo>
                  <a:lnTo>
                    <a:pt x="12122" y="5165"/>
                  </a:lnTo>
                  <a:lnTo>
                    <a:pt x="14016" y="6100"/>
                  </a:lnTo>
                  <a:lnTo>
                    <a:pt x="11099" y="6163"/>
                  </a:lnTo>
                  <a:lnTo>
                    <a:pt x="9041" y="4660"/>
                  </a:lnTo>
                  <a:lnTo>
                    <a:pt x="8814" y="2766"/>
                  </a:lnTo>
                  <a:lnTo>
                    <a:pt x="7627" y="2286"/>
                  </a:lnTo>
                  <a:lnTo>
                    <a:pt x="5190" y="6706"/>
                  </a:lnTo>
                  <a:lnTo>
                    <a:pt x="4786" y="9711"/>
                  </a:lnTo>
                  <a:lnTo>
                    <a:pt x="5733" y="11756"/>
                  </a:lnTo>
                  <a:lnTo>
                    <a:pt x="7627" y="12236"/>
                  </a:lnTo>
                  <a:lnTo>
                    <a:pt x="8650" y="13688"/>
                  </a:lnTo>
                  <a:lnTo>
                    <a:pt x="6288" y="13082"/>
                  </a:lnTo>
                  <a:lnTo>
                    <a:pt x="5101" y="14509"/>
                  </a:lnTo>
                  <a:lnTo>
                    <a:pt x="2816" y="14509"/>
                  </a:lnTo>
                  <a:lnTo>
                    <a:pt x="1642" y="14004"/>
                  </a:lnTo>
                  <a:lnTo>
                    <a:pt x="417" y="12741"/>
                  </a:lnTo>
                  <a:cubicBezTo>
                    <a:pt x="177" y="12905"/>
                    <a:pt x="0" y="14332"/>
                    <a:pt x="0" y="14332"/>
                  </a:cubicBezTo>
                  <a:lnTo>
                    <a:pt x="1212" y="15822"/>
                  </a:lnTo>
                  <a:lnTo>
                    <a:pt x="631" y="18007"/>
                  </a:lnTo>
                  <a:lnTo>
                    <a:pt x="51" y="19459"/>
                  </a:lnTo>
                  <a:lnTo>
                    <a:pt x="3914" y="20494"/>
                  </a:lnTo>
                  <a:lnTo>
                    <a:pt x="6566" y="21201"/>
                  </a:lnTo>
                  <a:lnTo>
                    <a:pt x="7551" y="20810"/>
                  </a:lnTo>
                  <a:lnTo>
                    <a:pt x="7551" y="19232"/>
                  </a:lnTo>
                  <a:lnTo>
                    <a:pt x="5809" y="18689"/>
                  </a:lnTo>
                  <a:lnTo>
                    <a:pt x="3927" y="18032"/>
                  </a:lnTo>
                  <a:lnTo>
                    <a:pt x="3296" y="16403"/>
                  </a:lnTo>
                  <a:lnTo>
                    <a:pt x="4748" y="16138"/>
                  </a:lnTo>
                  <a:lnTo>
                    <a:pt x="7071" y="17653"/>
                  </a:lnTo>
                  <a:lnTo>
                    <a:pt x="9129" y="17653"/>
                  </a:lnTo>
                  <a:lnTo>
                    <a:pt x="11024" y="18348"/>
                  </a:lnTo>
                  <a:lnTo>
                    <a:pt x="11806" y="15140"/>
                  </a:lnTo>
                  <a:lnTo>
                    <a:pt x="13625" y="13398"/>
                  </a:lnTo>
                  <a:lnTo>
                    <a:pt x="15115" y="12224"/>
                  </a:lnTo>
                  <a:lnTo>
                    <a:pt x="15115" y="10405"/>
                  </a:lnTo>
                  <a:lnTo>
                    <a:pt x="18587" y="9231"/>
                  </a:lnTo>
                  <a:lnTo>
                    <a:pt x="21277" y="7728"/>
                  </a:lnTo>
                  <a:lnTo>
                    <a:pt x="23322" y="5986"/>
                  </a:lnTo>
                  <a:lnTo>
                    <a:pt x="25494" y="5216"/>
                  </a:lnTo>
                  <a:lnTo>
                    <a:pt x="26694" y="3322"/>
                  </a:lnTo>
                  <a:lnTo>
                    <a:pt x="25671" y="1390"/>
                  </a:lnTo>
                  <a:lnTo>
                    <a:pt x="22767" y="1"/>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7138;p62">
              <a:extLst>
                <a:ext uri="{FF2B5EF4-FFF2-40B4-BE49-F238E27FC236}">
                  <a16:creationId xmlns:a16="http://schemas.microsoft.com/office/drawing/2014/main" id="{90C2BD58-87BB-546A-5C7C-3066691ADE77}"/>
                </a:ext>
              </a:extLst>
            </p:cNvPr>
            <p:cNvSpPr/>
            <p:nvPr/>
          </p:nvSpPr>
          <p:spPr>
            <a:xfrm>
              <a:off x="2057975" y="732525"/>
              <a:ext cx="685375" cy="546450"/>
            </a:xfrm>
            <a:custGeom>
              <a:avLst/>
              <a:gdLst/>
              <a:ahLst/>
              <a:cxnLst/>
              <a:rect l="l" t="t" r="r" b="b"/>
              <a:pathLst>
                <a:path w="27415" h="21858" extrusionOk="0">
                  <a:moveTo>
                    <a:pt x="23058" y="631"/>
                  </a:moveTo>
                  <a:lnTo>
                    <a:pt x="25811" y="1919"/>
                  </a:lnTo>
                  <a:lnTo>
                    <a:pt x="26682" y="3599"/>
                  </a:lnTo>
                  <a:lnTo>
                    <a:pt x="25646" y="5240"/>
                  </a:lnTo>
                  <a:lnTo>
                    <a:pt x="23576" y="5998"/>
                  </a:lnTo>
                  <a:lnTo>
                    <a:pt x="21480" y="7753"/>
                  </a:lnTo>
                  <a:lnTo>
                    <a:pt x="18853" y="9230"/>
                  </a:lnTo>
                  <a:lnTo>
                    <a:pt x="15166" y="10493"/>
                  </a:lnTo>
                  <a:lnTo>
                    <a:pt x="15166" y="12387"/>
                  </a:lnTo>
                  <a:lnTo>
                    <a:pt x="13764" y="13486"/>
                  </a:lnTo>
                  <a:lnTo>
                    <a:pt x="11883" y="15291"/>
                  </a:lnTo>
                  <a:lnTo>
                    <a:pt x="11163" y="18246"/>
                  </a:lnTo>
                  <a:lnTo>
                    <a:pt x="9597" y="17678"/>
                  </a:lnTo>
                  <a:lnTo>
                    <a:pt x="7539" y="17665"/>
                  </a:lnTo>
                  <a:lnTo>
                    <a:pt x="5191" y="16125"/>
                  </a:lnTo>
                  <a:lnTo>
                    <a:pt x="3233" y="16478"/>
                  </a:lnTo>
                  <a:lnTo>
                    <a:pt x="4067" y="18600"/>
                  </a:lnTo>
                  <a:lnTo>
                    <a:pt x="6087" y="19307"/>
                  </a:lnTo>
                  <a:lnTo>
                    <a:pt x="7602" y="19786"/>
                  </a:lnTo>
                  <a:lnTo>
                    <a:pt x="7602" y="20910"/>
                  </a:lnTo>
                  <a:lnTo>
                    <a:pt x="6921" y="21188"/>
                  </a:lnTo>
                  <a:lnTo>
                    <a:pt x="847" y="19559"/>
                  </a:lnTo>
                  <a:lnTo>
                    <a:pt x="1301" y="18398"/>
                  </a:lnTo>
                  <a:lnTo>
                    <a:pt x="1920" y="16062"/>
                  </a:lnTo>
                  <a:lnTo>
                    <a:pt x="695" y="14559"/>
                  </a:lnTo>
                  <a:cubicBezTo>
                    <a:pt x="733" y="14243"/>
                    <a:pt x="796" y="13915"/>
                    <a:pt x="872" y="13612"/>
                  </a:cubicBezTo>
                  <a:lnTo>
                    <a:pt x="1769" y="14534"/>
                  </a:lnTo>
                  <a:lnTo>
                    <a:pt x="3057" y="15114"/>
                  </a:lnTo>
                  <a:lnTo>
                    <a:pt x="5620" y="15140"/>
                  </a:lnTo>
                  <a:lnTo>
                    <a:pt x="6769" y="13751"/>
                  </a:lnTo>
                  <a:lnTo>
                    <a:pt x="9762" y="14521"/>
                  </a:lnTo>
                  <a:lnTo>
                    <a:pt x="8183" y="12261"/>
                  </a:lnTo>
                  <a:lnTo>
                    <a:pt x="6327" y="11794"/>
                  </a:lnTo>
                  <a:lnTo>
                    <a:pt x="5481" y="9963"/>
                  </a:lnTo>
                  <a:lnTo>
                    <a:pt x="5860" y="7122"/>
                  </a:lnTo>
                  <a:lnTo>
                    <a:pt x="8133" y="3005"/>
                  </a:lnTo>
                  <a:lnTo>
                    <a:pt x="8890" y="3296"/>
                  </a:lnTo>
                  <a:lnTo>
                    <a:pt x="9130" y="5152"/>
                  </a:lnTo>
                  <a:lnTo>
                    <a:pt x="11365" y="6793"/>
                  </a:lnTo>
                  <a:lnTo>
                    <a:pt x="15684" y="6692"/>
                  </a:lnTo>
                  <a:lnTo>
                    <a:pt x="12678" y="5228"/>
                  </a:lnTo>
                  <a:lnTo>
                    <a:pt x="11024" y="3472"/>
                  </a:lnTo>
                  <a:lnTo>
                    <a:pt x="11971" y="2475"/>
                  </a:lnTo>
                  <a:lnTo>
                    <a:pt x="15090" y="1174"/>
                  </a:lnTo>
                  <a:lnTo>
                    <a:pt x="19585" y="631"/>
                  </a:lnTo>
                  <a:close/>
                  <a:moveTo>
                    <a:pt x="19548" y="0"/>
                  </a:moveTo>
                  <a:lnTo>
                    <a:pt x="14977" y="556"/>
                  </a:lnTo>
                  <a:lnTo>
                    <a:pt x="11656" y="1919"/>
                  </a:lnTo>
                  <a:lnTo>
                    <a:pt x="10166" y="3472"/>
                  </a:lnTo>
                  <a:lnTo>
                    <a:pt x="12262" y="5695"/>
                  </a:lnTo>
                  <a:lnTo>
                    <a:pt x="13083" y="6124"/>
                  </a:lnTo>
                  <a:lnTo>
                    <a:pt x="11567" y="6162"/>
                  </a:lnTo>
                  <a:lnTo>
                    <a:pt x="9724" y="4798"/>
                  </a:lnTo>
                  <a:lnTo>
                    <a:pt x="9471" y="2854"/>
                  </a:lnTo>
                  <a:lnTo>
                    <a:pt x="7868" y="2210"/>
                  </a:lnTo>
                  <a:lnTo>
                    <a:pt x="5279" y="6869"/>
                  </a:lnTo>
                  <a:lnTo>
                    <a:pt x="4837" y="10064"/>
                  </a:lnTo>
                  <a:lnTo>
                    <a:pt x="5885" y="12337"/>
                  </a:lnTo>
                  <a:lnTo>
                    <a:pt x="7804" y="12816"/>
                  </a:lnTo>
                  <a:lnTo>
                    <a:pt x="8272" y="13486"/>
                  </a:lnTo>
                  <a:lnTo>
                    <a:pt x="6542" y="13044"/>
                  </a:lnTo>
                  <a:lnTo>
                    <a:pt x="5330" y="14508"/>
                  </a:lnTo>
                  <a:lnTo>
                    <a:pt x="3259" y="14508"/>
                  </a:lnTo>
                  <a:lnTo>
                    <a:pt x="2185" y="14054"/>
                  </a:lnTo>
                  <a:lnTo>
                    <a:pt x="822" y="12652"/>
                  </a:lnTo>
                  <a:lnTo>
                    <a:pt x="607" y="12791"/>
                  </a:lnTo>
                  <a:cubicBezTo>
                    <a:pt x="519" y="12854"/>
                    <a:pt x="253" y="13031"/>
                    <a:pt x="51" y="14609"/>
                  </a:cubicBezTo>
                  <a:lnTo>
                    <a:pt x="39" y="14748"/>
                  </a:lnTo>
                  <a:lnTo>
                    <a:pt x="1238" y="16213"/>
                  </a:lnTo>
                  <a:lnTo>
                    <a:pt x="708" y="18208"/>
                  </a:lnTo>
                  <a:lnTo>
                    <a:pt x="1" y="19989"/>
                  </a:lnTo>
                  <a:lnTo>
                    <a:pt x="6946" y="21857"/>
                  </a:lnTo>
                  <a:lnTo>
                    <a:pt x="8234" y="21340"/>
                  </a:lnTo>
                  <a:lnTo>
                    <a:pt x="8234" y="19319"/>
                  </a:lnTo>
                  <a:lnTo>
                    <a:pt x="6289" y="18701"/>
                  </a:lnTo>
                  <a:lnTo>
                    <a:pt x="4547" y="18094"/>
                  </a:lnTo>
                  <a:lnTo>
                    <a:pt x="4092" y="16958"/>
                  </a:lnTo>
                  <a:lnTo>
                    <a:pt x="5052" y="16781"/>
                  </a:lnTo>
                  <a:lnTo>
                    <a:pt x="7350" y="18284"/>
                  </a:lnTo>
                  <a:lnTo>
                    <a:pt x="9433" y="18284"/>
                  </a:lnTo>
                  <a:lnTo>
                    <a:pt x="11605" y="19079"/>
                  </a:lnTo>
                  <a:lnTo>
                    <a:pt x="12464" y="15620"/>
                  </a:lnTo>
                  <a:lnTo>
                    <a:pt x="14181" y="13953"/>
                  </a:lnTo>
                  <a:lnTo>
                    <a:pt x="15797" y="12690"/>
                  </a:lnTo>
                  <a:lnTo>
                    <a:pt x="15797" y="10948"/>
                  </a:lnTo>
                  <a:lnTo>
                    <a:pt x="19106" y="9811"/>
                  </a:lnTo>
                  <a:lnTo>
                    <a:pt x="21833" y="8283"/>
                  </a:lnTo>
                  <a:lnTo>
                    <a:pt x="23853" y="6579"/>
                  </a:lnTo>
                  <a:lnTo>
                    <a:pt x="26063" y="5783"/>
                  </a:lnTo>
                  <a:lnTo>
                    <a:pt x="27414" y="3637"/>
                  </a:lnTo>
                  <a:lnTo>
                    <a:pt x="26265" y="1452"/>
                  </a:lnTo>
                  <a:lnTo>
                    <a:pt x="23209"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7139;p62">
              <a:extLst>
                <a:ext uri="{FF2B5EF4-FFF2-40B4-BE49-F238E27FC236}">
                  <a16:creationId xmlns:a16="http://schemas.microsoft.com/office/drawing/2014/main" id="{15E841E1-E39A-60BE-4966-7E68B16007A2}"/>
                </a:ext>
              </a:extLst>
            </p:cNvPr>
            <p:cNvSpPr/>
            <p:nvPr/>
          </p:nvSpPr>
          <p:spPr>
            <a:xfrm>
              <a:off x="2007475" y="1152350"/>
              <a:ext cx="49275" cy="59075"/>
            </a:xfrm>
            <a:custGeom>
              <a:avLst/>
              <a:gdLst/>
              <a:ahLst/>
              <a:cxnLst/>
              <a:rect l="l" t="t" r="r" b="b"/>
              <a:pathLst>
                <a:path w="1971" h="2363" extrusionOk="0">
                  <a:moveTo>
                    <a:pt x="1339" y="1"/>
                  </a:moveTo>
                  <a:cubicBezTo>
                    <a:pt x="1023" y="241"/>
                    <a:pt x="1" y="1554"/>
                    <a:pt x="1" y="1554"/>
                  </a:cubicBezTo>
                  <a:lnTo>
                    <a:pt x="1339" y="2362"/>
                  </a:lnTo>
                  <a:lnTo>
                    <a:pt x="1970" y="1188"/>
                  </a:lnTo>
                  <a:lnTo>
                    <a:pt x="1339" y="1"/>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7140;p62">
              <a:extLst>
                <a:ext uri="{FF2B5EF4-FFF2-40B4-BE49-F238E27FC236}">
                  <a16:creationId xmlns:a16="http://schemas.microsoft.com/office/drawing/2014/main" id="{CA2B3BDC-625C-C108-9548-F21D5985AEBC}"/>
                </a:ext>
              </a:extLst>
            </p:cNvPr>
            <p:cNvSpPr/>
            <p:nvPr/>
          </p:nvSpPr>
          <p:spPr>
            <a:xfrm>
              <a:off x="1995800" y="1140375"/>
              <a:ext cx="70100" cy="82100"/>
            </a:xfrm>
            <a:custGeom>
              <a:avLst/>
              <a:gdLst/>
              <a:ahLst/>
              <a:cxnLst/>
              <a:rect l="l" t="t" r="r" b="b"/>
              <a:pathLst>
                <a:path w="2804" h="3284" extrusionOk="0">
                  <a:moveTo>
                    <a:pt x="1730" y="998"/>
                  </a:moveTo>
                  <a:lnTo>
                    <a:pt x="2084" y="1667"/>
                  </a:lnTo>
                  <a:lnTo>
                    <a:pt x="1692" y="2399"/>
                  </a:lnTo>
                  <a:lnTo>
                    <a:pt x="935" y="1945"/>
                  </a:lnTo>
                  <a:cubicBezTo>
                    <a:pt x="1200" y="1629"/>
                    <a:pt x="1516" y="1250"/>
                    <a:pt x="1730" y="998"/>
                  </a:cubicBezTo>
                  <a:close/>
                  <a:moveTo>
                    <a:pt x="1920" y="0"/>
                  </a:moveTo>
                  <a:lnTo>
                    <a:pt x="1617" y="227"/>
                  </a:lnTo>
                  <a:cubicBezTo>
                    <a:pt x="1288" y="480"/>
                    <a:pt x="392" y="1616"/>
                    <a:pt x="228" y="1844"/>
                  </a:cubicBezTo>
                  <a:lnTo>
                    <a:pt x="0" y="2121"/>
                  </a:lnTo>
                  <a:lnTo>
                    <a:pt x="1932" y="3283"/>
                  </a:lnTo>
                  <a:lnTo>
                    <a:pt x="2804" y="1654"/>
                  </a:lnTo>
                  <a:lnTo>
                    <a:pt x="1920"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7141;p62">
              <a:extLst>
                <a:ext uri="{FF2B5EF4-FFF2-40B4-BE49-F238E27FC236}">
                  <a16:creationId xmlns:a16="http://schemas.microsoft.com/office/drawing/2014/main" id="{3DAAC168-BD00-7443-21B0-9993E160A85A}"/>
                </a:ext>
              </a:extLst>
            </p:cNvPr>
            <p:cNvSpPr/>
            <p:nvPr/>
          </p:nvSpPr>
          <p:spPr>
            <a:xfrm>
              <a:off x="2092700" y="954125"/>
              <a:ext cx="54950" cy="101675"/>
            </a:xfrm>
            <a:custGeom>
              <a:avLst/>
              <a:gdLst/>
              <a:ahLst/>
              <a:cxnLst/>
              <a:rect l="l" t="t" r="r" b="b"/>
              <a:pathLst>
                <a:path w="2198" h="4067" extrusionOk="0">
                  <a:moveTo>
                    <a:pt x="1125" y="0"/>
                  </a:moveTo>
                  <a:lnTo>
                    <a:pt x="1" y="2096"/>
                  </a:lnTo>
                  <a:lnTo>
                    <a:pt x="455" y="4066"/>
                  </a:lnTo>
                  <a:lnTo>
                    <a:pt x="847" y="4066"/>
                  </a:lnTo>
                  <a:lnTo>
                    <a:pt x="847" y="2488"/>
                  </a:lnTo>
                  <a:lnTo>
                    <a:pt x="2198" y="1717"/>
                  </a:lnTo>
                  <a:lnTo>
                    <a:pt x="1125" y="0"/>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7142;p62">
              <a:extLst>
                <a:ext uri="{FF2B5EF4-FFF2-40B4-BE49-F238E27FC236}">
                  <a16:creationId xmlns:a16="http://schemas.microsoft.com/office/drawing/2014/main" id="{E5E650A5-EF4A-E333-F685-469C86DFE863}"/>
                </a:ext>
              </a:extLst>
            </p:cNvPr>
            <p:cNvSpPr/>
            <p:nvPr/>
          </p:nvSpPr>
          <p:spPr>
            <a:xfrm>
              <a:off x="2084500" y="938325"/>
              <a:ext cx="73900" cy="125350"/>
            </a:xfrm>
            <a:custGeom>
              <a:avLst/>
              <a:gdLst/>
              <a:ahLst/>
              <a:cxnLst/>
              <a:rect l="l" t="t" r="r" b="b"/>
              <a:pathLst>
                <a:path w="2956" h="5014" extrusionOk="0">
                  <a:moveTo>
                    <a:pt x="1478" y="1263"/>
                  </a:moveTo>
                  <a:lnTo>
                    <a:pt x="2084" y="2236"/>
                  </a:lnTo>
                  <a:lnTo>
                    <a:pt x="859" y="2943"/>
                  </a:lnTo>
                  <a:lnTo>
                    <a:pt x="859" y="3637"/>
                  </a:lnTo>
                  <a:lnTo>
                    <a:pt x="670" y="2779"/>
                  </a:lnTo>
                  <a:lnTo>
                    <a:pt x="1478" y="1263"/>
                  </a:lnTo>
                  <a:close/>
                  <a:moveTo>
                    <a:pt x="1440" y="1"/>
                  </a:moveTo>
                  <a:lnTo>
                    <a:pt x="1" y="2690"/>
                  </a:lnTo>
                  <a:lnTo>
                    <a:pt x="531" y="5014"/>
                  </a:lnTo>
                  <a:lnTo>
                    <a:pt x="1491" y="5014"/>
                  </a:lnTo>
                  <a:lnTo>
                    <a:pt x="1491" y="3296"/>
                  </a:lnTo>
                  <a:lnTo>
                    <a:pt x="2955" y="2463"/>
                  </a:lnTo>
                  <a:lnTo>
                    <a:pt x="1440"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7143;p62">
              <a:extLst>
                <a:ext uri="{FF2B5EF4-FFF2-40B4-BE49-F238E27FC236}">
                  <a16:creationId xmlns:a16="http://schemas.microsoft.com/office/drawing/2014/main" id="{9E5876CC-4FAE-D481-D63C-C24EC3911A90}"/>
                </a:ext>
              </a:extLst>
            </p:cNvPr>
            <p:cNvSpPr/>
            <p:nvPr/>
          </p:nvSpPr>
          <p:spPr>
            <a:xfrm>
              <a:off x="1999575" y="874575"/>
              <a:ext cx="83050" cy="141750"/>
            </a:xfrm>
            <a:custGeom>
              <a:avLst/>
              <a:gdLst/>
              <a:ahLst/>
              <a:cxnLst/>
              <a:rect l="l" t="t" r="r" b="b"/>
              <a:pathLst>
                <a:path w="3322" h="5670" extrusionOk="0">
                  <a:moveTo>
                    <a:pt x="796" y="0"/>
                  </a:moveTo>
                  <a:lnTo>
                    <a:pt x="796" y="1882"/>
                  </a:lnTo>
                  <a:lnTo>
                    <a:pt x="1" y="2601"/>
                  </a:lnTo>
                  <a:lnTo>
                    <a:pt x="1264" y="4407"/>
                  </a:lnTo>
                  <a:lnTo>
                    <a:pt x="1617" y="5670"/>
                  </a:lnTo>
                  <a:lnTo>
                    <a:pt x="3322" y="2286"/>
                  </a:lnTo>
                  <a:lnTo>
                    <a:pt x="3322" y="631"/>
                  </a:lnTo>
                  <a:lnTo>
                    <a:pt x="796" y="0"/>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7144;p62">
              <a:extLst>
                <a:ext uri="{FF2B5EF4-FFF2-40B4-BE49-F238E27FC236}">
                  <a16:creationId xmlns:a16="http://schemas.microsoft.com/office/drawing/2014/main" id="{E961DDA9-BBAD-4696-C847-F5DBA8C44C08}"/>
                </a:ext>
              </a:extLst>
            </p:cNvPr>
            <p:cNvSpPr/>
            <p:nvPr/>
          </p:nvSpPr>
          <p:spPr>
            <a:xfrm>
              <a:off x="1989175" y="864475"/>
              <a:ext cx="101025" cy="173625"/>
            </a:xfrm>
            <a:custGeom>
              <a:avLst/>
              <a:gdLst/>
              <a:ahLst/>
              <a:cxnLst/>
              <a:rect l="l" t="t" r="r" b="b"/>
              <a:pathLst>
                <a:path w="4041" h="6945" extrusionOk="0">
                  <a:moveTo>
                    <a:pt x="1528" y="808"/>
                  </a:moveTo>
                  <a:lnTo>
                    <a:pt x="3422" y="1275"/>
                  </a:lnTo>
                  <a:lnTo>
                    <a:pt x="3422" y="2614"/>
                  </a:lnTo>
                  <a:lnTo>
                    <a:pt x="2109" y="5202"/>
                  </a:lnTo>
                  <a:lnTo>
                    <a:pt x="1970" y="4735"/>
                  </a:lnTo>
                  <a:lnTo>
                    <a:pt x="834" y="3043"/>
                  </a:lnTo>
                  <a:lnTo>
                    <a:pt x="1528" y="2437"/>
                  </a:lnTo>
                  <a:lnTo>
                    <a:pt x="1528" y="808"/>
                  </a:lnTo>
                  <a:close/>
                  <a:moveTo>
                    <a:pt x="884" y="0"/>
                  </a:moveTo>
                  <a:lnTo>
                    <a:pt x="884" y="2147"/>
                  </a:lnTo>
                  <a:lnTo>
                    <a:pt x="0" y="2955"/>
                  </a:lnTo>
                  <a:lnTo>
                    <a:pt x="1389" y="4950"/>
                  </a:lnTo>
                  <a:lnTo>
                    <a:pt x="1932" y="6945"/>
                  </a:lnTo>
                  <a:lnTo>
                    <a:pt x="4041" y="2765"/>
                  </a:lnTo>
                  <a:lnTo>
                    <a:pt x="4041" y="783"/>
                  </a:lnTo>
                  <a:lnTo>
                    <a:pt x="884"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7145;p62">
              <a:extLst>
                <a:ext uri="{FF2B5EF4-FFF2-40B4-BE49-F238E27FC236}">
                  <a16:creationId xmlns:a16="http://schemas.microsoft.com/office/drawing/2014/main" id="{DAD31490-C77C-083E-16FE-F8BFE67B0B4B}"/>
                </a:ext>
              </a:extLst>
            </p:cNvPr>
            <p:cNvSpPr/>
            <p:nvPr/>
          </p:nvSpPr>
          <p:spPr>
            <a:xfrm>
              <a:off x="1924775" y="1047875"/>
              <a:ext cx="106400" cy="104500"/>
            </a:xfrm>
            <a:custGeom>
              <a:avLst/>
              <a:gdLst/>
              <a:ahLst/>
              <a:cxnLst/>
              <a:rect l="l" t="t" r="r" b="b"/>
              <a:pathLst>
                <a:path w="4256" h="4180" extrusionOk="0">
                  <a:moveTo>
                    <a:pt x="0" y="0"/>
                  </a:moveTo>
                  <a:lnTo>
                    <a:pt x="0" y="1894"/>
                  </a:lnTo>
                  <a:lnTo>
                    <a:pt x="1263" y="2690"/>
                  </a:lnTo>
                  <a:lnTo>
                    <a:pt x="947" y="4180"/>
                  </a:lnTo>
                  <a:cubicBezTo>
                    <a:pt x="947" y="4180"/>
                    <a:pt x="2481" y="3571"/>
                    <a:pt x="2595" y="3571"/>
                  </a:cubicBezTo>
                  <a:cubicBezTo>
                    <a:pt x="2599" y="3571"/>
                    <a:pt x="2601" y="3572"/>
                    <a:pt x="2601" y="3574"/>
                  </a:cubicBezTo>
                  <a:cubicBezTo>
                    <a:pt x="2601" y="3574"/>
                    <a:pt x="2602" y="3575"/>
                    <a:pt x="2602" y="3575"/>
                  </a:cubicBezTo>
                  <a:cubicBezTo>
                    <a:pt x="2638" y="3575"/>
                    <a:pt x="4256" y="1389"/>
                    <a:pt x="4256" y="1389"/>
                  </a:cubicBezTo>
                  <a:lnTo>
                    <a:pt x="3296" y="0"/>
                  </a:lnTo>
                  <a:lnTo>
                    <a:pt x="2147" y="796"/>
                  </a:lnTo>
                  <a:lnTo>
                    <a:pt x="0" y="0"/>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7146;p62">
              <a:extLst>
                <a:ext uri="{FF2B5EF4-FFF2-40B4-BE49-F238E27FC236}">
                  <a16:creationId xmlns:a16="http://schemas.microsoft.com/office/drawing/2014/main" id="{D1A84746-3E02-B381-81CD-D6B371ABCFCB}"/>
                </a:ext>
              </a:extLst>
            </p:cNvPr>
            <p:cNvSpPr/>
            <p:nvPr/>
          </p:nvSpPr>
          <p:spPr>
            <a:xfrm>
              <a:off x="1916875" y="1036500"/>
              <a:ext cx="124100" cy="128500"/>
            </a:xfrm>
            <a:custGeom>
              <a:avLst/>
              <a:gdLst/>
              <a:ahLst/>
              <a:cxnLst/>
              <a:rect l="l" t="t" r="r" b="b"/>
              <a:pathLst>
                <a:path w="4964" h="5140" extrusionOk="0">
                  <a:moveTo>
                    <a:pt x="3524" y="897"/>
                  </a:moveTo>
                  <a:lnTo>
                    <a:pt x="4180" y="1844"/>
                  </a:lnTo>
                  <a:cubicBezTo>
                    <a:pt x="3675" y="2526"/>
                    <a:pt x="2968" y="3473"/>
                    <a:pt x="2753" y="3738"/>
                  </a:cubicBezTo>
                  <a:cubicBezTo>
                    <a:pt x="2577" y="3789"/>
                    <a:pt x="2261" y="3903"/>
                    <a:pt x="1693" y="4130"/>
                  </a:cubicBezTo>
                  <a:lnTo>
                    <a:pt x="1933" y="2981"/>
                  </a:lnTo>
                  <a:lnTo>
                    <a:pt x="632" y="2173"/>
                  </a:lnTo>
                  <a:lnTo>
                    <a:pt x="632" y="910"/>
                  </a:lnTo>
                  <a:lnTo>
                    <a:pt x="2501" y="1604"/>
                  </a:lnTo>
                  <a:lnTo>
                    <a:pt x="3524" y="897"/>
                  </a:lnTo>
                  <a:close/>
                  <a:moveTo>
                    <a:pt x="1" y="1"/>
                  </a:moveTo>
                  <a:lnTo>
                    <a:pt x="1" y="2526"/>
                  </a:lnTo>
                  <a:lnTo>
                    <a:pt x="1225" y="3284"/>
                  </a:lnTo>
                  <a:lnTo>
                    <a:pt x="834" y="5140"/>
                  </a:lnTo>
                  <a:lnTo>
                    <a:pt x="1377" y="4925"/>
                  </a:lnTo>
                  <a:cubicBezTo>
                    <a:pt x="1996" y="4685"/>
                    <a:pt x="2690" y="4420"/>
                    <a:pt x="2905" y="4344"/>
                  </a:cubicBezTo>
                  <a:cubicBezTo>
                    <a:pt x="2916" y="4347"/>
                    <a:pt x="2927" y="4348"/>
                    <a:pt x="2938" y="4348"/>
                  </a:cubicBezTo>
                  <a:cubicBezTo>
                    <a:pt x="3130" y="4348"/>
                    <a:pt x="3368" y="4002"/>
                    <a:pt x="4824" y="2021"/>
                  </a:cubicBezTo>
                  <a:lnTo>
                    <a:pt x="4963" y="1832"/>
                  </a:lnTo>
                  <a:lnTo>
                    <a:pt x="3688" y="13"/>
                  </a:lnTo>
                  <a:lnTo>
                    <a:pt x="2412" y="885"/>
                  </a:lnTo>
                  <a:lnTo>
                    <a:pt x="1"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7147;p62">
              <a:extLst>
                <a:ext uri="{FF2B5EF4-FFF2-40B4-BE49-F238E27FC236}">
                  <a16:creationId xmlns:a16="http://schemas.microsoft.com/office/drawing/2014/main" id="{3A6766F0-F284-5FEC-3A9C-22177D3E01CF}"/>
                </a:ext>
              </a:extLst>
            </p:cNvPr>
            <p:cNvSpPr/>
            <p:nvPr/>
          </p:nvSpPr>
          <p:spPr>
            <a:xfrm>
              <a:off x="1706650" y="1016300"/>
              <a:ext cx="192575" cy="136400"/>
            </a:xfrm>
            <a:custGeom>
              <a:avLst/>
              <a:gdLst/>
              <a:ahLst/>
              <a:cxnLst/>
              <a:rect l="l" t="t" r="r" b="b"/>
              <a:pathLst>
                <a:path w="7703" h="5456" extrusionOk="0">
                  <a:moveTo>
                    <a:pt x="2412" y="1"/>
                  </a:moveTo>
                  <a:lnTo>
                    <a:pt x="1616" y="518"/>
                  </a:lnTo>
                  <a:cubicBezTo>
                    <a:pt x="1376" y="594"/>
                    <a:pt x="0" y="2147"/>
                    <a:pt x="0" y="2147"/>
                  </a:cubicBezTo>
                  <a:lnTo>
                    <a:pt x="859" y="4029"/>
                  </a:lnTo>
                  <a:lnTo>
                    <a:pt x="1692" y="5456"/>
                  </a:lnTo>
                  <a:lnTo>
                    <a:pt x="4142" y="4849"/>
                  </a:lnTo>
                  <a:lnTo>
                    <a:pt x="5253" y="4269"/>
                  </a:lnTo>
                  <a:lnTo>
                    <a:pt x="7387" y="4837"/>
                  </a:lnTo>
                  <a:lnTo>
                    <a:pt x="7703" y="2652"/>
                  </a:lnTo>
                  <a:lnTo>
                    <a:pt x="6907" y="480"/>
                  </a:lnTo>
                  <a:lnTo>
                    <a:pt x="5013" y="1819"/>
                  </a:lnTo>
                  <a:lnTo>
                    <a:pt x="4520" y="2968"/>
                  </a:lnTo>
                  <a:lnTo>
                    <a:pt x="3043" y="2652"/>
                  </a:lnTo>
                  <a:lnTo>
                    <a:pt x="3043" y="1263"/>
                  </a:lnTo>
                  <a:lnTo>
                    <a:pt x="2412" y="1"/>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7148;p62">
              <a:extLst>
                <a:ext uri="{FF2B5EF4-FFF2-40B4-BE49-F238E27FC236}">
                  <a16:creationId xmlns:a16="http://schemas.microsoft.com/office/drawing/2014/main" id="{2DA59FD0-881F-2183-A2D0-A4911BDA7516}"/>
                </a:ext>
              </a:extLst>
            </p:cNvPr>
            <p:cNvSpPr/>
            <p:nvPr/>
          </p:nvSpPr>
          <p:spPr>
            <a:xfrm>
              <a:off x="1697800" y="1004950"/>
              <a:ext cx="209625" cy="156600"/>
            </a:xfrm>
            <a:custGeom>
              <a:avLst/>
              <a:gdLst/>
              <a:ahLst/>
              <a:cxnLst/>
              <a:rect l="l" t="t" r="r" b="b"/>
              <a:pathLst>
                <a:path w="8385" h="6264" extrusionOk="0">
                  <a:moveTo>
                    <a:pt x="2652" y="909"/>
                  </a:moveTo>
                  <a:lnTo>
                    <a:pt x="3094" y="1793"/>
                  </a:lnTo>
                  <a:lnTo>
                    <a:pt x="3094" y="3359"/>
                  </a:lnTo>
                  <a:lnTo>
                    <a:pt x="5064" y="3788"/>
                  </a:lnTo>
                  <a:lnTo>
                    <a:pt x="5632" y="2475"/>
                  </a:lnTo>
                  <a:lnTo>
                    <a:pt x="7122" y="1427"/>
                  </a:lnTo>
                  <a:lnTo>
                    <a:pt x="7728" y="3132"/>
                  </a:lnTo>
                  <a:lnTo>
                    <a:pt x="7476" y="4887"/>
                  </a:lnTo>
                  <a:lnTo>
                    <a:pt x="5582" y="4382"/>
                  </a:lnTo>
                  <a:lnTo>
                    <a:pt x="4395" y="5000"/>
                  </a:lnTo>
                  <a:lnTo>
                    <a:pt x="2210" y="5531"/>
                  </a:lnTo>
                  <a:lnTo>
                    <a:pt x="1503" y="4356"/>
                  </a:lnTo>
                  <a:lnTo>
                    <a:pt x="733" y="2664"/>
                  </a:lnTo>
                  <a:cubicBezTo>
                    <a:pt x="1288" y="2033"/>
                    <a:pt x="1920" y="1364"/>
                    <a:pt x="2084" y="1263"/>
                  </a:cubicBezTo>
                  <a:lnTo>
                    <a:pt x="2652" y="909"/>
                  </a:lnTo>
                  <a:close/>
                  <a:moveTo>
                    <a:pt x="2917" y="0"/>
                  </a:moveTo>
                  <a:lnTo>
                    <a:pt x="1831" y="682"/>
                  </a:lnTo>
                  <a:cubicBezTo>
                    <a:pt x="1705" y="745"/>
                    <a:pt x="1352" y="1010"/>
                    <a:pt x="139" y="2387"/>
                  </a:cubicBezTo>
                  <a:lnTo>
                    <a:pt x="0" y="2551"/>
                  </a:lnTo>
                  <a:lnTo>
                    <a:pt x="947" y="4647"/>
                  </a:lnTo>
                  <a:lnTo>
                    <a:pt x="1907" y="6263"/>
                  </a:lnTo>
                  <a:lnTo>
                    <a:pt x="4584" y="5606"/>
                  </a:lnTo>
                  <a:lnTo>
                    <a:pt x="5645" y="5051"/>
                  </a:lnTo>
                  <a:lnTo>
                    <a:pt x="8006" y="5682"/>
                  </a:lnTo>
                  <a:lnTo>
                    <a:pt x="8385" y="3068"/>
                  </a:lnTo>
                  <a:lnTo>
                    <a:pt x="7438" y="429"/>
                  </a:lnTo>
                  <a:lnTo>
                    <a:pt x="5127" y="2058"/>
                  </a:lnTo>
                  <a:lnTo>
                    <a:pt x="4710" y="3043"/>
                  </a:lnTo>
                  <a:lnTo>
                    <a:pt x="3738" y="2841"/>
                  </a:lnTo>
                  <a:lnTo>
                    <a:pt x="3738" y="1642"/>
                  </a:lnTo>
                  <a:lnTo>
                    <a:pt x="2917"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7149;p62">
              <a:extLst>
                <a:ext uri="{FF2B5EF4-FFF2-40B4-BE49-F238E27FC236}">
                  <a16:creationId xmlns:a16="http://schemas.microsoft.com/office/drawing/2014/main" id="{774C9C55-8D3D-FA5F-7F4D-A367ACEB645F}"/>
                </a:ext>
              </a:extLst>
            </p:cNvPr>
            <p:cNvSpPr/>
            <p:nvPr/>
          </p:nvSpPr>
          <p:spPr>
            <a:xfrm>
              <a:off x="1640975" y="919700"/>
              <a:ext cx="161975" cy="96625"/>
            </a:xfrm>
            <a:custGeom>
              <a:avLst/>
              <a:gdLst/>
              <a:ahLst/>
              <a:cxnLst/>
              <a:rect l="l" t="t" r="r" b="b"/>
              <a:pathLst>
                <a:path w="6479" h="3865" extrusionOk="0">
                  <a:moveTo>
                    <a:pt x="5203" y="1"/>
                  </a:moveTo>
                  <a:lnTo>
                    <a:pt x="3549" y="632"/>
                  </a:lnTo>
                  <a:lnTo>
                    <a:pt x="783" y="1819"/>
                  </a:lnTo>
                  <a:lnTo>
                    <a:pt x="1" y="3334"/>
                  </a:lnTo>
                  <a:lnTo>
                    <a:pt x="1579" y="3865"/>
                  </a:lnTo>
                  <a:lnTo>
                    <a:pt x="3157" y="3334"/>
                  </a:lnTo>
                  <a:lnTo>
                    <a:pt x="4572" y="3094"/>
                  </a:lnTo>
                  <a:lnTo>
                    <a:pt x="5759" y="1933"/>
                  </a:lnTo>
                  <a:lnTo>
                    <a:pt x="6478" y="708"/>
                  </a:lnTo>
                  <a:lnTo>
                    <a:pt x="5203" y="1"/>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7150;p62">
              <a:extLst>
                <a:ext uri="{FF2B5EF4-FFF2-40B4-BE49-F238E27FC236}">
                  <a16:creationId xmlns:a16="http://schemas.microsoft.com/office/drawing/2014/main" id="{C403148B-5204-D299-69C3-1ED72576BD13}"/>
                </a:ext>
              </a:extLst>
            </p:cNvPr>
            <p:cNvSpPr/>
            <p:nvPr/>
          </p:nvSpPr>
          <p:spPr>
            <a:xfrm>
              <a:off x="1629625" y="910875"/>
              <a:ext cx="184375" cy="113650"/>
            </a:xfrm>
            <a:custGeom>
              <a:avLst/>
              <a:gdLst/>
              <a:ahLst/>
              <a:cxnLst/>
              <a:rect l="l" t="t" r="r" b="b"/>
              <a:pathLst>
                <a:path w="7375" h="4546" extrusionOk="0">
                  <a:moveTo>
                    <a:pt x="5632" y="707"/>
                  </a:moveTo>
                  <a:lnTo>
                    <a:pt x="6503" y="1175"/>
                  </a:lnTo>
                  <a:lnTo>
                    <a:pt x="5960" y="2084"/>
                  </a:lnTo>
                  <a:lnTo>
                    <a:pt x="4874" y="3144"/>
                  </a:lnTo>
                  <a:lnTo>
                    <a:pt x="3561" y="3372"/>
                  </a:lnTo>
                  <a:lnTo>
                    <a:pt x="2033" y="3877"/>
                  </a:lnTo>
                  <a:lnTo>
                    <a:pt x="909" y="3511"/>
                  </a:lnTo>
                  <a:lnTo>
                    <a:pt x="1477" y="2412"/>
                  </a:lnTo>
                  <a:lnTo>
                    <a:pt x="4116" y="1276"/>
                  </a:lnTo>
                  <a:lnTo>
                    <a:pt x="5632" y="707"/>
                  </a:lnTo>
                  <a:close/>
                  <a:moveTo>
                    <a:pt x="5682" y="0"/>
                  </a:moveTo>
                  <a:lnTo>
                    <a:pt x="3877" y="695"/>
                  </a:lnTo>
                  <a:lnTo>
                    <a:pt x="1010" y="1920"/>
                  </a:lnTo>
                  <a:lnTo>
                    <a:pt x="0" y="3877"/>
                  </a:lnTo>
                  <a:lnTo>
                    <a:pt x="2033" y="4546"/>
                  </a:lnTo>
                  <a:lnTo>
                    <a:pt x="3687" y="4003"/>
                  </a:lnTo>
                  <a:lnTo>
                    <a:pt x="5177" y="3750"/>
                  </a:lnTo>
                  <a:lnTo>
                    <a:pt x="6427" y="2513"/>
                  </a:lnTo>
                  <a:lnTo>
                    <a:pt x="7374" y="947"/>
                  </a:lnTo>
                  <a:lnTo>
                    <a:pt x="5682"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7151;p62">
              <a:extLst>
                <a:ext uri="{FF2B5EF4-FFF2-40B4-BE49-F238E27FC236}">
                  <a16:creationId xmlns:a16="http://schemas.microsoft.com/office/drawing/2014/main" id="{E08D189D-4982-D165-EE3B-34C75ABDAC4A}"/>
                </a:ext>
              </a:extLst>
            </p:cNvPr>
            <p:cNvSpPr/>
            <p:nvPr/>
          </p:nvSpPr>
          <p:spPr>
            <a:xfrm>
              <a:off x="1843950" y="961050"/>
              <a:ext cx="72950" cy="40125"/>
            </a:xfrm>
            <a:custGeom>
              <a:avLst/>
              <a:gdLst/>
              <a:ahLst/>
              <a:cxnLst/>
              <a:rect l="l" t="t" r="r" b="b"/>
              <a:pathLst>
                <a:path w="2918" h="1605" extrusionOk="0">
                  <a:moveTo>
                    <a:pt x="392" y="1"/>
                  </a:moveTo>
                  <a:lnTo>
                    <a:pt x="1" y="594"/>
                  </a:lnTo>
                  <a:lnTo>
                    <a:pt x="1024" y="1605"/>
                  </a:lnTo>
                  <a:lnTo>
                    <a:pt x="2211" y="670"/>
                  </a:lnTo>
                  <a:lnTo>
                    <a:pt x="2918" y="1"/>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7152;p62">
              <a:extLst>
                <a:ext uri="{FF2B5EF4-FFF2-40B4-BE49-F238E27FC236}">
                  <a16:creationId xmlns:a16="http://schemas.microsoft.com/office/drawing/2014/main" id="{E772092F-7DB0-968E-747E-15675DBC4463}"/>
                </a:ext>
              </a:extLst>
            </p:cNvPr>
            <p:cNvSpPr/>
            <p:nvPr/>
          </p:nvSpPr>
          <p:spPr>
            <a:xfrm>
              <a:off x="1833850" y="953475"/>
              <a:ext cx="102950" cy="58125"/>
            </a:xfrm>
            <a:custGeom>
              <a:avLst/>
              <a:gdLst/>
              <a:ahLst/>
              <a:cxnLst/>
              <a:rect l="l" t="t" r="r" b="b"/>
              <a:pathLst>
                <a:path w="4118" h="2325" extrusionOk="0">
                  <a:moveTo>
                    <a:pt x="2526" y="632"/>
                  </a:moveTo>
                  <a:lnTo>
                    <a:pt x="1453" y="1491"/>
                  </a:lnTo>
                  <a:lnTo>
                    <a:pt x="809" y="860"/>
                  </a:lnTo>
                  <a:lnTo>
                    <a:pt x="973" y="632"/>
                  </a:lnTo>
                  <a:close/>
                  <a:moveTo>
                    <a:pt x="632" y="1"/>
                  </a:moveTo>
                  <a:lnTo>
                    <a:pt x="1" y="948"/>
                  </a:lnTo>
                  <a:lnTo>
                    <a:pt x="1402" y="2324"/>
                  </a:lnTo>
                  <a:lnTo>
                    <a:pt x="2829" y="1213"/>
                  </a:lnTo>
                  <a:lnTo>
                    <a:pt x="4117"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7153;p62">
              <a:extLst>
                <a:ext uri="{FF2B5EF4-FFF2-40B4-BE49-F238E27FC236}">
                  <a16:creationId xmlns:a16="http://schemas.microsoft.com/office/drawing/2014/main" id="{D0B32E12-899B-42BE-6C80-14C0CA54E924}"/>
                </a:ext>
              </a:extLst>
            </p:cNvPr>
            <p:cNvSpPr/>
            <p:nvPr/>
          </p:nvSpPr>
          <p:spPr>
            <a:xfrm>
              <a:off x="1900150" y="882450"/>
              <a:ext cx="40425" cy="51500"/>
            </a:xfrm>
            <a:custGeom>
              <a:avLst/>
              <a:gdLst/>
              <a:ahLst/>
              <a:cxnLst/>
              <a:rect l="l" t="t" r="r" b="b"/>
              <a:pathLst>
                <a:path w="1617" h="2060" extrusionOk="0">
                  <a:moveTo>
                    <a:pt x="354" y="1"/>
                  </a:moveTo>
                  <a:lnTo>
                    <a:pt x="0" y="708"/>
                  </a:lnTo>
                  <a:lnTo>
                    <a:pt x="695" y="1137"/>
                  </a:lnTo>
                  <a:lnTo>
                    <a:pt x="1351" y="2059"/>
                  </a:lnTo>
                  <a:lnTo>
                    <a:pt x="1617" y="1339"/>
                  </a:lnTo>
                  <a:lnTo>
                    <a:pt x="1617" y="316"/>
                  </a:lnTo>
                  <a:lnTo>
                    <a:pt x="354" y="1"/>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7154;p62">
              <a:extLst>
                <a:ext uri="{FF2B5EF4-FFF2-40B4-BE49-F238E27FC236}">
                  <a16:creationId xmlns:a16="http://schemas.microsoft.com/office/drawing/2014/main" id="{A9EC89F0-3DE0-17A9-3EB6-D8795B4D0C29}"/>
                </a:ext>
              </a:extLst>
            </p:cNvPr>
            <p:cNvSpPr/>
            <p:nvPr/>
          </p:nvSpPr>
          <p:spPr>
            <a:xfrm>
              <a:off x="1889725" y="873000"/>
              <a:ext cx="58750" cy="77975"/>
            </a:xfrm>
            <a:custGeom>
              <a:avLst/>
              <a:gdLst/>
              <a:ahLst/>
              <a:cxnLst/>
              <a:rect l="l" t="t" r="r" b="b"/>
              <a:pathLst>
                <a:path w="2350" h="3119" extrusionOk="0">
                  <a:moveTo>
                    <a:pt x="948" y="745"/>
                  </a:moveTo>
                  <a:lnTo>
                    <a:pt x="1718" y="934"/>
                  </a:lnTo>
                  <a:lnTo>
                    <a:pt x="1718" y="1654"/>
                  </a:lnTo>
                  <a:lnTo>
                    <a:pt x="1680" y="1768"/>
                  </a:lnTo>
                  <a:lnTo>
                    <a:pt x="1364" y="1326"/>
                  </a:lnTo>
                  <a:lnTo>
                    <a:pt x="821" y="972"/>
                  </a:lnTo>
                  <a:lnTo>
                    <a:pt x="948" y="745"/>
                  </a:lnTo>
                  <a:close/>
                  <a:moveTo>
                    <a:pt x="607" y="0"/>
                  </a:moveTo>
                  <a:lnTo>
                    <a:pt x="1" y="1200"/>
                  </a:lnTo>
                  <a:lnTo>
                    <a:pt x="885" y="1755"/>
                  </a:lnTo>
                  <a:lnTo>
                    <a:pt x="1857" y="3119"/>
                  </a:lnTo>
                  <a:lnTo>
                    <a:pt x="2324" y="1818"/>
                  </a:lnTo>
                  <a:lnTo>
                    <a:pt x="2349" y="442"/>
                  </a:lnTo>
                  <a:lnTo>
                    <a:pt x="607"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7155;p62">
              <a:extLst>
                <a:ext uri="{FF2B5EF4-FFF2-40B4-BE49-F238E27FC236}">
                  <a16:creationId xmlns:a16="http://schemas.microsoft.com/office/drawing/2014/main" id="{E3D82031-1D99-FAF1-D167-4E0F38546868}"/>
                </a:ext>
              </a:extLst>
            </p:cNvPr>
            <p:cNvSpPr/>
            <p:nvPr/>
          </p:nvSpPr>
          <p:spPr>
            <a:xfrm>
              <a:off x="1439900" y="1099950"/>
              <a:ext cx="185325" cy="192275"/>
            </a:xfrm>
            <a:custGeom>
              <a:avLst/>
              <a:gdLst/>
              <a:ahLst/>
              <a:cxnLst/>
              <a:rect l="l" t="t" r="r" b="b"/>
              <a:pathLst>
                <a:path w="7413" h="7691" extrusionOk="0">
                  <a:moveTo>
                    <a:pt x="5682" y="1"/>
                  </a:moveTo>
                  <a:lnTo>
                    <a:pt x="3826" y="354"/>
                  </a:lnTo>
                  <a:cubicBezTo>
                    <a:pt x="3586" y="544"/>
                    <a:pt x="2374" y="834"/>
                    <a:pt x="2374" y="834"/>
                  </a:cubicBezTo>
                  <a:lnTo>
                    <a:pt x="2374" y="2337"/>
                  </a:lnTo>
                  <a:lnTo>
                    <a:pt x="1111" y="3991"/>
                  </a:lnTo>
                  <a:lnTo>
                    <a:pt x="0" y="4900"/>
                  </a:lnTo>
                  <a:lnTo>
                    <a:pt x="632" y="7691"/>
                  </a:lnTo>
                  <a:lnTo>
                    <a:pt x="2058" y="7691"/>
                  </a:lnTo>
                  <a:lnTo>
                    <a:pt x="4293" y="5254"/>
                  </a:lnTo>
                  <a:lnTo>
                    <a:pt x="5834" y="4622"/>
                  </a:lnTo>
                  <a:lnTo>
                    <a:pt x="7412" y="3650"/>
                  </a:lnTo>
                  <a:lnTo>
                    <a:pt x="7412" y="1705"/>
                  </a:lnTo>
                  <a:lnTo>
                    <a:pt x="6238" y="910"/>
                  </a:lnTo>
                  <a:lnTo>
                    <a:pt x="5682" y="1"/>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7156;p62">
              <a:extLst>
                <a:ext uri="{FF2B5EF4-FFF2-40B4-BE49-F238E27FC236}">
                  <a16:creationId xmlns:a16="http://schemas.microsoft.com/office/drawing/2014/main" id="{DF52A6DC-A42E-75F1-B874-8F0AF5C81D21}"/>
                </a:ext>
              </a:extLst>
            </p:cNvPr>
            <p:cNvSpPr/>
            <p:nvPr/>
          </p:nvSpPr>
          <p:spPr>
            <a:xfrm>
              <a:off x="1431375" y="1091425"/>
              <a:ext cx="201725" cy="208700"/>
            </a:xfrm>
            <a:custGeom>
              <a:avLst/>
              <a:gdLst/>
              <a:ahLst/>
              <a:cxnLst/>
              <a:rect l="l" t="t" r="r" b="b"/>
              <a:pathLst>
                <a:path w="8069" h="8348" extrusionOk="0">
                  <a:moveTo>
                    <a:pt x="5859" y="708"/>
                  </a:moveTo>
                  <a:lnTo>
                    <a:pt x="6301" y="1428"/>
                  </a:lnTo>
                  <a:lnTo>
                    <a:pt x="7438" y="2223"/>
                  </a:lnTo>
                  <a:lnTo>
                    <a:pt x="7438" y="3814"/>
                  </a:lnTo>
                  <a:lnTo>
                    <a:pt x="6049" y="4673"/>
                  </a:lnTo>
                  <a:lnTo>
                    <a:pt x="4521" y="5304"/>
                  </a:lnTo>
                  <a:lnTo>
                    <a:pt x="2260" y="7716"/>
                  </a:lnTo>
                  <a:lnTo>
                    <a:pt x="1225" y="7716"/>
                  </a:lnTo>
                  <a:lnTo>
                    <a:pt x="695" y="5367"/>
                  </a:lnTo>
                  <a:lnTo>
                    <a:pt x="1642" y="4584"/>
                  </a:lnTo>
                  <a:lnTo>
                    <a:pt x="3018" y="2791"/>
                  </a:lnTo>
                  <a:lnTo>
                    <a:pt x="3018" y="1428"/>
                  </a:lnTo>
                  <a:cubicBezTo>
                    <a:pt x="3422" y="1327"/>
                    <a:pt x="4003" y="1163"/>
                    <a:pt x="4281" y="998"/>
                  </a:cubicBezTo>
                  <a:lnTo>
                    <a:pt x="5859" y="708"/>
                  </a:lnTo>
                  <a:close/>
                  <a:moveTo>
                    <a:pt x="6175" y="1"/>
                  </a:moveTo>
                  <a:lnTo>
                    <a:pt x="4117" y="380"/>
                  </a:lnTo>
                  <a:lnTo>
                    <a:pt x="4028" y="405"/>
                  </a:lnTo>
                  <a:lnTo>
                    <a:pt x="3965" y="443"/>
                  </a:lnTo>
                  <a:cubicBezTo>
                    <a:pt x="3851" y="544"/>
                    <a:pt x="3182" y="733"/>
                    <a:pt x="2639" y="872"/>
                  </a:cubicBezTo>
                  <a:lnTo>
                    <a:pt x="2399" y="923"/>
                  </a:lnTo>
                  <a:lnTo>
                    <a:pt x="2399" y="2564"/>
                  </a:lnTo>
                  <a:lnTo>
                    <a:pt x="1225" y="4105"/>
                  </a:lnTo>
                  <a:lnTo>
                    <a:pt x="0" y="5115"/>
                  </a:lnTo>
                  <a:lnTo>
                    <a:pt x="733" y="8347"/>
                  </a:lnTo>
                  <a:lnTo>
                    <a:pt x="2538" y="8347"/>
                  </a:lnTo>
                  <a:lnTo>
                    <a:pt x="4836" y="5847"/>
                  </a:lnTo>
                  <a:lnTo>
                    <a:pt x="6352" y="5228"/>
                  </a:lnTo>
                  <a:lnTo>
                    <a:pt x="8069" y="4168"/>
                  </a:lnTo>
                  <a:lnTo>
                    <a:pt x="8069" y="1870"/>
                  </a:lnTo>
                  <a:lnTo>
                    <a:pt x="6806" y="1024"/>
                  </a:lnTo>
                  <a:lnTo>
                    <a:pt x="6175"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7157;p62">
              <a:extLst>
                <a:ext uri="{FF2B5EF4-FFF2-40B4-BE49-F238E27FC236}">
                  <a16:creationId xmlns:a16="http://schemas.microsoft.com/office/drawing/2014/main" id="{17715045-EC7F-4946-79E2-043C3F8528F4}"/>
                </a:ext>
              </a:extLst>
            </p:cNvPr>
            <p:cNvSpPr/>
            <p:nvPr/>
          </p:nvSpPr>
          <p:spPr>
            <a:xfrm>
              <a:off x="1514700" y="1211400"/>
              <a:ext cx="329275" cy="270225"/>
            </a:xfrm>
            <a:custGeom>
              <a:avLst/>
              <a:gdLst/>
              <a:ahLst/>
              <a:cxnLst/>
              <a:rect l="l" t="t" r="r" b="b"/>
              <a:pathLst>
                <a:path w="13171" h="10809" extrusionOk="0">
                  <a:moveTo>
                    <a:pt x="12072" y="0"/>
                  </a:moveTo>
                  <a:lnTo>
                    <a:pt x="9623" y="480"/>
                  </a:lnTo>
                  <a:lnTo>
                    <a:pt x="8676" y="4180"/>
                  </a:lnTo>
                  <a:lnTo>
                    <a:pt x="7678" y="3536"/>
                  </a:lnTo>
                  <a:lnTo>
                    <a:pt x="8297" y="1503"/>
                  </a:lnTo>
                  <a:lnTo>
                    <a:pt x="4925" y="707"/>
                  </a:lnTo>
                  <a:lnTo>
                    <a:pt x="1440" y="1818"/>
                  </a:lnTo>
                  <a:lnTo>
                    <a:pt x="1074" y="2993"/>
                  </a:lnTo>
                  <a:lnTo>
                    <a:pt x="2791" y="3574"/>
                  </a:lnTo>
                  <a:lnTo>
                    <a:pt x="1" y="3940"/>
                  </a:lnTo>
                  <a:lnTo>
                    <a:pt x="1" y="6389"/>
                  </a:lnTo>
                  <a:lnTo>
                    <a:pt x="2842" y="6389"/>
                  </a:lnTo>
                  <a:lnTo>
                    <a:pt x="3549" y="6781"/>
                  </a:lnTo>
                  <a:lnTo>
                    <a:pt x="632" y="7021"/>
                  </a:lnTo>
                  <a:lnTo>
                    <a:pt x="1503" y="8637"/>
                  </a:lnTo>
                  <a:lnTo>
                    <a:pt x="1819" y="10177"/>
                  </a:lnTo>
                  <a:lnTo>
                    <a:pt x="4736" y="10177"/>
                  </a:lnTo>
                  <a:lnTo>
                    <a:pt x="6706" y="9142"/>
                  </a:lnTo>
                  <a:lnTo>
                    <a:pt x="8751" y="10809"/>
                  </a:lnTo>
                  <a:lnTo>
                    <a:pt x="10570" y="10089"/>
                  </a:lnTo>
                  <a:lnTo>
                    <a:pt x="11529" y="8789"/>
                  </a:lnTo>
                  <a:lnTo>
                    <a:pt x="10102" y="5695"/>
                  </a:lnTo>
                  <a:lnTo>
                    <a:pt x="11201" y="2614"/>
                  </a:lnTo>
                  <a:lnTo>
                    <a:pt x="13171" y="1111"/>
                  </a:lnTo>
                  <a:lnTo>
                    <a:pt x="12072" y="0"/>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7158;p62">
              <a:extLst>
                <a:ext uri="{FF2B5EF4-FFF2-40B4-BE49-F238E27FC236}">
                  <a16:creationId xmlns:a16="http://schemas.microsoft.com/office/drawing/2014/main" id="{0AEFFB3F-41AC-9E5F-911C-D407D8AF1C63}"/>
                </a:ext>
              </a:extLst>
            </p:cNvPr>
            <p:cNvSpPr/>
            <p:nvPr/>
          </p:nvSpPr>
          <p:spPr>
            <a:xfrm>
              <a:off x="1506825" y="1202875"/>
              <a:ext cx="349150" cy="287600"/>
            </a:xfrm>
            <a:custGeom>
              <a:avLst/>
              <a:gdLst/>
              <a:ahLst/>
              <a:cxnLst/>
              <a:rect l="l" t="t" r="r" b="b"/>
              <a:pathLst>
                <a:path w="13966" h="11504" extrusionOk="0">
                  <a:moveTo>
                    <a:pt x="12274" y="682"/>
                  </a:moveTo>
                  <a:lnTo>
                    <a:pt x="13006" y="1414"/>
                  </a:lnTo>
                  <a:lnTo>
                    <a:pt x="11238" y="2766"/>
                  </a:lnTo>
                  <a:lnTo>
                    <a:pt x="10064" y="6061"/>
                  </a:lnTo>
                  <a:lnTo>
                    <a:pt x="11478" y="9092"/>
                  </a:lnTo>
                  <a:lnTo>
                    <a:pt x="10683" y="10178"/>
                  </a:lnTo>
                  <a:lnTo>
                    <a:pt x="9129" y="10784"/>
                  </a:lnTo>
                  <a:lnTo>
                    <a:pt x="7059" y="9117"/>
                  </a:lnTo>
                  <a:lnTo>
                    <a:pt x="4975" y="10203"/>
                  </a:lnTo>
                  <a:lnTo>
                    <a:pt x="2399" y="10203"/>
                  </a:lnTo>
                  <a:lnTo>
                    <a:pt x="2134" y="8915"/>
                  </a:lnTo>
                  <a:lnTo>
                    <a:pt x="1465" y="7640"/>
                  </a:lnTo>
                  <a:lnTo>
                    <a:pt x="4937" y="7349"/>
                  </a:lnTo>
                  <a:lnTo>
                    <a:pt x="3245" y="6415"/>
                  </a:lnTo>
                  <a:lnTo>
                    <a:pt x="644" y="6415"/>
                  </a:lnTo>
                  <a:lnTo>
                    <a:pt x="644" y="4559"/>
                  </a:lnTo>
                  <a:lnTo>
                    <a:pt x="4495" y="4053"/>
                  </a:lnTo>
                  <a:lnTo>
                    <a:pt x="1781" y="3132"/>
                  </a:lnTo>
                  <a:lnTo>
                    <a:pt x="2008" y="2399"/>
                  </a:lnTo>
                  <a:lnTo>
                    <a:pt x="5253" y="1377"/>
                  </a:lnTo>
                  <a:lnTo>
                    <a:pt x="8208" y="2071"/>
                  </a:lnTo>
                  <a:lnTo>
                    <a:pt x="7627" y="4003"/>
                  </a:lnTo>
                  <a:lnTo>
                    <a:pt x="9193" y="5026"/>
                  </a:lnTo>
                  <a:lnTo>
                    <a:pt x="10190" y="1086"/>
                  </a:lnTo>
                  <a:lnTo>
                    <a:pt x="12274" y="682"/>
                  </a:lnTo>
                  <a:close/>
                  <a:moveTo>
                    <a:pt x="12488" y="0"/>
                  </a:moveTo>
                  <a:lnTo>
                    <a:pt x="9685" y="543"/>
                  </a:lnTo>
                  <a:lnTo>
                    <a:pt x="8801" y="4016"/>
                  </a:lnTo>
                  <a:lnTo>
                    <a:pt x="8372" y="3738"/>
                  </a:lnTo>
                  <a:lnTo>
                    <a:pt x="9003" y="1616"/>
                  </a:lnTo>
                  <a:lnTo>
                    <a:pt x="5228" y="733"/>
                  </a:lnTo>
                  <a:lnTo>
                    <a:pt x="1503" y="1907"/>
                  </a:lnTo>
                  <a:lnTo>
                    <a:pt x="998" y="3536"/>
                  </a:lnTo>
                  <a:lnTo>
                    <a:pt x="1717" y="3788"/>
                  </a:lnTo>
                  <a:lnTo>
                    <a:pt x="0" y="4003"/>
                  </a:lnTo>
                  <a:lnTo>
                    <a:pt x="0" y="7046"/>
                  </a:lnTo>
                  <a:lnTo>
                    <a:pt x="1010" y="7046"/>
                  </a:lnTo>
                  <a:lnTo>
                    <a:pt x="442" y="7097"/>
                  </a:lnTo>
                  <a:lnTo>
                    <a:pt x="1515" y="9079"/>
                  </a:lnTo>
                  <a:lnTo>
                    <a:pt x="1882" y="10834"/>
                  </a:lnTo>
                  <a:lnTo>
                    <a:pt x="5127" y="10834"/>
                  </a:lnTo>
                  <a:lnTo>
                    <a:pt x="6983" y="9862"/>
                  </a:lnTo>
                  <a:lnTo>
                    <a:pt x="9016" y="11503"/>
                  </a:lnTo>
                  <a:lnTo>
                    <a:pt x="11087" y="10708"/>
                  </a:lnTo>
                  <a:lnTo>
                    <a:pt x="12210" y="9167"/>
                  </a:lnTo>
                  <a:lnTo>
                    <a:pt x="10758" y="6023"/>
                  </a:lnTo>
                  <a:lnTo>
                    <a:pt x="11781" y="3144"/>
                  </a:lnTo>
                  <a:lnTo>
                    <a:pt x="13966" y="1490"/>
                  </a:lnTo>
                  <a:lnTo>
                    <a:pt x="12488"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7159;p62">
              <a:extLst>
                <a:ext uri="{FF2B5EF4-FFF2-40B4-BE49-F238E27FC236}">
                  <a16:creationId xmlns:a16="http://schemas.microsoft.com/office/drawing/2014/main" id="{CCC0F8B6-0BE3-090F-194C-B81186652370}"/>
                </a:ext>
              </a:extLst>
            </p:cNvPr>
            <p:cNvSpPr/>
            <p:nvPr/>
          </p:nvSpPr>
          <p:spPr>
            <a:xfrm>
              <a:off x="1843950" y="1219275"/>
              <a:ext cx="96625" cy="163875"/>
            </a:xfrm>
            <a:custGeom>
              <a:avLst/>
              <a:gdLst/>
              <a:ahLst/>
              <a:cxnLst/>
              <a:rect l="l" t="t" r="r" b="b"/>
              <a:pathLst>
                <a:path w="3865" h="6555" extrusionOk="0">
                  <a:moveTo>
                    <a:pt x="2602" y="1"/>
                  </a:moveTo>
                  <a:lnTo>
                    <a:pt x="2046" y="1339"/>
                  </a:lnTo>
                  <a:lnTo>
                    <a:pt x="1466" y="3334"/>
                  </a:lnTo>
                  <a:lnTo>
                    <a:pt x="1024" y="1642"/>
                  </a:lnTo>
                  <a:lnTo>
                    <a:pt x="1" y="3246"/>
                  </a:lnTo>
                  <a:lnTo>
                    <a:pt x="392" y="5026"/>
                  </a:lnTo>
                  <a:lnTo>
                    <a:pt x="1024" y="6554"/>
                  </a:lnTo>
                  <a:lnTo>
                    <a:pt x="3057" y="5014"/>
                  </a:lnTo>
                  <a:lnTo>
                    <a:pt x="3865" y="3221"/>
                  </a:lnTo>
                  <a:lnTo>
                    <a:pt x="3865" y="1339"/>
                  </a:lnTo>
                  <a:lnTo>
                    <a:pt x="2602" y="1"/>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7160;p62">
              <a:extLst>
                <a:ext uri="{FF2B5EF4-FFF2-40B4-BE49-F238E27FC236}">
                  <a16:creationId xmlns:a16="http://schemas.microsoft.com/office/drawing/2014/main" id="{810C06A0-2155-352C-299C-5A202E1C603A}"/>
                </a:ext>
              </a:extLst>
            </p:cNvPr>
            <p:cNvSpPr/>
            <p:nvPr/>
          </p:nvSpPr>
          <p:spPr>
            <a:xfrm>
              <a:off x="1835425" y="1205075"/>
              <a:ext cx="113050" cy="190700"/>
            </a:xfrm>
            <a:custGeom>
              <a:avLst/>
              <a:gdLst/>
              <a:ahLst/>
              <a:cxnLst/>
              <a:rect l="l" t="t" r="r" b="b"/>
              <a:pathLst>
                <a:path w="4522" h="7628" extrusionOk="0">
                  <a:moveTo>
                    <a:pt x="3044" y="1150"/>
                  </a:moveTo>
                  <a:lnTo>
                    <a:pt x="3890" y="2034"/>
                  </a:lnTo>
                  <a:lnTo>
                    <a:pt x="3890" y="3726"/>
                  </a:lnTo>
                  <a:lnTo>
                    <a:pt x="3145" y="5380"/>
                  </a:lnTo>
                  <a:lnTo>
                    <a:pt x="1503" y="6630"/>
                  </a:lnTo>
                  <a:lnTo>
                    <a:pt x="1049" y="5519"/>
                  </a:lnTo>
                  <a:lnTo>
                    <a:pt x="683" y="3877"/>
                  </a:lnTo>
                  <a:lnTo>
                    <a:pt x="1238" y="2981"/>
                  </a:lnTo>
                  <a:lnTo>
                    <a:pt x="1781" y="5089"/>
                  </a:lnTo>
                  <a:lnTo>
                    <a:pt x="2678" y="2034"/>
                  </a:lnTo>
                  <a:lnTo>
                    <a:pt x="3044" y="1150"/>
                  </a:lnTo>
                  <a:close/>
                  <a:moveTo>
                    <a:pt x="2842" y="1"/>
                  </a:moveTo>
                  <a:lnTo>
                    <a:pt x="2084" y="1819"/>
                  </a:lnTo>
                  <a:lnTo>
                    <a:pt x="1819" y="2715"/>
                  </a:lnTo>
                  <a:lnTo>
                    <a:pt x="1491" y="1427"/>
                  </a:lnTo>
                  <a:lnTo>
                    <a:pt x="1" y="3763"/>
                  </a:lnTo>
                  <a:lnTo>
                    <a:pt x="443" y="5708"/>
                  </a:lnTo>
                  <a:lnTo>
                    <a:pt x="1238" y="7627"/>
                  </a:lnTo>
                  <a:lnTo>
                    <a:pt x="3650" y="5784"/>
                  </a:lnTo>
                  <a:lnTo>
                    <a:pt x="4496" y="3915"/>
                  </a:lnTo>
                  <a:lnTo>
                    <a:pt x="4521" y="1781"/>
                  </a:lnTo>
                  <a:lnTo>
                    <a:pt x="2842"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7161;p62">
              <a:extLst>
                <a:ext uri="{FF2B5EF4-FFF2-40B4-BE49-F238E27FC236}">
                  <a16:creationId xmlns:a16="http://schemas.microsoft.com/office/drawing/2014/main" id="{D8E9BB8F-3DF7-1D08-4FB7-1CF31079872D}"/>
                </a:ext>
              </a:extLst>
            </p:cNvPr>
            <p:cNvSpPr/>
            <p:nvPr/>
          </p:nvSpPr>
          <p:spPr>
            <a:xfrm>
              <a:off x="1794700" y="1458875"/>
              <a:ext cx="74850" cy="69800"/>
            </a:xfrm>
            <a:custGeom>
              <a:avLst/>
              <a:gdLst/>
              <a:ahLst/>
              <a:cxnLst/>
              <a:rect l="l" t="t" r="r" b="b"/>
              <a:pathLst>
                <a:path w="2994" h="2792" extrusionOk="0">
                  <a:moveTo>
                    <a:pt x="1971" y="1"/>
                  </a:moveTo>
                  <a:lnTo>
                    <a:pt x="872" y="847"/>
                  </a:lnTo>
                  <a:lnTo>
                    <a:pt x="1" y="1465"/>
                  </a:lnTo>
                  <a:lnTo>
                    <a:pt x="1504" y="2791"/>
                  </a:lnTo>
                  <a:lnTo>
                    <a:pt x="2994" y="2791"/>
                  </a:lnTo>
                  <a:lnTo>
                    <a:pt x="1971" y="1"/>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7162;p62">
              <a:extLst>
                <a:ext uri="{FF2B5EF4-FFF2-40B4-BE49-F238E27FC236}">
                  <a16:creationId xmlns:a16="http://schemas.microsoft.com/office/drawing/2014/main" id="{2C2FC96F-E964-664E-6F3C-918D862FFAE5}"/>
                </a:ext>
              </a:extLst>
            </p:cNvPr>
            <p:cNvSpPr/>
            <p:nvPr/>
          </p:nvSpPr>
          <p:spPr>
            <a:xfrm>
              <a:off x="1782075" y="1445925"/>
              <a:ext cx="98850" cy="90625"/>
            </a:xfrm>
            <a:custGeom>
              <a:avLst/>
              <a:gdLst/>
              <a:ahLst/>
              <a:cxnLst/>
              <a:rect l="l" t="t" r="r" b="b"/>
              <a:pathLst>
                <a:path w="3954" h="3625" extrusionOk="0">
                  <a:moveTo>
                    <a:pt x="2324" y="1024"/>
                  </a:moveTo>
                  <a:lnTo>
                    <a:pt x="3057" y="2994"/>
                  </a:lnTo>
                  <a:lnTo>
                    <a:pt x="2122" y="2994"/>
                  </a:lnTo>
                  <a:lnTo>
                    <a:pt x="1011" y="2009"/>
                  </a:lnTo>
                  <a:lnTo>
                    <a:pt x="2324" y="1024"/>
                  </a:lnTo>
                  <a:close/>
                  <a:moveTo>
                    <a:pt x="2627" y="1"/>
                  </a:moveTo>
                  <a:lnTo>
                    <a:pt x="1188" y="1112"/>
                  </a:lnTo>
                  <a:lnTo>
                    <a:pt x="1" y="1958"/>
                  </a:lnTo>
                  <a:lnTo>
                    <a:pt x="1882" y="3625"/>
                  </a:lnTo>
                  <a:lnTo>
                    <a:pt x="3953" y="3625"/>
                  </a:lnTo>
                  <a:lnTo>
                    <a:pt x="2627"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7163;p62">
              <a:extLst>
                <a:ext uri="{FF2B5EF4-FFF2-40B4-BE49-F238E27FC236}">
                  <a16:creationId xmlns:a16="http://schemas.microsoft.com/office/drawing/2014/main" id="{6EC760DC-F6F5-F111-231B-83677828BD86}"/>
                </a:ext>
              </a:extLst>
            </p:cNvPr>
            <p:cNvSpPr/>
            <p:nvPr/>
          </p:nvSpPr>
          <p:spPr>
            <a:xfrm>
              <a:off x="241275" y="1079650"/>
              <a:ext cx="2559200" cy="3887025"/>
            </a:xfrm>
            <a:custGeom>
              <a:avLst/>
              <a:gdLst/>
              <a:ahLst/>
              <a:cxnLst/>
              <a:rect l="l" t="t" r="r" b="b"/>
              <a:pathLst>
                <a:path w="102368" h="155481" extrusionOk="0">
                  <a:moveTo>
                    <a:pt x="22033" y="0"/>
                  </a:moveTo>
                  <a:cubicBezTo>
                    <a:pt x="21541" y="0"/>
                    <a:pt x="20848" y="207"/>
                    <a:pt x="19875" y="825"/>
                  </a:cubicBezTo>
                  <a:cubicBezTo>
                    <a:pt x="16958" y="2669"/>
                    <a:pt x="16718" y="2669"/>
                    <a:pt x="16718" y="2669"/>
                  </a:cubicBezTo>
                  <a:lnTo>
                    <a:pt x="14357" y="4096"/>
                  </a:lnTo>
                  <a:lnTo>
                    <a:pt x="14357" y="5043"/>
                  </a:lnTo>
                  <a:lnTo>
                    <a:pt x="15304" y="8351"/>
                  </a:lnTo>
                  <a:lnTo>
                    <a:pt x="15532" y="10056"/>
                  </a:lnTo>
                  <a:lnTo>
                    <a:pt x="13423" y="9450"/>
                  </a:lnTo>
                  <a:lnTo>
                    <a:pt x="12665" y="8869"/>
                  </a:lnTo>
                  <a:lnTo>
                    <a:pt x="10051" y="10043"/>
                  </a:lnTo>
                  <a:lnTo>
                    <a:pt x="9319" y="11584"/>
                  </a:lnTo>
                  <a:lnTo>
                    <a:pt x="9319" y="12606"/>
                  </a:lnTo>
                  <a:lnTo>
                    <a:pt x="11920" y="12998"/>
                  </a:lnTo>
                  <a:lnTo>
                    <a:pt x="13890" y="12846"/>
                  </a:lnTo>
                  <a:lnTo>
                    <a:pt x="13890" y="12846"/>
                  </a:lnTo>
                  <a:lnTo>
                    <a:pt x="12236" y="14854"/>
                  </a:lnTo>
                  <a:lnTo>
                    <a:pt x="9281" y="15447"/>
                  </a:lnTo>
                  <a:lnTo>
                    <a:pt x="7324" y="17884"/>
                  </a:lnTo>
                  <a:lnTo>
                    <a:pt x="5922" y="20094"/>
                  </a:lnTo>
                  <a:lnTo>
                    <a:pt x="6478" y="22228"/>
                  </a:lnTo>
                  <a:lnTo>
                    <a:pt x="7665" y="23491"/>
                  </a:lnTo>
                  <a:lnTo>
                    <a:pt x="9559" y="25069"/>
                  </a:lnTo>
                  <a:cubicBezTo>
                    <a:pt x="9559" y="25069"/>
                    <a:pt x="8448" y="26534"/>
                    <a:pt x="8372" y="26862"/>
                  </a:cubicBezTo>
                  <a:cubicBezTo>
                    <a:pt x="8296" y="27191"/>
                    <a:pt x="2841" y="30196"/>
                    <a:pt x="2841" y="30196"/>
                  </a:cubicBezTo>
                  <a:lnTo>
                    <a:pt x="0" y="31610"/>
                  </a:lnTo>
                  <a:lnTo>
                    <a:pt x="0" y="31610"/>
                  </a:lnTo>
                  <a:lnTo>
                    <a:pt x="4344" y="30903"/>
                  </a:lnTo>
                  <a:lnTo>
                    <a:pt x="10178" y="28529"/>
                  </a:lnTo>
                  <a:lnTo>
                    <a:pt x="12476" y="25852"/>
                  </a:lnTo>
                  <a:lnTo>
                    <a:pt x="14446" y="24110"/>
                  </a:lnTo>
                  <a:lnTo>
                    <a:pt x="16883" y="22380"/>
                  </a:lnTo>
                  <a:lnTo>
                    <a:pt x="15393" y="25132"/>
                  </a:lnTo>
                  <a:lnTo>
                    <a:pt x="17287" y="24741"/>
                  </a:lnTo>
                  <a:cubicBezTo>
                    <a:pt x="17287" y="24741"/>
                    <a:pt x="19648" y="24034"/>
                    <a:pt x="19812" y="23794"/>
                  </a:cubicBezTo>
                  <a:cubicBezTo>
                    <a:pt x="19818" y="23784"/>
                    <a:pt x="19832" y="23779"/>
                    <a:pt x="19854" y="23779"/>
                  </a:cubicBezTo>
                  <a:cubicBezTo>
                    <a:pt x="20342" y="23779"/>
                    <a:pt x="24610" y="26319"/>
                    <a:pt x="24610" y="26319"/>
                  </a:cubicBezTo>
                  <a:lnTo>
                    <a:pt x="26113" y="29085"/>
                  </a:lnTo>
                  <a:lnTo>
                    <a:pt x="26820" y="33100"/>
                  </a:lnTo>
                  <a:lnTo>
                    <a:pt x="26189" y="36105"/>
                  </a:lnTo>
                  <a:lnTo>
                    <a:pt x="25633" y="38151"/>
                  </a:lnTo>
                  <a:lnTo>
                    <a:pt x="26429" y="40045"/>
                  </a:lnTo>
                  <a:lnTo>
                    <a:pt x="27376" y="37040"/>
                  </a:lnTo>
                  <a:lnTo>
                    <a:pt x="28474" y="36105"/>
                  </a:lnTo>
                  <a:lnTo>
                    <a:pt x="29194" y="40512"/>
                  </a:lnTo>
                  <a:lnTo>
                    <a:pt x="30457" y="43505"/>
                  </a:lnTo>
                  <a:lnTo>
                    <a:pt x="28083" y="42015"/>
                  </a:lnTo>
                  <a:lnTo>
                    <a:pt x="27856" y="43505"/>
                  </a:lnTo>
                  <a:lnTo>
                    <a:pt x="29585" y="47293"/>
                  </a:lnTo>
                  <a:lnTo>
                    <a:pt x="29346" y="49894"/>
                  </a:lnTo>
                  <a:lnTo>
                    <a:pt x="28083" y="52419"/>
                  </a:lnTo>
                  <a:lnTo>
                    <a:pt x="27616" y="56763"/>
                  </a:lnTo>
                  <a:lnTo>
                    <a:pt x="27931" y="61258"/>
                  </a:lnTo>
                  <a:lnTo>
                    <a:pt x="29661" y="64011"/>
                  </a:lnTo>
                  <a:lnTo>
                    <a:pt x="31404" y="65198"/>
                  </a:lnTo>
                  <a:lnTo>
                    <a:pt x="32666" y="68670"/>
                  </a:lnTo>
                  <a:lnTo>
                    <a:pt x="33538" y="71713"/>
                  </a:lnTo>
                  <a:lnTo>
                    <a:pt x="34081" y="73708"/>
                  </a:lnTo>
                  <a:lnTo>
                    <a:pt x="36631" y="76398"/>
                  </a:lnTo>
                  <a:lnTo>
                    <a:pt x="36631" y="76398"/>
                  </a:lnTo>
                  <a:lnTo>
                    <a:pt x="36050" y="73241"/>
                  </a:lnTo>
                  <a:lnTo>
                    <a:pt x="34560" y="71347"/>
                  </a:lnTo>
                  <a:lnTo>
                    <a:pt x="33929" y="66852"/>
                  </a:lnTo>
                  <a:lnTo>
                    <a:pt x="35343" y="68506"/>
                  </a:lnTo>
                  <a:lnTo>
                    <a:pt x="36215" y="71713"/>
                  </a:lnTo>
                  <a:lnTo>
                    <a:pt x="38424" y="73784"/>
                  </a:lnTo>
                  <a:lnTo>
                    <a:pt x="40470" y="77332"/>
                  </a:lnTo>
                  <a:lnTo>
                    <a:pt x="40634" y="79618"/>
                  </a:lnTo>
                  <a:lnTo>
                    <a:pt x="42288" y="81436"/>
                  </a:lnTo>
                  <a:lnTo>
                    <a:pt x="46241" y="82623"/>
                  </a:lnTo>
                  <a:lnTo>
                    <a:pt x="49082" y="84113"/>
                  </a:lnTo>
                  <a:lnTo>
                    <a:pt x="49940" y="83557"/>
                  </a:lnTo>
                  <a:lnTo>
                    <a:pt x="52541" y="85616"/>
                  </a:lnTo>
                  <a:lnTo>
                    <a:pt x="55458" y="86247"/>
                  </a:lnTo>
                  <a:lnTo>
                    <a:pt x="57428" y="88457"/>
                  </a:lnTo>
                  <a:lnTo>
                    <a:pt x="58855" y="90035"/>
                  </a:lnTo>
                  <a:lnTo>
                    <a:pt x="61380" y="91373"/>
                  </a:lnTo>
                  <a:lnTo>
                    <a:pt x="62643" y="90275"/>
                  </a:lnTo>
                  <a:lnTo>
                    <a:pt x="64221" y="92081"/>
                  </a:lnTo>
                  <a:lnTo>
                    <a:pt x="63906" y="95553"/>
                  </a:lnTo>
                  <a:lnTo>
                    <a:pt x="62378" y="97346"/>
                  </a:lnTo>
                  <a:lnTo>
                    <a:pt x="61595" y="99644"/>
                  </a:lnTo>
                  <a:lnTo>
                    <a:pt x="61355" y="101854"/>
                  </a:lnTo>
                  <a:lnTo>
                    <a:pt x="60875" y="103028"/>
                  </a:lnTo>
                  <a:lnTo>
                    <a:pt x="63325" y="105629"/>
                  </a:lnTo>
                  <a:lnTo>
                    <a:pt x="65459" y="108862"/>
                  </a:lnTo>
                  <a:lnTo>
                    <a:pt x="67580" y="112170"/>
                  </a:lnTo>
                  <a:lnTo>
                    <a:pt x="69550" y="113281"/>
                  </a:lnTo>
                  <a:lnTo>
                    <a:pt x="70813" y="115011"/>
                  </a:lnTo>
                  <a:lnTo>
                    <a:pt x="71293" y="119746"/>
                  </a:lnTo>
                  <a:lnTo>
                    <a:pt x="71532" y="123610"/>
                  </a:lnTo>
                  <a:lnTo>
                    <a:pt x="71293" y="127562"/>
                  </a:lnTo>
                  <a:lnTo>
                    <a:pt x="71444" y="129608"/>
                  </a:lnTo>
                  <a:lnTo>
                    <a:pt x="70661" y="132765"/>
                  </a:lnTo>
                  <a:lnTo>
                    <a:pt x="70585" y="135214"/>
                  </a:lnTo>
                  <a:lnTo>
                    <a:pt x="70813" y="138220"/>
                  </a:lnTo>
                  <a:lnTo>
                    <a:pt x="72151" y="139167"/>
                  </a:lnTo>
                  <a:lnTo>
                    <a:pt x="70346" y="143334"/>
                  </a:lnTo>
                  <a:lnTo>
                    <a:pt x="71684" y="145392"/>
                  </a:lnTo>
                  <a:lnTo>
                    <a:pt x="72000" y="147210"/>
                  </a:lnTo>
                  <a:lnTo>
                    <a:pt x="73225" y="150998"/>
                  </a:lnTo>
                  <a:lnTo>
                    <a:pt x="75548" y="154344"/>
                  </a:lnTo>
                  <a:lnTo>
                    <a:pt x="77278" y="155481"/>
                  </a:lnTo>
                  <a:lnTo>
                    <a:pt x="80283" y="155481"/>
                  </a:lnTo>
                  <a:lnTo>
                    <a:pt x="81546" y="153991"/>
                  </a:lnTo>
                  <a:lnTo>
                    <a:pt x="78313" y="152248"/>
                  </a:lnTo>
                  <a:lnTo>
                    <a:pt x="77126" y="149331"/>
                  </a:lnTo>
                  <a:cubicBezTo>
                    <a:pt x="77126" y="149331"/>
                    <a:pt x="75864" y="148826"/>
                    <a:pt x="77050" y="147399"/>
                  </a:cubicBezTo>
                  <a:cubicBezTo>
                    <a:pt x="78237" y="145985"/>
                    <a:pt x="78237" y="145960"/>
                    <a:pt x="78237" y="145960"/>
                  </a:cubicBezTo>
                  <a:lnTo>
                    <a:pt x="78553" y="144925"/>
                  </a:lnTo>
                  <a:lnTo>
                    <a:pt x="76899" y="143738"/>
                  </a:lnTo>
                  <a:lnTo>
                    <a:pt x="77758" y="142083"/>
                  </a:lnTo>
                  <a:lnTo>
                    <a:pt x="78553" y="141528"/>
                  </a:lnTo>
                  <a:lnTo>
                    <a:pt x="78945" y="139318"/>
                  </a:lnTo>
                  <a:lnTo>
                    <a:pt x="78389" y="138055"/>
                  </a:lnTo>
                  <a:lnTo>
                    <a:pt x="78465" y="136957"/>
                  </a:lnTo>
                  <a:lnTo>
                    <a:pt x="79892" y="137108"/>
                  </a:lnTo>
                  <a:lnTo>
                    <a:pt x="79967" y="135530"/>
                  </a:lnTo>
                  <a:lnTo>
                    <a:pt x="79967" y="134962"/>
                  </a:lnTo>
                  <a:lnTo>
                    <a:pt x="81861" y="134406"/>
                  </a:lnTo>
                  <a:lnTo>
                    <a:pt x="83755" y="133926"/>
                  </a:lnTo>
                  <a:lnTo>
                    <a:pt x="83755" y="131805"/>
                  </a:lnTo>
                  <a:lnTo>
                    <a:pt x="83604" y="130542"/>
                  </a:lnTo>
                  <a:lnTo>
                    <a:pt x="83516" y="129595"/>
                  </a:lnTo>
                  <a:lnTo>
                    <a:pt x="86205" y="130063"/>
                  </a:lnTo>
                  <a:lnTo>
                    <a:pt x="87821" y="128484"/>
                  </a:lnTo>
                  <a:lnTo>
                    <a:pt x="89261" y="126047"/>
                  </a:lnTo>
                  <a:lnTo>
                    <a:pt x="90612" y="124065"/>
                  </a:lnTo>
                  <a:lnTo>
                    <a:pt x="91079" y="121312"/>
                  </a:lnTo>
                  <a:lnTo>
                    <a:pt x="93605" y="119570"/>
                  </a:lnTo>
                  <a:lnTo>
                    <a:pt x="96294" y="118155"/>
                  </a:lnTo>
                  <a:lnTo>
                    <a:pt x="97633" y="117360"/>
                  </a:lnTo>
                  <a:lnTo>
                    <a:pt x="98188" y="113572"/>
                  </a:lnTo>
                  <a:lnTo>
                    <a:pt x="99047" y="110415"/>
                  </a:lnTo>
                  <a:lnTo>
                    <a:pt x="99451" y="108445"/>
                  </a:lnTo>
                  <a:lnTo>
                    <a:pt x="101257" y="106160"/>
                  </a:lnTo>
                  <a:lnTo>
                    <a:pt x="102368" y="104190"/>
                  </a:lnTo>
                  <a:lnTo>
                    <a:pt x="101332" y="102296"/>
                  </a:lnTo>
                  <a:cubicBezTo>
                    <a:pt x="101332" y="102296"/>
                    <a:pt x="101888" y="102220"/>
                    <a:pt x="98655" y="100957"/>
                  </a:cubicBezTo>
                  <a:lnTo>
                    <a:pt x="95423" y="99695"/>
                  </a:lnTo>
                  <a:lnTo>
                    <a:pt x="93529" y="99379"/>
                  </a:lnTo>
                  <a:lnTo>
                    <a:pt x="91471" y="98596"/>
                  </a:lnTo>
                  <a:lnTo>
                    <a:pt x="89185" y="97649"/>
                  </a:lnTo>
                  <a:lnTo>
                    <a:pt x="88011" y="94884"/>
                  </a:lnTo>
                  <a:lnTo>
                    <a:pt x="86508" y="92750"/>
                  </a:lnTo>
                  <a:lnTo>
                    <a:pt x="83124" y="91651"/>
                  </a:lnTo>
                  <a:lnTo>
                    <a:pt x="80914" y="91411"/>
                  </a:lnTo>
                  <a:lnTo>
                    <a:pt x="78616" y="89202"/>
                  </a:lnTo>
                  <a:lnTo>
                    <a:pt x="76571" y="88015"/>
                  </a:lnTo>
                  <a:lnTo>
                    <a:pt x="74121" y="87787"/>
                  </a:lnTo>
                  <a:lnTo>
                    <a:pt x="71596" y="87156"/>
                  </a:lnTo>
                  <a:lnTo>
                    <a:pt x="68755" y="87232"/>
                  </a:lnTo>
                  <a:cubicBezTo>
                    <a:pt x="68755" y="87232"/>
                    <a:pt x="65522" y="88179"/>
                    <a:pt x="65446" y="88495"/>
                  </a:cubicBezTo>
                  <a:cubicBezTo>
                    <a:pt x="65358" y="88810"/>
                    <a:pt x="64903" y="90174"/>
                    <a:pt x="64903" y="90174"/>
                  </a:cubicBezTo>
                  <a:lnTo>
                    <a:pt x="63325" y="88911"/>
                  </a:lnTo>
                  <a:lnTo>
                    <a:pt x="61595" y="89467"/>
                  </a:lnTo>
                  <a:lnTo>
                    <a:pt x="59852" y="88596"/>
                  </a:lnTo>
                  <a:lnTo>
                    <a:pt x="58590" y="85994"/>
                  </a:lnTo>
                  <a:lnTo>
                    <a:pt x="59385" y="83949"/>
                  </a:lnTo>
                  <a:lnTo>
                    <a:pt x="57491" y="83317"/>
                  </a:lnTo>
                  <a:lnTo>
                    <a:pt x="54966" y="83002"/>
                  </a:lnTo>
                  <a:lnTo>
                    <a:pt x="55673" y="81032"/>
                  </a:lnTo>
                  <a:lnTo>
                    <a:pt x="56380" y="79643"/>
                  </a:lnTo>
                  <a:lnTo>
                    <a:pt x="56532" y="78507"/>
                  </a:lnTo>
                  <a:lnTo>
                    <a:pt x="53779" y="78507"/>
                  </a:lnTo>
                  <a:lnTo>
                    <a:pt x="52592" y="80476"/>
                  </a:lnTo>
                  <a:lnTo>
                    <a:pt x="49915" y="81423"/>
                  </a:lnTo>
                  <a:lnTo>
                    <a:pt x="47933" y="78747"/>
                  </a:lnTo>
                  <a:lnTo>
                    <a:pt x="47541" y="75160"/>
                  </a:lnTo>
                  <a:lnTo>
                    <a:pt x="48412" y="72218"/>
                  </a:lnTo>
                  <a:lnTo>
                    <a:pt x="51165" y="70173"/>
                  </a:lnTo>
                  <a:lnTo>
                    <a:pt x="54095" y="69769"/>
                  </a:lnTo>
                  <a:lnTo>
                    <a:pt x="55433" y="70880"/>
                  </a:lnTo>
                  <a:lnTo>
                    <a:pt x="56064" y="69693"/>
                  </a:lnTo>
                  <a:lnTo>
                    <a:pt x="58198" y="69693"/>
                  </a:lnTo>
                  <a:lnTo>
                    <a:pt x="60964" y="70552"/>
                  </a:lnTo>
                  <a:lnTo>
                    <a:pt x="61191" y="72521"/>
                  </a:lnTo>
                  <a:lnTo>
                    <a:pt x="62529" y="74567"/>
                  </a:lnTo>
                  <a:lnTo>
                    <a:pt x="62933" y="72484"/>
                  </a:lnTo>
                  <a:lnTo>
                    <a:pt x="62769" y="68759"/>
                  </a:lnTo>
                  <a:lnTo>
                    <a:pt x="63805" y="66852"/>
                  </a:lnTo>
                  <a:lnTo>
                    <a:pt x="66797" y="64806"/>
                  </a:lnTo>
                  <a:lnTo>
                    <a:pt x="68300" y="62281"/>
                  </a:lnTo>
                  <a:lnTo>
                    <a:pt x="69083" y="60248"/>
                  </a:lnTo>
                  <a:lnTo>
                    <a:pt x="71684" y="57697"/>
                  </a:lnTo>
                  <a:lnTo>
                    <a:pt x="73338" y="57697"/>
                  </a:lnTo>
                  <a:lnTo>
                    <a:pt x="74197" y="55412"/>
                  </a:lnTo>
                  <a:lnTo>
                    <a:pt x="76722" y="53758"/>
                  </a:lnTo>
                  <a:lnTo>
                    <a:pt x="77833" y="55488"/>
                  </a:lnTo>
                  <a:lnTo>
                    <a:pt x="79879" y="54187"/>
                  </a:lnTo>
                  <a:lnTo>
                    <a:pt x="83351" y="52748"/>
                  </a:lnTo>
                  <a:lnTo>
                    <a:pt x="82569" y="51876"/>
                  </a:lnTo>
                  <a:lnTo>
                    <a:pt x="79412" y="52104"/>
                  </a:lnTo>
                  <a:lnTo>
                    <a:pt x="78692" y="50525"/>
                  </a:lnTo>
                  <a:lnTo>
                    <a:pt x="78692" y="49187"/>
                  </a:lnTo>
                  <a:lnTo>
                    <a:pt x="77833" y="48707"/>
                  </a:lnTo>
                  <a:lnTo>
                    <a:pt x="76091" y="49502"/>
                  </a:lnTo>
                  <a:lnTo>
                    <a:pt x="78540" y="48240"/>
                  </a:lnTo>
                  <a:lnTo>
                    <a:pt x="80902" y="48240"/>
                  </a:lnTo>
                  <a:lnTo>
                    <a:pt x="83111" y="48391"/>
                  </a:lnTo>
                  <a:lnTo>
                    <a:pt x="85725" y="46901"/>
                  </a:lnTo>
                  <a:cubicBezTo>
                    <a:pt x="85725" y="46901"/>
                    <a:pt x="87619" y="45474"/>
                    <a:pt x="87695" y="45361"/>
                  </a:cubicBezTo>
                  <a:cubicBezTo>
                    <a:pt x="87771" y="45247"/>
                    <a:pt x="86041" y="42204"/>
                    <a:pt x="86041" y="42204"/>
                  </a:cubicBezTo>
                  <a:lnTo>
                    <a:pt x="83983" y="40297"/>
                  </a:lnTo>
                  <a:lnTo>
                    <a:pt x="83591" y="38151"/>
                  </a:lnTo>
                  <a:lnTo>
                    <a:pt x="83111" y="33820"/>
                  </a:lnTo>
                  <a:lnTo>
                    <a:pt x="81066" y="36105"/>
                  </a:lnTo>
                  <a:lnTo>
                    <a:pt x="79172" y="35701"/>
                  </a:lnTo>
                  <a:lnTo>
                    <a:pt x="78856" y="33656"/>
                  </a:lnTo>
                  <a:lnTo>
                    <a:pt x="79639" y="32203"/>
                  </a:lnTo>
                  <a:lnTo>
                    <a:pt x="77909" y="31724"/>
                  </a:lnTo>
                  <a:lnTo>
                    <a:pt x="76798" y="30575"/>
                  </a:lnTo>
                  <a:lnTo>
                    <a:pt x="73957" y="30575"/>
                  </a:lnTo>
                  <a:lnTo>
                    <a:pt x="73098" y="30650"/>
                  </a:lnTo>
                  <a:lnTo>
                    <a:pt x="73010" y="33491"/>
                  </a:lnTo>
                  <a:lnTo>
                    <a:pt x="71671" y="34918"/>
                  </a:lnTo>
                  <a:lnTo>
                    <a:pt x="72467" y="36156"/>
                  </a:lnTo>
                  <a:lnTo>
                    <a:pt x="72694" y="38479"/>
                  </a:lnTo>
                  <a:lnTo>
                    <a:pt x="70573" y="40285"/>
                  </a:lnTo>
                  <a:lnTo>
                    <a:pt x="68603" y="40979"/>
                  </a:lnTo>
                  <a:lnTo>
                    <a:pt x="68603" y="44136"/>
                  </a:lnTo>
                  <a:lnTo>
                    <a:pt x="67340" y="44767"/>
                  </a:lnTo>
                  <a:lnTo>
                    <a:pt x="65913" y="42962"/>
                  </a:lnTo>
                  <a:lnTo>
                    <a:pt x="66545" y="40196"/>
                  </a:lnTo>
                  <a:lnTo>
                    <a:pt x="64386" y="39098"/>
                  </a:lnTo>
                  <a:lnTo>
                    <a:pt x="62113" y="37747"/>
                  </a:lnTo>
                  <a:lnTo>
                    <a:pt x="61115" y="36888"/>
                  </a:lnTo>
                  <a:lnTo>
                    <a:pt x="60092" y="36888"/>
                  </a:lnTo>
                  <a:lnTo>
                    <a:pt x="59852" y="34123"/>
                  </a:lnTo>
                  <a:lnTo>
                    <a:pt x="60244" y="31686"/>
                  </a:lnTo>
                  <a:lnTo>
                    <a:pt x="61088" y="29679"/>
                  </a:lnTo>
                  <a:lnTo>
                    <a:pt x="61088" y="29679"/>
                  </a:lnTo>
                  <a:cubicBezTo>
                    <a:pt x="61170" y="29674"/>
                    <a:pt x="61518" y="29543"/>
                    <a:pt x="62694" y="28958"/>
                  </a:cubicBezTo>
                  <a:cubicBezTo>
                    <a:pt x="63454" y="28578"/>
                    <a:pt x="63639" y="28510"/>
                    <a:pt x="63679" y="28510"/>
                  </a:cubicBezTo>
                  <a:cubicBezTo>
                    <a:pt x="63702" y="28510"/>
                    <a:pt x="63680" y="28531"/>
                    <a:pt x="63688" y="28531"/>
                  </a:cubicBezTo>
                  <a:cubicBezTo>
                    <a:pt x="63704" y="28531"/>
                    <a:pt x="63843" y="28444"/>
                    <a:pt x="64739" y="27910"/>
                  </a:cubicBezTo>
                  <a:cubicBezTo>
                    <a:pt x="66873" y="26648"/>
                    <a:pt x="66873" y="26648"/>
                    <a:pt x="66873" y="26648"/>
                  </a:cubicBezTo>
                  <a:lnTo>
                    <a:pt x="68451" y="25145"/>
                  </a:lnTo>
                  <a:lnTo>
                    <a:pt x="69714" y="23870"/>
                  </a:lnTo>
                  <a:lnTo>
                    <a:pt x="70585" y="23642"/>
                  </a:lnTo>
                  <a:lnTo>
                    <a:pt x="73969" y="23642"/>
                  </a:lnTo>
                  <a:lnTo>
                    <a:pt x="74121" y="21597"/>
                  </a:lnTo>
                  <a:lnTo>
                    <a:pt x="75144" y="19779"/>
                  </a:lnTo>
                  <a:lnTo>
                    <a:pt x="74677" y="18049"/>
                  </a:lnTo>
                  <a:lnTo>
                    <a:pt x="73035" y="16660"/>
                  </a:lnTo>
                  <a:lnTo>
                    <a:pt x="71987" y="18693"/>
                  </a:lnTo>
                  <a:lnTo>
                    <a:pt x="70371" y="19943"/>
                  </a:lnTo>
                  <a:lnTo>
                    <a:pt x="69234" y="20726"/>
                  </a:lnTo>
                  <a:lnTo>
                    <a:pt x="69234" y="18276"/>
                  </a:lnTo>
                  <a:lnTo>
                    <a:pt x="69487" y="17013"/>
                  </a:lnTo>
                  <a:lnTo>
                    <a:pt x="69487" y="17013"/>
                  </a:lnTo>
                  <a:lnTo>
                    <a:pt x="68439" y="17960"/>
                  </a:lnTo>
                  <a:lnTo>
                    <a:pt x="67403" y="15599"/>
                  </a:lnTo>
                  <a:lnTo>
                    <a:pt x="68565" y="14336"/>
                  </a:lnTo>
                  <a:lnTo>
                    <a:pt x="69373" y="12594"/>
                  </a:lnTo>
                  <a:lnTo>
                    <a:pt x="70636" y="9841"/>
                  </a:lnTo>
                  <a:lnTo>
                    <a:pt x="71633" y="9450"/>
                  </a:lnTo>
                  <a:lnTo>
                    <a:pt x="73401" y="7783"/>
                  </a:lnTo>
                  <a:lnTo>
                    <a:pt x="72618" y="7379"/>
                  </a:lnTo>
                  <a:lnTo>
                    <a:pt x="71633" y="7240"/>
                  </a:lnTo>
                  <a:lnTo>
                    <a:pt x="69234" y="7240"/>
                  </a:lnTo>
                  <a:lnTo>
                    <a:pt x="69234" y="9450"/>
                  </a:lnTo>
                  <a:lnTo>
                    <a:pt x="67164" y="12152"/>
                  </a:lnTo>
                  <a:lnTo>
                    <a:pt x="65408" y="14854"/>
                  </a:lnTo>
                  <a:lnTo>
                    <a:pt x="66280" y="16091"/>
                  </a:lnTo>
                  <a:lnTo>
                    <a:pt x="65926" y="18516"/>
                  </a:lnTo>
                  <a:lnTo>
                    <a:pt x="62921" y="20094"/>
                  </a:lnTo>
                  <a:lnTo>
                    <a:pt x="62921" y="18276"/>
                  </a:lnTo>
                  <a:lnTo>
                    <a:pt x="61191" y="18124"/>
                  </a:lnTo>
                  <a:lnTo>
                    <a:pt x="59701" y="19299"/>
                  </a:lnTo>
                  <a:lnTo>
                    <a:pt x="57845" y="16698"/>
                  </a:lnTo>
                  <a:lnTo>
                    <a:pt x="55673" y="16698"/>
                  </a:lnTo>
                  <a:lnTo>
                    <a:pt x="54966" y="18049"/>
                  </a:lnTo>
                  <a:lnTo>
                    <a:pt x="54259" y="19071"/>
                  </a:lnTo>
                  <a:lnTo>
                    <a:pt x="53223" y="16786"/>
                  </a:lnTo>
                  <a:cubicBezTo>
                    <a:pt x="53223" y="16786"/>
                    <a:pt x="52623" y="16998"/>
                    <a:pt x="52038" y="16998"/>
                  </a:cubicBezTo>
                  <a:cubicBezTo>
                    <a:pt x="51500" y="16998"/>
                    <a:pt x="50974" y="16819"/>
                    <a:pt x="50938" y="16129"/>
                  </a:cubicBezTo>
                  <a:cubicBezTo>
                    <a:pt x="50862" y="14690"/>
                    <a:pt x="50862" y="14677"/>
                    <a:pt x="50862" y="14677"/>
                  </a:cubicBezTo>
                  <a:lnTo>
                    <a:pt x="47629" y="11672"/>
                  </a:lnTo>
                  <a:lnTo>
                    <a:pt x="46594" y="10952"/>
                  </a:lnTo>
                  <a:lnTo>
                    <a:pt x="44788" y="11268"/>
                  </a:lnTo>
                  <a:lnTo>
                    <a:pt x="43993" y="8869"/>
                  </a:lnTo>
                  <a:lnTo>
                    <a:pt x="42579" y="8427"/>
                  </a:lnTo>
                  <a:lnTo>
                    <a:pt x="39030" y="8869"/>
                  </a:lnTo>
                  <a:lnTo>
                    <a:pt x="36972" y="8427"/>
                  </a:lnTo>
                  <a:lnTo>
                    <a:pt x="34295" y="6141"/>
                  </a:lnTo>
                  <a:lnTo>
                    <a:pt x="30747" y="4462"/>
                  </a:lnTo>
                  <a:lnTo>
                    <a:pt x="28159" y="1962"/>
                  </a:lnTo>
                  <a:lnTo>
                    <a:pt x="26037" y="194"/>
                  </a:lnTo>
                  <a:lnTo>
                    <a:pt x="23196" y="825"/>
                  </a:lnTo>
                  <a:cubicBezTo>
                    <a:pt x="23196" y="825"/>
                    <a:pt x="23017" y="0"/>
                    <a:pt x="22033"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7164;p62">
              <a:extLst>
                <a:ext uri="{FF2B5EF4-FFF2-40B4-BE49-F238E27FC236}">
                  <a16:creationId xmlns:a16="http://schemas.microsoft.com/office/drawing/2014/main" id="{8014DF81-0E79-E379-E038-3DE9B6F8BD8D}"/>
                </a:ext>
              </a:extLst>
            </p:cNvPr>
            <p:cNvSpPr/>
            <p:nvPr/>
          </p:nvSpPr>
          <p:spPr>
            <a:xfrm>
              <a:off x="238125" y="1071925"/>
              <a:ext cx="2568675" cy="3902025"/>
            </a:xfrm>
            <a:custGeom>
              <a:avLst/>
              <a:gdLst/>
              <a:ahLst/>
              <a:cxnLst/>
              <a:rect l="l" t="t" r="r" b="b"/>
              <a:pathLst>
                <a:path w="102747" h="156081" extrusionOk="0">
                  <a:moveTo>
                    <a:pt x="61468" y="29836"/>
                  </a:moveTo>
                  <a:cubicBezTo>
                    <a:pt x="61506" y="29899"/>
                    <a:pt x="61519" y="29962"/>
                    <a:pt x="61506" y="30025"/>
                  </a:cubicBezTo>
                  <a:lnTo>
                    <a:pt x="61342" y="29899"/>
                  </a:lnTo>
                  <a:lnTo>
                    <a:pt x="61468" y="29836"/>
                  </a:lnTo>
                  <a:close/>
                  <a:moveTo>
                    <a:pt x="101181" y="102504"/>
                  </a:moveTo>
                  <a:lnTo>
                    <a:pt x="101282" y="102542"/>
                  </a:lnTo>
                  <a:lnTo>
                    <a:pt x="101193" y="102718"/>
                  </a:lnTo>
                  <a:cubicBezTo>
                    <a:pt x="101155" y="102655"/>
                    <a:pt x="101143" y="102567"/>
                    <a:pt x="101181" y="102504"/>
                  </a:cubicBezTo>
                  <a:close/>
                  <a:moveTo>
                    <a:pt x="22159" y="618"/>
                  </a:moveTo>
                  <a:cubicBezTo>
                    <a:pt x="22328" y="618"/>
                    <a:pt x="22461" y="648"/>
                    <a:pt x="22565" y="692"/>
                  </a:cubicBezTo>
                  <a:cubicBezTo>
                    <a:pt x="22779" y="781"/>
                    <a:pt x="22943" y="970"/>
                    <a:pt x="23019" y="1198"/>
                  </a:cubicBezTo>
                  <a:lnTo>
                    <a:pt x="23385" y="1437"/>
                  </a:lnTo>
                  <a:lnTo>
                    <a:pt x="26075" y="844"/>
                  </a:lnTo>
                  <a:lnTo>
                    <a:pt x="28057" y="2498"/>
                  </a:lnTo>
                  <a:lnTo>
                    <a:pt x="30658" y="4998"/>
                  </a:lnTo>
                  <a:lnTo>
                    <a:pt x="34257" y="6716"/>
                  </a:lnTo>
                  <a:lnTo>
                    <a:pt x="36909" y="8976"/>
                  </a:lnTo>
                  <a:lnTo>
                    <a:pt x="37048" y="9052"/>
                  </a:lnTo>
                  <a:lnTo>
                    <a:pt x="39093" y="9481"/>
                  </a:lnTo>
                  <a:lnTo>
                    <a:pt x="39207" y="9481"/>
                  </a:lnTo>
                  <a:lnTo>
                    <a:pt x="42679" y="9052"/>
                  </a:lnTo>
                  <a:lnTo>
                    <a:pt x="43879" y="9430"/>
                  </a:lnTo>
                  <a:lnTo>
                    <a:pt x="44624" y="11678"/>
                  </a:lnTo>
                  <a:lnTo>
                    <a:pt x="44978" y="11893"/>
                  </a:lnTo>
                  <a:lnTo>
                    <a:pt x="46657" y="11590"/>
                  </a:lnTo>
                  <a:lnTo>
                    <a:pt x="47541" y="12208"/>
                  </a:lnTo>
                  <a:lnTo>
                    <a:pt x="50685" y="15125"/>
                  </a:lnTo>
                  <a:cubicBezTo>
                    <a:pt x="50698" y="15302"/>
                    <a:pt x="50710" y="15668"/>
                    <a:pt x="50761" y="16464"/>
                  </a:cubicBezTo>
                  <a:cubicBezTo>
                    <a:pt x="50761" y="16830"/>
                    <a:pt x="50937" y="17183"/>
                    <a:pt x="51253" y="17385"/>
                  </a:cubicBezTo>
                  <a:cubicBezTo>
                    <a:pt x="51517" y="17561"/>
                    <a:pt x="51851" y="17620"/>
                    <a:pt x="52180" y="17620"/>
                  </a:cubicBezTo>
                  <a:cubicBezTo>
                    <a:pt x="52561" y="17620"/>
                    <a:pt x="52935" y="17541"/>
                    <a:pt x="53185" y="17474"/>
                  </a:cubicBezTo>
                  <a:lnTo>
                    <a:pt x="54094" y="19507"/>
                  </a:lnTo>
                  <a:lnTo>
                    <a:pt x="54637" y="19557"/>
                  </a:lnTo>
                  <a:lnTo>
                    <a:pt x="55370" y="18497"/>
                  </a:lnTo>
                  <a:lnTo>
                    <a:pt x="55988" y="17322"/>
                  </a:lnTo>
                  <a:lnTo>
                    <a:pt x="57807" y="17322"/>
                  </a:lnTo>
                  <a:lnTo>
                    <a:pt x="59562" y="19784"/>
                  </a:lnTo>
                  <a:lnTo>
                    <a:pt x="60016" y="19848"/>
                  </a:lnTo>
                  <a:lnTo>
                    <a:pt x="61418" y="18762"/>
                  </a:lnTo>
                  <a:lnTo>
                    <a:pt x="62744" y="18875"/>
                  </a:lnTo>
                  <a:lnTo>
                    <a:pt x="62744" y="20403"/>
                  </a:lnTo>
                  <a:lnTo>
                    <a:pt x="63198" y="20681"/>
                  </a:lnTo>
                  <a:lnTo>
                    <a:pt x="66204" y="19103"/>
                  </a:lnTo>
                  <a:lnTo>
                    <a:pt x="66355" y="18875"/>
                  </a:lnTo>
                  <a:lnTo>
                    <a:pt x="66709" y="16451"/>
                  </a:lnTo>
                  <a:lnTo>
                    <a:pt x="66658" y="16224"/>
                  </a:lnTo>
                  <a:lnTo>
                    <a:pt x="65913" y="15150"/>
                  </a:lnTo>
                  <a:lnTo>
                    <a:pt x="67542" y="12650"/>
                  </a:lnTo>
                  <a:lnTo>
                    <a:pt x="69613" y="9961"/>
                  </a:lnTo>
                  <a:lnTo>
                    <a:pt x="69676" y="9771"/>
                  </a:lnTo>
                  <a:lnTo>
                    <a:pt x="69676" y="7877"/>
                  </a:lnTo>
                  <a:lnTo>
                    <a:pt x="71709" y="7877"/>
                  </a:lnTo>
                  <a:lnTo>
                    <a:pt x="72631" y="8004"/>
                  </a:lnTo>
                  <a:lnTo>
                    <a:pt x="72984" y="8180"/>
                  </a:lnTo>
                  <a:lnTo>
                    <a:pt x="71570" y="9493"/>
                  </a:lnTo>
                  <a:lnTo>
                    <a:pt x="70636" y="9872"/>
                  </a:lnTo>
                  <a:lnTo>
                    <a:pt x="70472" y="10024"/>
                  </a:lnTo>
                  <a:lnTo>
                    <a:pt x="68413" y="14469"/>
                  </a:lnTo>
                  <a:lnTo>
                    <a:pt x="67290" y="15693"/>
                  </a:lnTo>
                  <a:lnTo>
                    <a:pt x="67226" y="16034"/>
                  </a:lnTo>
                  <a:lnTo>
                    <a:pt x="68274" y="18408"/>
                  </a:lnTo>
                  <a:lnTo>
                    <a:pt x="68780" y="18509"/>
                  </a:lnTo>
                  <a:lnTo>
                    <a:pt x="69108" y="18206"/>
                  </a:lnTo>
                  <a:lnTo>
                    <a:pt x="69108" y="18206"/>
                  </a:lnTo>
                  <a:lnTo>
                    <a:pt x="69045" y="18522"/>
                  </a:lnTo>
                  <a:lnTo>
                    <a:pt x="69045" y="21035"/>
                  </a:lnTo>
                  <a:lnTo>
                    <a:pt x="69537" y="21287"/>
                  </a:lnTo>
                  <a:lnTo>
                    <a:pt x="70686" y="20504"/>
                  </a:lnTo>
                  <a:lnTo>
                    <a:pt x="72315" y="19254"/>
                  </a:lnTo>
                  <a:lnTo>
                    <a:pt x="73262" y="17474"/>
                  </a:lnTo>
                  <a:lnTo>
                    <a:pt x="74525" y="18534"/>
                  </a:lnTo>
                  <a:lnTo>
                    <a:pt x="74929" y="20050"/>
                  </a:lnTo>
                  <a:lnTo>
                    <a:pt x="73982" y="21742"/>
                  </a:lnTo>
                  <a:lnTo>
                    <a:pt x="73805" y="23636"/>
                  </a:lnTo>
                  <a:lnTo>
                    <a:pt x="70699" y="23636"/>
                  </a:lnTo>
                  <a:lnTo>
                    <a:pt x="69752" y="23863"/>
                  </a:lnTo>
                  <a:lnTo>
                    <a:pt x="69613" y="23951"/>
                  </a:lnTo>
                  <a:lnTo>
                    <a:pt x="68350" y="25227"/>
                  </a:lnTo>
                  <a:lnTo>
                    <a:pt x="66797" y="26704"/>
                  </a:lnTo>
                  <a:cubicBezTo>
                    <a:pt x="66721" y="26755"/>
                    <a:pt x="66368" y="26982"/>
                    <a:pt x="64701" y="27954"/>
                  </a:cubicBezTo>
                  <a:lnTo>
                    <a:pt x="64171" y="28270"/>
                  </a:lnTo>
                  <a:lnTo>
                    <a:pt x="63779" y="28510"/>
                  </a:lnTo>
                  <a:cubicBezTo>
                    <a:pt x="63602" y="28535"/>
                    <a:pt x="63299" y="28674"/>
                    <a:pt x="62668" y="28990"/>
                  </a:cubicBezTo>
                  <a:cubicBezTo>
                    <a:pt x="61443" y="29608"/>
                    <a:pt x="61216" y="29684"/>
                    <a:pt x="61178" y="29684"/>
                  </a:cubicBezTo>
                  <a:lnTo>
                    <a:pt x="61178" y="29785"/>
                  </a:lnTo>
                  <a:lnTo>
                    <a:pt x="61039" y="29684"/>
                  </a:lnTo>
                  <a:cubicBezTo>
                    <a:pt x="60938" y="29747"/>
                    <a:pt x="60875" y="29861"/>
                    <a:pt x="60862" y="29974"/>
                  </a:cubicBezTo>
                  <a:lnTo>
                    <a:pt x="60079" y="31868"/>
                  </a:lnTo>
                  <a:lnTo>
                    <a:pt x="59663" y="34381"/>
                  </a:lnTo>
                  <a:lnTo>
                    <a:pt x="59663" y="34457"/>
                  </a:lnTo>
                  <a:lnTo>
                    <a:pt x="59890" y="37222"/>
                  </a:lnTo>
                  <a:lnTo>
                    <a:pt x="60206" y="37500"/>
                  </a:lnTo>
                  <a:lnTo>
                    <a:pt x="61115" y="37500"/>
                  </a:lnTo>
                  <a:lnTo>
                    <a:pt x="62075" y="38321"/>
                  </a:lnTo>
                  <a:lnTo>
                    <a:pt x="64360" y="39685"/>
                  </a:lnTo>
                  <a:lnTo>
                    <a:pt x="66317" y="40669"/>
                  </a:lnTo>
                  <a:lnTo>
                    <a:pt x="65736" y="43195"/>
                  </a:lnTo>
                  <a:lnTo>
                    <a:pt x="65800" y="43460"/>
                  </a:lnTo>
                  <a:lnTo>
                    <a:pt x="67214" y="45278"/>
                  </a:lnTo>
                  <a:lnTo>
                    <a:pt x="67605" y="45354"/>
                  </a:lnTo>
                  <a:lnTo>
                    <a:pt x="68868" y="44723"/>
                  </a:lnTo>
                  <a:lnTo>
                    <a:pt x="69045" y="44445"/>
                  </a:lnTo>
                  <a:lnTo>
                    <a:pt x="69045" y="41516"/>
                  </a:lnTo>
                  <a:lnTo>
                    <a:pt x="70800" y="40884"/>
                  </a:lnTo>
                  <a:lnTo>
                    <a:pt x="73035" y="39028"/>
                  </a:lnTo>
                  <a:lnTo>
                    <a:pt x="73136" y="38750"/>
                  </a:lnTo>
                  <a:lnTo>
                    <a:pt x="72909" y="36414"/>
                  </a:lnTo>
                  <a:lnTo>
                    <a:pt x="72858" y="36275"/>
                  </a:lnTo>
                  <a:lnTo>
                    <a:pt x="72201" y="35253"/>
                  </a:lnTo>
                  <a:lnTo>
                    <a:pt x="73376" y="34015"/>
                  </a:lnTo>
                  <a:lnTo>
                    <a:pt x="73464" y="33800"/>
                  </a:lnTo>
                  <a:lnTo>
                    <a:pt x="73527" y="31250"/>
                  </a:lnTo>
                  <a:lnTo>
                    <a:pt x="74095" y="31199"/>
                  </a:lnTo>
                  <a:lnTo>
                    <a:pt x="76798" y="31199"/>
                  </a:lnTo>
                  <a:lnTo>
                    <a:pt x="77808" y="32247"/>
                  </a:lnTo>
                  <a:lnTo>
                    <a:pt x="77947" y="32323"/>
                  </a:lnTo>
                  <a:lnTo>
                    <a:pt x="79298" y="32702"/>
                  </a:lnTo>
                  <a:lnTo>
                    <a:pt x="78704" y="33813"/>
                  </a:lnTo>
                  <a:lnTo>
                    <a:pt x="78666" y="34015"/>
                  </a:lnTo>
                  <a:lnTo>
                    <a:pt x="78982" y="36061"/>
                  </a:lnTo>
                  <a:lnTo>
                    <a:pt x="79235" y="36326"/>
                  </a:lnTo>
                  <a:lnTo>
                    <a:pt x="81129" y="36730"/>
                  </a:lnTo>
                  <a:lnTo>
                    <a:pt x="81419" y="36629"/>
                  </a:lnTo>
                  <a:lnTo>
                    <a:pt x="82998" y="34861"/>
                  </a:lnTo>
                  <a:lnTo>
                    <a:pt x="83402" y="38523"/>
                  </a:lnTo>
                  <a:lnTo>
                    <a:pt x="83793" y="40657"/>
                  </a:lnTo>
                  <a:lnTo>
                    <a:pt x="83894" y="40834"/>
                  </a:lnTo>
                  <a:lnTo>
                    <a:pt x="85902" y="42715"/>
                  </a:lnTo>
                  <a:cubicBezTo>
                    <a:pt x="86558" y="43864"/>
                    <a:pt x="87253" y="45127"/>
                    <a:pt x="87455" y="45569"/>
                  </a:cubicBezTo>
                  <a:cubicBezTo>
                    <a:pt x="87152" y="45821"/>
                    <a:pt x="86369" y="46415"/>
                    <a:pt x="85687" y="46932"/>
                  </a:cubicBezTo>
                  <a:lnTo>
                    <a:pt x="83162" y="48385"/>
                  </a:lnTo>
                  <a:lnTo>
                    <a:pt x="81028" y="48220"/>
                  </a:lnTo>
                  <a:lnTo>
                    <a:pt x="78654" y="48220"/>
                  </a:lnTo>
                  <a:lnTo>
                    <a:pt x="78515" y="48258"/>
                  </a:lnTo>
                  <a:lnTo>
                    <a:pt x="76065" y="49521"/>
                  </a:lnTo>
                  <a:lnTo>
                    <a:pt x="76343" y="50089"/>
                  </a:lnTo>
                  <a:lnTo>
                    <a:pt x="77934" y="49369"/>
                  </a:lnTo>
                  <a:lnTo>
                    <a:pt x="78502" y="49685"/>
                  </a:lnTo>
                  <a:lnTo>
                    <a:pt x="78502" y="50834"/>
                  </a:lnTo>
                  <a:lnTo>
                    <a:pt x="79235" y="52539"/>
                  </a:lnTo>
                  <a:lnTo>
                    <a:pt x="79550" y="52728"/>
                  </a:lnTo>
                  <a:lnTo>
                    <a:pt x="82556" y="52514"/>
                  </a:lnTo>
                  <a:lnTo>
                    <a:pt x="82934" y="52930"/>
                  </a:lnTo>
                  <a:lnTo>
                    <a:pt x="79828" y="54231"/>
                  </a:lnTo>
                  <a:lnTo>
                    <a:pt x="78048" y="55355"/>
                  </a:lnTo>
                  <a:lnTo>
                    <a:pt x="77113" y="53890"/>
                  </a:lnTo>
                  <a:lnTo>
                    <a:pt x="76671" y="53802"/>
                  </a:lnTo>
                  <a:lnTo>
                    <a:pt x="74146" y="55456"/>
                  </a:lnTo>
                  <a:lnTo>
                    <a:pt x="74032" y="55607"/>
                  </a:lnTo>
                  <a:lnTo>
                    <a:pt x="73237" y="57691"/>
                  </a:lnTo>
                  <a:lnTo>
                    <a:pt x="71797" y="57691"/>
                  </a:lnTo>
                  <a:lnTo>
                    <a:pt x="71583" y="57779"/>
                  </a:lnTo>
                  <a:lnTo>
                    <a:pt x="68982" y="60330"/>
                  </a:lnTo>
                  <a:lnTo>
                    <a:pt x="68136" y="62426"/>
                  </a:lnTo>
                  <a:lnTo>
                    <a:pt x="66671" y="64888"/>
                  </a:lnTo>
                  <a:lnTo>
                    <a:pt x="63741" y="66908"/>
                  </a:lnTo>
                  <a:lnTo>
                    <a:pt x="63640" y="67009"/>
                  </a:lnTo>
                  <a:lnTo>
                    <a:pt x="62618" y="68916"/>
                  </a:lnTo>
                  <a:lnTo>
                    <a:pt x="62580" y="69068"/>
                  </a:lnTo>
                  <a:lnTo>
                    <a:pt x="62731" y="72767"/>
                  </a:lnTo>
                  <a:lnTo>
                    <a:pt x="62491" y="74043"/>
                  </a:lnTo>
                  <a:lnTo>
                    <a:pt x="61620" y="72717"/>
                  </a:lnTo>
                  <a:lnTo>
                    <a:pt x="61393" y="70823"/>
                  </a:lnTo>
                  <a:lnTo>
                    <a:pt x="61178" y="70558"/>
                  </a:lnTo>
                  <a:lnTo>
                    <a:pt x="58413" y="69686"/>
                  </a:lnTo>
                  <a:lnTo>
                    <a:pt x="56190" y="69674"/>
                  </a:lnTo>
                  <a:lnTo>
                    <a:pt x="55913" y="69838"/>
                  </a:lnTo>
                  <a:lnTo>
                    <a:pt x="55471" y="70684"/>
                  </a:lnTo>
                  <a:lnTo>
                    <a:pt x="54423" y="69838"/>
                  </a:lnTo>
                  <a:lnTo>
                    <a:pt x="54183" y="69762"/>
                  </a:lnTo>
                  <a:lnTo>
                    <a:pt x="51266" y="70166"/>
                  </a:lnTo>
                  <a:lnTo>
                    <a:pt x="51114" y="70229"/>
                  </a:lnTo>
                  <a:lnTo>
                    <a:pt x="48362" y="72287"/>
                  </a:lnTo>
                  <a:lnTo>
                    <a:pt x="48248" y="72452"/>
                  </a:lnTo>
                  <a:lnTo>
                    <a:pt x="47377" y="75381"/>
                  </a:lnTo>
                  <a:lnTo>
                    <a:pt x="47377" y="75507"/>
                  </a:lnTo>
                  <a:lnTo>
                    <a:pt x="47768" y="79093"/>
                  </a:lnTo>
                  <a:lnTo>
                    <a:pt x="47819" y="79245"/>
                  </a:lnTo>
                  <a:lnTo>
                    <a:pt x="49801" y="81934"/>
                  </a:lnTo>
                  <a:lnTo>
                    <a:pt x="50155" y="82048"/>
                  </a:lnTo>
                  <a:lnTo>
                    <a:pt x="52832" y="81101"/>
                  </a:lnTo>
                  <a:lnTo>
                    <a:pt x="52996" y="80962"/>
                  </a:lnTo>
                  <a:lnTo>
                    <a:pt x="54082" y="79144"/>
                  </a:lnTo>
                  <a:lnTo>
                    <a:pt x="56304" y="79144"/>
                  </a:lnTo>
                  <a:lnTo>
                    <a:pt x="56203" y="79876"/>
                  </a:lnTo>
                  <a:lnTo>
                    <a:pt x="55496" y="81240"/>
                  </a:lnTo>
                  <a:lnTo>
                    <a:pt x="54789" y="83210"/>
                  </a:lnTo>
                  <a:lnTo>
                    <a:pt x="55054" y="83639"/>
                  </a:lnTo>
                  <a:lnTo>
                    <a:pt x="57516" y="83930"/>
                  </a:lnTo>
                  <a:lnTo>
                    <a:pt x="59095" y="84460"/>
                  </a:lnTo>
                  <a:lnTo>
                    <a:pt x="58413" y="86202"/>
                  </a:lnTo>
                  <a:lnTo>
                    <a:pt x="58425" y="86455"/>
                  </a:lnTo>
                  <a:lnTo>
                    <a:pt x="59688" y="89056"/>
                  </a:lnTo>
                  <a:lnTo>
                    <a:pt x="59840" y="89195"/>
                  </a:lnTo>
                  <a:lnTo>
                    <a:pt x="61569" y="90066"/>
                  </a:lnTo>
                  <a:lnTo>
                    <a:pt x="61809" y="90079"/>
                  </a:lnTo>
                  <a:lnTo>
                    <a:pt x="63388" y="89586"/>
                  </a:lnTo>
                  <a:lnTo>
                    <a:pt x="64827" y="90735"/>
                  </a:lnTo>
                  <a:lnTo>
                    <a:pt x="65320" y="90597"/>
                  </a:lnTo>
                  <a:cubicBezTo>
                    <a:pt x="65345" y="90546"/>
                    <a:pt x="65749" y="89397"/>
                    <a:pt x="65863" y="88980"/>
                  </a:cubicBezTo>
                  <a:cubicBezTo>
                    <a:pt x="66166" y="88766"/>
                    <a:pt x="67656" y="88261"/>
                    <a:pt x="68944" y="87882"/>
                  </a:cubicBezTo>
                  <a:lnTo>
                    <a:pt x="71696" y="87806"/>
                  </a:lnTo>
                  <a:lnTo>
                    <a:pt x="74222" y="88437"/>
                  </a:lnTo>
                  <a:lnTo>
                    <a:pt x="76596" y="88665"/>
                  </a:lnTo>
                  <a:lnTo>
                    <a:pt x="78553" y="89788"/>
                  </a:lnTo>
                  <a:lnTo>
                    <a:pt x="80813" y="91973"/>
                  </a:lnTo>
                  <a:lnTo>
                    <a:pt x="81002" y="92061"/>
                  </a:lnTo>
                  <a:lnTo>
                    <a:pt x="83174" y="92289"/>
                  </a:lnTo>
                  <a:lnTo>
                    <a:pt x="86432" y="93362"/>
                  </a:lnTo>
                  <a:lnTo>
                    <a:pt x="87846" y="95370"/>
                  </a:lnTo>
                  <a:lnTo>
                    <a:pt x="89021" y="98097"/>
                  </a:lnTo>
                  <a:lnTo>
                    <a:pt x="89185" y="98274"/>
                  </a:lnTo>
                  <a:lnTo>
                    <a:pt x="91470" y="99221"/>
                  </a:lnTo>
                  <a:lnTo>
                    <a:pt x="93529" y="100016"/>
                  </a:lnTo>
                  <a:lnTo>
                    <a:pt x="95448" y="100345"/>
                  </a:lnTo>
                  <a:lnTo>
                    <a:pt x="98655" y="101595"/>
                  </a:lnTo>
                  <a:cubicBezTo>
                    <a:pt x="100625" y="102365"/>
                    <a:pt x="101092" y="102655"/>
                    <a:pt x="101193" y="102731"/>
                  </a:cubicBezTo>
                  <a:lnTo>
                    <a:pt x="101168" y="102782"/>
                  </a:lnTo>
                  <a:lnTo>
                    <a:pt x="102115" y="104524"/>
                  </a:lnTo>
                  <a:lnTo>
                    <a:pt x="101130" y="106305"/>
                  </a:lnTo>
                  <a:lnTo>
                    <a:pt x="99312" y="108590"/>
                  </a:lnTo>
                  <a:lnTo>
                    <a:pt x="99249" y="108716"/>
                  </a:lnTo>
                  <a:lnTo>
                    <a:pt x="98857" y="110673"/>
                  </a:lnTo>
                  <a:lnTo>
                    <a:pt x="97986" y="113855"/>
                  </a:lnTo>
                  <a:lnTo>
                    <a:pt x="97456" y="117492"/>
                  </a:lnTo>
                  <a:lnTo>
                    <a:pt x="96256" y="118199"/>
                  </a:lnTo>
                  <a:lnTo>
                    <a:pt x="93541" y="119639"/>
                  </a:lnTo>
                  <a:lnTo>
                    <a:pt x="91016" y="121369"/>
                  </a:lnTo>
                  <a:lnTo>
                    <a:pt x="90889" y="121583"/>
                  </a:lnTo>
                  <a:lnTo>
                    <a:pt x="90422" y="124260"/>
                  </a:lnTo>
                  <a:lnTo>
                    <a:pt x="89096" y="126192"/>
                  </a:lnTo>
                  <a:lnTo>
                    <a:pt x="87682" y="128604"/>
                  </a:lnTo>
                  <a:lnTo>
                    <a:pt x="86205" y="130031"/>
                  </a:lnTo>
                  <a:lnTo>
                    <a:pt x="83679" y="129589"/>
                  </a:lnTo>
                  <a:lnTo>
                    <a:pt x="83313" y="129930"/>
                  </a:lnTo>
                  <a:lnTo>
                    <a:pt x="83389" y="130889"/>
                  </a:lnTo>
                  <a:lnTo>
                    <a:pt x="83553" y="132114"/>
                  </a:lnTo>
                  <a:lnTo>
                    <a:pt x="83553" y="134008"/>
                  </a:lnTo>
                  <a:lnTo>
                    <a:pt x="81886" y="134412"/>
                  </a:lnTo>
                  <a:lnTo>
                    <a:pt x="79992" y="134968"/>
                  </a:lnTo>
                  <a:lnTo>
                    <a:pt x="79765" y="135271"/>
                  </a:lnTo>
                  <a:lnTo>
                    <a:pt x="79765" y="135801"/>
                  </a:lnTo>
                  <a:lnTo>
                    <a:pt x="79702" y="137039"/>
                  </a:lnTo>
                  <a:lnTo>
                    <a:pt x="78616" y="136912"/>
                  </a:lnTo>
                  <a:lnTo>
                    <a:pt x="78262" y="137215"/>
                  </a:lnTo>
                  <a:lnTo>
                    <a:pt x="78187" y="138314"/>
                  </a:lnTo>
                  <a:lnTo>
                    <a:pt x="78212" y="138465"/>
                  </a:lnTo>
                  <a:lnTo>
                    <a:pt x="78730" y="139640"/>
                  </a:lnTo>
                  <a:lnTo>
                    <a:pt x="78376" y="141622"/>
                  </a:lnTo>
                  <a:lnTo>
                    <a:pt x="77694" y="142102"/>
                  </a:lnTo>
                  <a:lnTo>
                    <a:pt x="77593" y="142216"/>
                  </a:lnTo>
                  <a:lnTo>
                    <a:pt x="76722" y="143882"/>
                  </a:lnTo>
                  <a:lnTo>
                    <a:pt x="76823" y="144274"/>
                  </a:lnTo>
                  <a:lnTo>
                    <a:pt x="78300" y="145335"/>
                  </a:lnTo>
                  <a:lnTo>
                    <a:pt x="78060" y="146105"/>
                  </a:lnTo>
                  <a:cubicBezTo>
                    <a:pt x="77997" y="146181"/>
                    <a:pt x="77757" y="146484"/>
                    <a:pt x="76924" y="147481"/>
                  </a:cubicBezTo>
                  <a:cubicBezTo>
                    <a:pt x="76444" y="148062"/>
                    <a:pt x="76255" y="148592"/>
                    <a:pt x="76381" y="149059"/>
                  </a:cubicBezTo>
                  <a:cubicBezTo>
                    <a:pt x="76469" y="149388"/>
                    <a:pt x="76697" y="149678"/>
                    <a:pt x="77000" y="149842"/>
                  </a:cubicBezTo>
                  <a:lnTo>
                    <a:pt x="78136" y="152646"/>
                  </a:lnTo>
                  <a:lnTo>
                    <a:pt x="78275" y="152810"/>
                  </a:lnTo>
                  <a:lnTo>
                    <a:pt x="81167" y="154363"/>
                  </a:lnTo>
                  <a:lnTo>
                    <a:pt x="80245" y="155449"/>
                  </a:lnTo>
                  <a:lnTo>
                    <a:pt x="77492" y="155449"/>
                  </a:lnTo>
                  <a:lnTo>
                    <a:pt x="75889" y="154401"/>
                  </a:lnTo>
                  <a:lnTo>
                    <a:pt x="73628" y="151130"/>
                  </a:lnTo>
                  <a:lnTo>
                    <a:pt x="72429" y="147443"/>
                  </a:lnTo>
                  <a:lnTo>
                    <a:pt x="72113" y="145625"/>
                  </a:lnTo>
                  <a:lnTo>
                    <a:pt x="70825" y="143605"/>
                  </a:lnTo>
                  <a:lnTo>
                    <a:pt x="72568" y="139577"/>
                  </a:lnTo>
                  <a:lnTo>
                    <a:pt x="72454" y="139198"/>
                  </a:lnTo>
                  <a:lnTo>
                    <a:pt x="71242" y="138327"/>
                  </a:lnTo>
                  <a:lnTo>
                    <a:pt x="71014" y="135523"/>
                  </a:lnTo>
                  <a:lnTo>
                    <a:pt x="71090" y="133112"/>
                  </a:lnTo>
                  <a:lnTo>
                    <a:pt x="71873" y="129993"/>
                  </a:lnTo>
                  <a:lnTo>
                    <a:pt x="71886" y="129892"/>
                  </a:lnTo>
                  <a:lnTo>
                    <a:pt x="71722" y="127884"/>
                  </a:lnTo>
                  <a:lnTo>
                    <a:pt x="71962" y="123907"/>
                  </a:lnTo>
                  <a:lnTo>
                    <a:pt x="71722" y="120030"/>
                  </a:lnTo>
                  <a:lnTo>
                    <a:pt x="71242" y="115295"/>
                  </a:lnTo>
                  <a:lnTo>
                    <a:pt x="71191" y="115131"/>
                  </a:lnTo>
                  <a:lnTo>
                    <a:pt x="69929" y="113401"/>
                  </a:lnTo>
                  <a:lnTo>
                    <a:pt x="67921" y="112252"/>
                  </a:lnTo>
                  <a:lnTo>
                    <a:pt x="65837" y="109007"/>
                  </a:lnTo>
                  <a:lnTo>
                    <a:pt x="63678" y="105724"/>
                  </a:lnTo>
                  <a:lnTo>
                    <a:pt x="61367" y="103274"/>
                  </a:lnTo>
                  <a:lnTo>
                    <a:pt x="61772" y="102277"/>
                  </a:lnTo>
                  <a:lnTo>
                    <a:pt x="62024" y="100029"/>
                  </a:lnTo>
                  <a:lnTo>
                    <a:pt x="62782" y="97832"/>
                  </a:lnTo>
                  <a:lnTo>
                    <a:pt x="64246" y="96051"/>
                  </a:lnTo>
                  <a:lnTo>
                    <a:pt x="64322" y="95887"/>
                  </a:lnTo>
                  <a:lnTo>
                    <a:pt x="64638" y="92415"/>
                  </a:lnTo>
                  <a:lnTo>
                    <a:pt x="64562" y="92175"/>
                  </a:lnTo>
                  <a:lnTo>
                    <a:pt x="62971" y="90369"/>
                  </a:lnTo>
                  <a:lnTo>
                    <a:pt x="62529" y="90344"/>
                  </a:lnTo>
                  <a:lnTo>
                    <a:pt x="61431" y="91304"/>
                  </a:lnTo>
                  <a:lnTo>
                    <a:pt x="59145" y="90091"/>
                  </a:lnTo>
                  <a:lnTo>
                    <a:pt x="55799" y="86341"/>
                  </a:lnTo>
                  <a:lnTo>
                    <a:pt x="55622" y="86253"/>
                  </a:lnTo>
                  <a:lnTo>
                    <a:pt x="52781" y="85634"/>
                  </a:lnTo>
                  <a:lnTo>
                    <a:pt x="50243" y="83626"/>
                  </a:lnTo>
                  <a:lnTo>
                    <a:pt x="49877" y="83614"/>
                  </a:lnTo>
                  <a:lnTo>
                    <a:pt x="49157" y="84068"/>
                  </a:lnTo>
                  <a:lnTo>
                    <a:pt x="46430" y="82629"/>
                  </a:lnTo>
                  <a:lnTo>
                    <a:pt x="42566" y="81467"/>
                  </a:lnTo>
                  <a:lnTo>
                    <a:pt x="41051" y="79801"/>
                  </a:lnTo>
                  <a:lnTo>
                    <a:pt x="40899" y="77629"/>
                  </a:lnTo>
                  <a:lnTo>
                    <a:pt x="40861" y="77490"/>
                  </a:lnTo>
                  <a:lnTo>
                    <a:pt x="38803" y="73942"/>
                  </a:lnTo>
                  <a:lnTo>
                    <a:pt x="36606" y="71858"/>
                  </a:lnTo>
                  <a:lnTo>
                    <a:pt x="35760" y="68739"/>
                  </a:lnTo>
                  <a:lnTo>
                    <a:pt x="34282" y="66959"/>
                  </a:lnTo>
                  <a:lnTo>
                    <a:pt x="33727" y="67199"/>
                  </a:lnTo>
                  <a:lnTo>
                    <a:pt x="34358" y="71694"/>
                  </a:lnTo>
                  <a:lnTo>
                    <a:pt x="34421" y="71858"/>
                  </a:lnTo>
                  <a:lnTo>
                    <a:pt x="35873" y="73689"/>
                  </a:lnTo>
                  <a:lnTo>
                    <a:pt x="36240" y="75722"/>
                  </a:lnTo>
                  <a:lnTo>
                    <a:pt x="36240" y="75722"/>
                  </a:lnTo>
                  <a:lnTo>
                    <a:pt x="34484" y="73866"/>
                  </a:lnTo>
                  <a:lnTo>
                    <a:pt x="33070" y="68878"/>
                  </a:lnTo>
                  <a:lnTo>
                    <a:pt x="31808" y="65406"/>
                  </a:lnTo>
                  <a:lnTo>
                    <a:pt x="31694" y="65242"/>
                  </a:lnTo>
                  <a:lnTo>
                    <a:pt x="30014" y="64093"/>
                  </a:lnTo>
                  <a:lnTo>
                    <a:pt x="28360" y="61454"/>
                  </a:lnTo>
                  <a:lnTo>
                    <a:pt x="28045" y="57097"/>
                  </a:lnTo>
                  <a:lnTo>
                    <a:pt x="28512" y="52817"/>
                  </a:lnTo>
                  <a:lnTo>
                    <a:pt x="29749" y="50354"/>
                  </a:lnTo>
                  <a:lnTo>
                    <a:pt x="30014" y="47627"/>
                  </a:lnTo>
                  <a:lnTo>
                    <a:pt x="29989" y="47475"/>
                  </a:lnTo>
                  <a:lnTo>
                    <a:pt x="28310" y="43776"/>
                  </a:lnTo>
                  <a:lnTo>
                    <a:pt x="28449" y="42841"/>
                  </a:lnTo>
                  <a:lnTo>
                    <a:pt x="30419" y="44079"/>
                  </a:lnTo>
                  <a:lnTo>
                    <a:pt x="30873" y="43700"/>
                  </a:lnTo>
                  <a:lnTo>
                    <a:pt x="29623" y="40733"/>
                  </a:lnTo>
                  <a:lnTo>
                    <a:pt x="28916" y="36364"/>
                  </a:lnTo>
                  <a:lnTo>
                    <a:pt x="28411" y="36174"/>
                  </a:lnTo>
                  <a:lnTo>
                    <a:pt x="27300" y="37109"/>
                  </a:lnTo>
                  <a:lnTo>
                    <a:pt x="27211" y="37260"/>
                  </a:lnTo>
                  <a:lnTo>
                    <a:pt x="26517" y="39432"/>
                  </a:lnTo>
                  <a:lnTo>
                    <a:pt x="26100" y="38435"/>
                  </a:lnTo>
                  <a:lnTo>
                    <a:pt x="26630" y="36477"/>
                  </a:lnTo>
                  <a:lnTo>
                    <a:pt x="27262" y="33472"/>
                  </a:lnTo>
                  <a:lnTo>
                    <a:pt x="27262" y="33358"/>
                  </a:lnTo>
                  <a:lnTo>
                    <a:pt x="26555" y="29330"/>
                  </a:lnTo>
                  <a:lnTo>
                    <a:pt x="25027" y="26477"/>
                  </a:lnTo>
                  <a:lnTo>
                    <a:pt x="24901" y="26363"/>
                  </a:lnTo>
                  <a:cubicBezTo>
                    <a:pt x="21319" y="24236"/>
                    <a:pt x="20275" y="23768"/>
                    <a:pt x="19914" y="23768"/>
                  </a:cubicBezTo>
                  <a:cubicBezTo>
                    <a:pt x="19779" y="23768"/>
                    <a:pt x="19739" y="23832"/>
                    <a:pt x="19698" y="23901"/>
                  </a:cubicBezTo>
                  <a:cubicBezTo>
                    <a:pt x="19521" y="24040"/>
                    <a:pt x="18322" y="24444"/>
                    <a:pt x="17337" y="24747"/>
                  </a:cubicBezTo>
                  <a:lnTo>
                    <a:pt x="16112" y="24999"/>
                  </a:lnTo>
                  <a:lnTo>
                    <a:pt x="17299" y="22840"/>
                  </a:lnTo>
                  <a:lnTo>
                    <a:pt x="16832" y="22436"/>
                  </a:lnTo>
                  <a:lnTo>
                    <a:pt x="14370" y="24191"/>
                  </a:lnTo>
                  <a:lnTo>
                    <a:pt x="12362" y="25959"/>
                  </a:lnTo>
                  <a:lnTo>
                    <a:pt x="10127" y="28573"/>
                  </a:lnTo>
                  <a:lnTo>
                    <a:pt x="4394" y="30896"/>
                  </a:lnTo>
                  <a:lnTo>
                    <a:pt x="2134" y="31262"/>
                  </a:lnTo>
                  <a:lnTo>
                    <a:pt x="3132" y="30770"/>
                  </a:lnTo>
                  <a:cubicBezTo>
                    <a:pt x="8687" y="27702"/>
                    <a:pt x="8763" y="27399"/>
                    <a:pt x="8801" y="27247"/>
                  </a:cubicBezTo>
                  <a:cubicBezTo>
                    <a:pt x="8852" y="27058"/>
                    <a:pt x="9432" y="26224"/>
                    <a:pt x="9937" y="25555"/>
                  </a:cubicBezTo>
                  <a:lnTo>
                    <a:pt x="9887" y="25126"/>
                  </a:lnTo>
                  <a:lnTo>
                    <a:pt x="8018" y="23573"/>
                  </a:lnTo>
                  <a:lnTo>
                    <a:pt x="6882" y="22373"/>
                  </a:lnTo>
                  <a:lnTo>
                    <a:pt x="6389" y="20454"/>
                  </a:lnTo>
                  <a:lnTo>
                    <a:pt x="7702" y="18396"/>
                  </a:lnTo>
                  <a:lnTo>
                    <a:pt x="9584" y="16034"/>
                  </a:lnTo>
                  <a:lnTo>
                    <a:pt x="12425" y="15466"/>
                  </a:lnTo>
                  <a:lnTo>
                    <a:pt x="12602" y="15365"/>
                  </a:lnTo>
                  <a:lnTo>
                    <a:pt x="14256" y="13332"/>
                  </a:lnTo>
                  <a:lnTo>
                    <a:pt x="13991" y="12814"/>
                  </a:lnTo>
                  <a:lnTo>
                    <a:pt x="12059" y="12979"/>
                  </a:lnTo>
                  <a:lnTo>
                    <a:pt x="9761" y="12625"/>
                  </a:lnTo>
                  <a:lnTo>
                    <a:pt x="9761" y="11943"/>
                  </a:lnTo>
                  <a:lnTo>
                    <a:pt x="10405" y="10579"/>
                  </a:lnTo>
                  <a:lnTo>
                    <a:pt x="12753" y="9531"/>
                  </a:lnTo>
                  <a:lnTo>
                    <a:pt x="13347" y="9999"/>
                  </a:lnTo>
                  <a:lnTo>
                    <a:pt x="15582" y="10655"/>
                  </a:lnTo>
                  <a:lnTo>
                    <a:pt x="15986" y="10302"/>
                  </a:lnTo>
                  <a:lnTo>
                    <a:pt x="15733" y="8572"/>
                  </a:lnTo>
                  <a:lnTo>
                    <a:pt x="14799" y="5301"/>
                  </a:lnTo>
                  <a:lnTo>
                    <a:pt x="14799" y="4582"/>
                  </a:lnTo>
                  <a:lnTo>
                    <a:pt x="16996" y="3268"/>
                  </a:lnTo>
                  <a:cubicBezTo>
                    <a:pt x="17249" y="3167"/>
                    <a:pt x="17943" y="2814"/>
                    <a:pt x="20178" y="1387"/>
                  </a:cubicBezTo>
                  <a:cubicBezTo>
                    <a:pt x="21117" y="797"/>
                    <a:pt x="21746" y="618"/>
                    <a:pt x="22159" y="618"/>
                  </a:cubicBezTo>
                  <a:close/>
                  <a:moveTo>
                    <a:pt x="22164" y="0"/>
                  </a:moveTo>
                  <a:cubicBezTo>
                    <a:pt x="21532" y="0"/>
                    <a:pt x="20754" y="291"/>
                    <a:pt x="19837" y="869"/>
                  </a:cubicBezTo>
                  <a:cubicBezTo>
                    <a:pt x="17274" y="2498"/>
                    <a:pt x="16819" y="2675"/>
                    <a:pt x="16781" y="2688"/>
                  </a:cubicBezTo>
                  <a:lnTo>
                    <a:pt x="14332" y="4127"/>
                  </a:lnTo>
                  <a:lnTo>
                    <a:pt x="14180" y="4392"/>
                  </a:lnTo>
                  <a:lnTo>
                    <a:pt x="14180" y="5339"/>
                  </a:lnTo>
                  <a:lnTo>
                    <a:pt x="15127" y="8698"/>
                  </a:lnTo>
                  <a:lnTo>
                    <a:pt x="15291" y="9923"/>
                  </a:lnTo>
                  <a:lnTo>
                    <a:pt x="13688" y="9468"/>
                  </a:lnTo>
                  <a:lnTo>
                    <a:pt x="12993" y="8925"/>
                  </a:lnTo>
                  <a:lnTo>
                    <a:pt x="12665" y="8875"/>
                  </a:lnTo>
                  <a:lnTo>
                    <a:pt x="10051" y="10062"/>
                  </a:lnTo>
                  <a:lnTo>
                    <a:pt x="9887" y="10213"/>
                  </a:lnTo>
                  <a:lnTo>
                    <a:pt x="9155" y="11754"/>
                  </a:lnTo>
                  <a:lnTo>
                    <a:pt x="9129" y="12915"/>
                  </a:lnTo>
                  <a:lnTo>
                    <a:pt x="9395" y="13231"/>
                  </a:lnTo>
                  <a:lnTo>
                    <a:pt x="11983" y="13623"/>
                  </a:lnTo>
                  <a:lnTo>
                    <a:pt x="12059" y="13623"/>
                  </a:lnTo>
                  <a:lnTo>
                    <a:pt x="13284" y="13521"/>
                  </a:lnTo>
                  <a:lnTo>
                    <a:pt x="12185" y="14873"/>
                  </a:lnTo>
                  <a:lnTo>
                    <a:pt x="9344" y="15441"/>
                  </a:lnTo>
                  <a:lnTo>
                    <a:pt x="9155" y="15554"/>
                  </a:lnTo>
                  <a:lnTo>
                    <a:pt x="7185" y="18029"/>
                  </a:lnTo>
                  <a:lnTo>
                    <a:pt x="5771" y="20239"/>
                  </a:lnTo>
                  <a:lnTo>
                    <a:pt x="5733" y="20479"/>
                  </a:lnTo>
                  <a:lnTo>
                    <a:pt x="6288" y="22613"/>
                  </a:lnTo>
                  <a:lnTo>
                    <a:pt x="6364" y="22752"/>
                  </a:lnTo>
                  <a:lnTo>
                    <a:pt x="7576" y="24040"/>
                  </a:lnTo>
                  <a:lnTo>
                    <a:pt x="9243" y="25416"/>
                  </a:lnTo>
                  <a:cubicBezTo>
                    <a:pt x="8877" y="25909"/>
                    <a:pt x="8334" y="26679"/>
                    <a:pt x="8208" y="27032"/>
                  </a:cubicBezTo>
                  <a:cubicBezTo>
                    <a:pt x="7841" y="27386"/>
                    <a:pt x="4874" y="29091"/>
                    <a:pt x="2841" y="30214"/>
                  </a:cubicBezTo>
                  <a:lnTo>
                    <a:pt x="0" y="31629"/>
                  </a:lnTo>
                  <a:lnTo>
                    <a:pt x="189" y="32222"/>
                  </a:lnTo>
                  <a:lnTo>
                    <a:pt x="4533" y="31515"/>
                  </a:lnTo>
                  <a:lnTo>
                    <a:pt x="10430" y="29128"/>
                  </a:lnTo>
                  <a:lnTo>
                    <a:pt x="10556" y="29040"/>
                  </a:lnTo>
                  <a:lnTo>
                    <a:pt x="12804" y="26388"/>
                  </a:lnTo>
                  <a:lnTo>
                    <a:pt x="14748" y="24684"/>
                  </a:lnTo>
                  <a:lnTo>
                    <a:pt x="16087" y="23737"/>
                  </a:lnTo>
                  <a:lnTo>
                    <a:pt x="15241" y="25302"/>
                  </a:lnTo>
                  <a:lnTo>
                    <a:pt x="15582" y="25757"/>
                  </a:lnTo>
                  <a:lnTo>
                    <a:pt x="17488" y="25366"/>
                  </a:lnTo>
                  <a:cubicBezTo>
                    <a:pt x="19180" y="24861"/>
                    <a:pt x="19787" y="24595"/>
                    <a:pt x="20026" y="24431"/>
                  </a:cubicBezTo>
                  <a:cubicBezTo>
                    <a:pt x="20544" y="24595"/>
                    <a:pt x="22628" y="25757"/>
                    <a:pt x="24496" y="26868"/>
                  </a:cubicBezTo>
                  <a:lnTo>
                    <a:pt x="25936" y="29507"/>
                  </a:lnTo>
                  <a:lnTo>
                    <a:pt x="26618" y="33409"/>
                  </a:lnTo>
                  <a:lnTo>
                    <a:pt x="26012" y="36338"/>
                  </a:lnTo>
                  <a:lnTo>
                    <a:pt x="25456" y="38384"/>
                  </a:lnTo>
                  <a:lnTo>
                    <a:pt x="25469" y="38586"/>
                  </a:lnTo>
                  <a:lnTo>
                    <a:pt x="26264" y="40480"/>
                  </a:lnTo>
                  <a:lnTo>
                    <a:pt x="26858" y="40455"/>
                  </a:lnTo>
                  <a:lnTo>
                    <a:pt x="27767" y="37538"/>
                  </a:lnTo>
                  <a:lnTo>
                    <a:pt x="28373" y="37033"/>
                  </a:lnTo>
                  <a:lnTo>
                    <a:pt x="29004" y="40884"/>
                  </a:lnTo>
                  <a:lnTo>
                    <a:pt x="29888" y="43018"/>
                  </a:lnTo>
                  <a:lnTo>
                    <a:pt x="28360" y="42058"/>
                  </a:lnTo>
                  <a:lnTo>
                    <a:pt x="27893" y="42273"/>
                  </a:lnTo>
                  <a:lnTo>
                    <a:pt x="27653" y="43763"/>
                  </a:lnTo>
                  <a:lnTo>
                    <a:pt x="27678" y="43953"/>
                  </a:lnTo>
                  <a:lnTo>
                    <a:pt x="29383" y="47652"/>
                  </a:lnTo>
                  <a:lnTo>
                    <a:pt x="29156" y="50114"/>
                  </a:lnTo>
                  <a:lnTo>
                    <a:pt x="27918" y="52589"/>
                  </a:lnTo>
                  <a:lnTo>
                    <a:pt x="27413" y="57085"/>
                  </a:lnTo>
                  <a:lnTo>
                    <a:pt x="27729" y="61580"/>
                  </a:lnTo>
                  <a:lnTo>
                    <a:pt x="27779" y="61719"/>
                  </a:lnTo>
                  <a:lnTo>
                    <a:pt x="29522" y="64484"/>
                  </a:lnTo>
                  <a:lnTo>
                    <a:pt x="31252" y="65696"/>
                  </a:lnTo>
                  <a:lnTo>
                    <a:pt x="32464" y="69030"/>
                  </a:lnTo>
                  <a:lnTo>
                    <a:pt x="33891" y="74080"/>
                  </a:lnTo>
                  <a:lnTo>
                    <a:pt x="33967" y="74219"/>
                  </a:lnTo>
                  <a:lnTo>
                    <a:pt x="36505" y="76896"/>
                  </a:lnTo>
                  <a:lnTo>
                    <a:pt x="37048" y="76631"/>
                  </a:lnTo>
                  <a:lnTo>
                    <a:pt x="36467" y="73474"/>
                  </a:lnTo>
                  <a:lnTo>
                    <a:pt x="36404" y="73335"/>
                  </a:lnTo>
                  <a:lnTo>
                    <a:pt x="34964" y="71505"/>
                  </a:lnTo>
                  <a:lnTo>
                    <a:pt x="34484" y="68171"/>
                  </a:lnTo>
                  <a:lnTo>
                    <a:pt x="34484" y="68171"/>
                  </a:lnTo>
                  <a:lnTo>
                    <a:pt x="35166" y="68954"/>
                  </a:lnTo>
                  <a:lnTo>
                    <a:pt x="36012" y="72098"/>
                  </a:lnTo>
                  <a:lnTo>
                    <a:pt x="36101" y="72237"/>
                  </a:lnTo>
                  <a:lnTo>
                    <a:pt x="38273" y="74295"/>
                  </a:lnTo>
                  <a:lnTo>
                    <a:pt x="40268" y="77730"/>
                  </a:lnTo>
                  <a:lnTo>
                    <a:pt x="40419" y="79939"/>
                  </a:lnTo>
                  <a:lnTo>
                    <a:pt x="40508" y="80141"/>
                  </a:lnTo>
                  <a:lnTo>
                    <a:pt x="42162" y="81947"/>
                  </a:lnTo>
                  <a:lnTo>
                    <a:pt x="42301" y="82035"/>
                  </a:lnTo>
                  <a:lnTo>
                    <a:pt x="46202" y="83197"/>
                  </a:lnTo>
                  <a:lnTo>
                    <a:pt x="49043" y="84700"/>
                  </a:lnTo>
                  <a:lnTo>
                    <a:pt x="49359" y="84687"/>
                  </a:lnTo>
                  <a:lnTo>
                    <a:pt x="50028" y="84245"/>
                  </a:lnTo>
                  <a:lnTo>
                    <a:pt x="52453" y="86165"/>
                  </a:lnTo>
                  <a:lnTo>
                    <a:pt x="52592" y="86228"/>
                  </a:lnTo>
                  <a:lnTo>
                    <a:pt x="55407" y="86834"/>
                  </a:lnTo>
                  <a:lnTo>
                    <a:pt x="58716" y="90546"/>
                  </a:lnTo>
                  <a:lnTo>
                    <a:pt x="61330" y="91960"/>
                  </a:lnTo>
                  <a:lnTo>
                    <a:pt x="61683" y="91910"/>
                  </a:lnTo>
                  <a:lnTo>
                    <a:pt x="62706" y="91013"/>
                  </a:lnTo>
                  <a:lnTo>
                    <a:pt x="63994" y="92491"/>
                  </a:lnTo>
                  <a:lnTo>
                    <a:pt x="63691" y="95723"/>
                  </a:lnTo>
                  <a:lnTo>
                    <a:pt x="62251" y="97466"/>
                  </a:lnTo>
                  <a:lnTo>
                    <a:pt x="61405" y="99840"/>
                  </a:lnTo>
                  <a:lnTo>
                    <a:pt x="61165" y="102074"/>
                  </a:lnTo>
                  <a:lnTo>
                    <a:pt x="60711" y="103224"/>
                  </a:lnTo>
                  <a:lnTo>
                    <a:pt x="60774" y="103552"/>
                  </a:lnTo>
                  <a:lnTo>
                    <a:pt x="63186" y="106115"/>
                  </a:lnTo>
                  <a:lnTo>
                    <a:pt x="65320" y="109335"/>
                  </a:lnTo>
                  <a:lnTo>
                    <a:pt x="67441" y="112656"/>
                  </a:lnTo>
                  <a:lnTo>
                    <a:pt x="67555" y="112757"/>
                  </a:lnTo>
                  <a:lnTo>
                    <a:pt x="69461" y="113818"/>
                  </a:lnTo>
                  <a:lnTo>
                    <a:pt x="70623" y="115421"/>
                  </a:lnTo>
                  <a:lnTo>
                    <a:pt x="71090" y="120055"/>
                  </a:lnTo>
                  <a:lnTo>
                    <a:pt x="71330" y="123881"/>
                  </a:lnTo>
                  <a:lnTo>
                    <a:pt x="71090" y="127871"/>
                  </a:lnTo>
                  <a:lnTo>
                    <a:pt x="71254" y="129866"/>
                  </a:lnTo>
                  <a:lnTo>
                    <a:pt x="70472" y="132973"/>
                  </a:lnTo>
                  <a:lnTo>
                    <a:pt x="70383" y="135511"/>
                  </a:lnTo>
                  <a:lnTo>
                    <a:pt x="70623" y="138516"/>
                  </a:lnTo>
                  <a:lnTo>
                    <a:pt x="70749" y="138743"/>
                  </a:lnTo>
                  <a:lnTo>
                    <a:pt x="71886" y="139539"/>
                  </a:lnTo>
                  <a:lnTo>
                    <a:pt x="70168" y="143491"/>
                  </a:lnTo>
                  <a:lnTo>
                    <a:pt x="70194" y="143794"/>
                  </a:lnTo>
                  <a:lnTo>
                    <a:pt x="71507" y="145789"/>
                  </a:lnTo>
                  <a:lnTo>
                    <a:pt x="71823" y="147582"/>
                  </a:lnTo>
                  <a:lnTo>
                    <a:pt x="73035" y="151370"/>
                  </a:lnTo>
                  <a:lnTo>
                    <a:pt x="75409" y="154805"/>
                  </a:lnTo>
                  <a:lnTo>
                    <a:pt x="77227" y="156030"/>
                  </a:lnTo>
                  <a:lnTo>
                    <a:pt x="77391" y="156080"/>
                  </a:lnTo>
                  <a:lnTo>
                    <a:pt x="80396" y="156080"/>
                  </a:lnTo>
                  <a:lnTo>
                    <a:pt x="80624" y="155966"/>
                  </a:lnTo>
                  <a:lnTo>
                    <a:pt x="81886" y="154476"/>
                  </a:lnTo>
                  <a:lnTo>
                    <a:pt x="81798" y="153984"/>
                  </a:lnTo>
                  <a:lnTo>
                    <a:pt x="78666" y="152305"/>
                  </a:lnTo>
                  <a:lnTo>
                    <a:pt x="77530" y="149501"/>
                  </a:lnTo>
                  <a:lnTo>
                    <a:pt x="77353" y="149325"/>
                  </a:lnTo>
                  <a:cubicBezTo>
                    <a:pt x="77176" y="149249"/>
                    <a:pt x="77038" y="149097"/>
                    <a:pt x="76974" y="148908"/>
                  </a:cubicBezTo>
                  <a:cubicBezTo>
                    <a:pt x="76911" y="148643"/>
                    <a:pt x="77063" y="148289"/>
                    <a:pt x="77391" y="147885"/>
                  </a:cubicBezTo>
                  <a:cubicBezTo>
                    <a:pt x="78363" y="146723"/>
                    <a:pt x="78591" y="146458"/>
                    <a:pt x="78641" y="146332"/>
                  </a:cubicBezTo>
                  <a:lnTo>
                    <a:pt x="78957" y="145309"/>
                  </a:lnTo>
                  <a:lnTo>
                    <a:pt x="78831" y="144956"/>
                  </a:lnTo>
                  <a:lnTo>
                    <a:pt x="77404" y="143933"/>
                  </a:lnTo>
                  <a:lnTo>
                    <a:pt x="78111" y="142582"/>
                  </a:lnTo>
                  <a:lnTo>
                    <a:pt x="78831" y="142077"/>
                  </a:lnTo>
                  <a:lnTo>
                    <a:pt x="78957" y="141862"/>
                  </a:lnTo>
                  <a:lnTo>
                    <a:pt x="79361" y="139652"/>
                  </a:lnTo>
                  <a:lnTo>
                    <a:pt x="79336" y="139476"/>
                  </a:lnTo>
                  <a:lnTo>
                    <a:pt x="78818" y="138289"/>
                  </a:lnTo>
                  <a:lnTo>
                    <a:pt x="78869" y="137582"/>
                  </a:lnTo>
                  <a:lnTo>
                    <a:pt x="79954" y="137708"/>
                  </a:lnTo>
                  <a:lnTo>
                    <a:pt x="80308" y="137417"/>
                  </a:lnTo>
                  <a:lnTo>
                    <a:pt x="80384" y="135814"/>
                  </a:lnTo>
                  <a:lnTo>
                    <a:pt x="80384" y="135498"/>
                  </a:lnTo>
                  <a:lnTo>
                    <a:pt x="82038" y="135018"/>
                  </a:lnTo>
                  <a:lnTo>
                    <a:pt x="83932" y="134551"/>
                  </a:lnTo>
                  <a:lnTo>
                    <a:pt x="84172" y="134235"/>
                  </a:lnTo>
                  <a:lnTo>
                    <a:pt x="84172" y="132076"/>
                  </a:lnTo>
                  <a:lnTo>
                    <a:pt x="84020" y="130826"/>
                  </a:lnTo>
                  <a:lnTo>
                    <a:pt x="83970" y="130283"/>
                  </a:lnTo>
                  <a:lnTo>
                    <a:pt x="86243" y="130675"/>
                  </a:lnTo>
                  <a:lnTo>
                    <a:pt x="86521" y="130586"/>
                  </a:lnTo>
                  <a:lnTo>
                    <a:pt x="88137" y="129008"/>
                  </a:lnTo>
                  <a:lnTo>
                    <a:pt x="89614" y="126520"/>
                  </a:lnTo>
                  <a:lnTo>
                    <a:pt x="90965" y="124551"/>
                  </a:lnTo>
                  <a:lnTo>
                    <a:pt x="91470" y="121798"/>
                  </a:lnTo>
                  <a:lnTo>
                    <a:pt x="93857" y="120156"/>
                  </a:lnTo>
                  <a:lnTo>
                    <a:pt x="96546" y="118742"/>
                  </a:lnTo>
                  <a:lnTo>
                    <a:pt x="97897" y="117947"/>
                  </a:lnTo>
                  <a:lnTo>
                    <a:pt x="98049" y="117719"/>
                  </a:lnTo>
                  <a:lnTo>
                    <a:pt x="98592" y="113982"/>
                  </a:lnTo>
                  <a:lnTo>
                    <a:pt x="99463" y="110800"/>
                  </a:lnTo>
                  <a:lnTo>
                    <a:pt x="99842" y="108906"/>
                  </a:lnTo>
                  <a:lnTo>
                    <a:pt x="101648" y="106645"/>
                  </a:lnTo>
                  <a:lnTo>
                    <a:pt x="102746" y="104676"/>
                  </a:lnTo>
                  <a:lnTo>
                    <a:pt x="102746" y="104373"/>
                  </a:lnTo>
                  <a:lnTo>
                    <a:pt x="101799" y="102617"/>
                  </a:lnTo>
                  <a:cubicBezTo>
                    <a:pt x="101824" y="102352"/>
                    <a:pt x="101774" y="102125"/>
                    <a:pt x="98882" y="100989"/>
                  </a:cubicBezTo>
                  <a:lnTo>
                    <a:pt x="95650" y="99726"/>
                  </a:lnTo>
                  <a:lnTo>
                    <a:pt x="93718" y="99410"/>
                  </a:lnTo>
                  <a:lnTo>
                    <a:pt x="91710" y="98627"/>
                  </a:lnTo>
                  <a:lnTo>
                    <a:pt x="89551" y="97731"/>
                  </a:lnTo>
                  <a:lnTo>
                    <a:pt x="88415" y="95092"/>
                  </a:lnTo>
                  <a:lnTo>
                    <a:pt x="86887" y="92907"/>
                  </a:lnTo>
                  <a:lnTo>
                    <a:pt x="86735" y="92794"/>
                  </a:lnTo>
                  <a:lnTo>
                    <a:pt x="83338" y="91682"/>
                  </a:lnTo>
                  <a:lnTo>
                    <a:pt x="81179" y="91455"/>
                  </a:lnTo>
                  <a:lnTo>
                    <a:pt x="78970" y="89321"/>
                  </a:lnTo>
                  <a:lnTo>
                    <a:pt x="76861" y="88084"/>
                  </a:lnTo>
                  <a:lnTo>
                    <a:pt x="74335" y="87819"/>
                  </a:lnTo>
                  <a:lnTo>
                    <a:pt x="71810" y="87187"/>
                  </a:lnTo>
                  <a:lnTo>
                    <a:pt x="71722" y="87175"/>
                  </a:lnTo>
                  <a:lnTo>
                    <a:pt x="68881" y="87263"/>
                  </a:lnTo>
                  <a:lnTo>
                    <a:pt x="68792" y="87276"/>
                  </a:lnTo>
                  <a:cubicBezTo>
                    <a:pt x="65395" y="88273"/>
                    <a:pt x="65320" y="88576"/>
                    <a:pt x="65269" y="88753"/>
                  </a:cubicBezTo>
                  <a:cubicBezTo>
                    <a:pt x="65219" y="88942"/>
                    <a:pt x="65029" y="89523"/>
                    <a:pt x="64878" y="89965"/>
                  </a:cubicBezTo>
                  <a:lnTo>
                    <a:pt x="63640" y="88993"/>
                  </a:lnTo>
                  <a:lnTo>
                    <a:pt x="63350" y="88930"/>
                  </a:lnTo>
                  <a:lnTo>
                    <a:pt x="61734" y="89448"/>
                  </a:lnTo>
                  <a:lnTo>
                    <a:pt x="60218" y="88690"/>
                  </a:lnTo>
                  <a:lnTo>
                    <a:pt x="59057" y="86303"/>
                  </a:lnTo>
                  <a:lnTo>
                    <a:pt x="59802" y="84384"/>
                  </a:lnTo>
                  <a:lnTo>
                    <a:pt x="59600" y="83967"/>
                  </a:lnTo>
                  <a:lnTo>
                    <a:pt x="57655" y="83311"/>
                  </a:lnTo>
                  <a:lnTo>
                    <a:pt x="55521" y="83046"/>
                  </a:lnTo>
                  <a:lnTo>
                    <a:pt x="56077" y="81480"/>
                  </a:lnTo>
                  <a:lnTo>
                    <a:pt x="56796" y="80104"/>
                  </a:lnTo>
                  <a:lnTo>
                    <a:pt x="56986" y="78853"/>
                  </a:lnTo>
                  <a:lnTo>
                    <a:pt x="56670" y="78500"/>
                  </a:lnTo>
                  <a:lnTo>
                    <a:pt x="53905" y="78500"/>
                  </a:lnTo>
                  <a:lnTo>
                    <a:pt x="53640" y="78651"/>
                  </a:lnTo>
                  <a:lnTo>
                    <a:pt x="52516" y="80533"/>
                  </a:lnTo>
                  <a:lnTo>
                    <a:pt x="50155" y="81366"/>
                  </a:lnTo>
                  <a:lnTo>
                    <a:pt x="48374" y="78942"/>
                  </a:lnTo>
                  <a:lnTo>
                    <a:pt x="47995" y="75495"/>
                  </a:lnTo>
                  <a:lnTo>
                    <a:pt x="48816" y="72717"/>
                  </a:lnTo>
                  <a:lnTo>
                    <a:pt x="51443" y="70772"/>
                  </a:lnTo>
                  <a:lnTo>
                    <a:pt x="54132" y="70393"/>
                  </a:lnTo>
                  <a:lnTo>
                    <a:pt x="55370" y="71416"/>
                  </a:lnTo>
                  <a:lnTo>
                    <a:pt x="55849" y="71315"/>
                  </a:lnTo>
                  <a:lnTo>
                    <a:pt x="56392" y="70305"/>
                  </a:lnTo>
                  <a:lnTo>
                    <a:pt x="58286" y="70305"/>
                  </a:lnTo>
                  <a:lnTo>
                    <a:pt x="60799" y="71088"/>
                  </a:lnTo>
                  <a:lnTo>
                    <a:pt x="61014" y="72856"/>
                  </a:lnTo>
                  <a:lnTo>
                    <a:pt x="61064" y="72995"/>
                  </a:lnTo>
                  <a:lnTo>
                    <a:pt x="62403" y="75040"/>
                  </a:lnTo>
                  <a:lnTo>
                    <a:pt x="62971" y="74926"/>
                  </a:lnTo>
                  <a:lnTo>
                    <a:pt x="63363" y="72843"/>
                  </a:lnTo>
                  <a:lnTo>
                    <a:pt x="63363" y="72767"/>
                  </a:lnTo>
                  <a:lnTo>
                    <a:pt x="63211" y="69131"/>
                  </a:lnTo>
                  <a:lnTo>
                    <a:pt x="64158" y="67376"/>
                  </a:lnTo>
                  <a:lnTo>
                    <a:pt x="67087" y="65355"/>
                  </a:lnTo>
                  <a:lnTo>
                    <a:pt x="68704" y="62691"/>
                  </a:lnTo>
                  <a:lnTo>
                    <a:pt x="69461" y="60721"/>
                  </a:lnTo>
                  <a:lnTo>
                    <a:pt x="71924" y="58322"/>
                  </a:lnTo>
                  <a:lnTo>
                    <a:pt x="73452" y="58322"/>
                  </a:lnTo>
                  <a:lnTo>
                    <a:pt x="73755" y="58107"/>
                  </a:lnTo>
                  <a:lnTo>
                    <a:pt x="74575" y="55923"/>
                  </a:lnTo>
                  <a:lnTo>
                    <a:pt x="76747" y="54496"/>
                  </a:lnTo>
                  <a:lnTo>
                    <a:pt x="77682" y="55961"/>
                  </a:lnTo>
                  <a:lnTo>
                    <a:pt x="78124" y="56062"/>
                  </a:lnTo>
                  <a:lnTo>
                    <a:pt x="80119" y="54786"/>
                  </a:lnTo>
                  <a:lnTo>
                    <a:pt x="83591" y="53347"/>
                  </a:lnTo>
                  <a:lnTo>
                    <a:pt x="83705" y="52855"/>
                  </a:lnTo>
                  <a:lnTo>
                    <a:pt x="82909" y="51983"/>
                  </a:lnTo>
                  <a:lnTo>
                    <a:pt x="82657" y="51870"/>
                  </a:lnTo>
                  <a:lnTo>
                    <a:pt x="79715" y="52084"/>
                  </a:lnTo>
                  <a:lnTo>
                    <a:pt x="79134" y="50771"/>
                  </a:lnTo>
                  <a:lnTo>
                    <a:pt x="79134" y="49496"/>
                  </a:lnTo>
                  <a:lnTo>
                    <a:pt x="78970" y="49218"/>
                  </a:lnTo>
                  <a:lnTo>
                    <a:pt x="78528" y="48978"/>
                  </a:lnTo>
                  <a:lnTo>
                    <a:pt x="78742" y="48864"/>
                  </a:lnTo>
                  <a:lnTo>
                    <a:pt x="81002" y="48864"/>
                  </a:lnTo>
                  <a:lnTo>
                    <a:pt x="83212" y="49029"/>
                  </a:lnTo>
                  <a:lnTo>
                    <a:pt x="83389" y="48991"/>
                  </a:lnTo>
                  <a:lnTo>
                    <a:pt x="86028" y="47463"/>
                  </a:lnTo>
                  <a:cubicBezTo>
                    <a:pt x="87973" y="46023"/>
                    <a:pt x="88048" y="45910"/>
                    <a:pt x="88074" y="45847"/>
                  </a:cubicBezTo>
                  <a:cubicBezTo>
                    <a:pt x="88213" y="45657"/>
                    <a:pt x="88263" y="45569"/>
                    <a:pt x="86432" y="42362"/>
                  </a:cubicBezTo>
                  <a:lnTo>
                    <a:pt x="84399" y="40455"/>
                  </a:lnTo>
                  <a:lnTo>
                    <a:pt x="84033" y="38435"/>
                  </a:lnTo>
                  <a:lnTo>
                    <a:pt x="83553" y="34103"/>
                  </a:lnTo>
                  <a:lnTo>
                    <a:pt x="83010" y="33927"/>
                  </a:lnTo>
                  <a:lnTo>
                    <a:pt x="81078" y="36086"/>
                  </a:lnTo>
                  <a:lnTo>
                    <a:pt x="79576" y="35758"/>
                  </a:lnTo>
                  <a:lnTo>
                    <a:pt x="79310" y="34028"/>
                  </a:lnTo>
                  <a:lnTo>
                    <a:pt x="80055" y="32677"/>
                  </a:lnTo>
                  <a:lnTo>
                    <a:pt x="79866" y="32222"/>
                  </a:lnTo>
                  <a:lnTo>
                    <a:pt x="78212" y="31755"/>
                  </a:lnTo>
                  <a:lnTo>
                    <a:pt x="77164" y="30669"/>
                  </a:lnTo>
                  <a:lnTo>
                    <a:pt x="76937" y="30568"/>
                  </a:lnTo>
                  <a:lnTo>
                    <a:pt x="74070" y="30568"/>
                  </a:lnTo>
                  <a:lnTo>
                    <a:pt x="73199" y="30656"/>
                  </a:lnTo>
                  <a:lnTo>
                    <a:pt x="72921" y="30959"/>
                  </a:lnTo>
                  <a:lnTo>
                    <a:pt x="72845" y="33674"/>
                  </a:lnTo>
                  <a:lnTo>
                    <a:pt x="71583" y="35013"/>
                  </a:lnTo>
                  <a:lnTo>
                    <a:pt x="71545" y="35391"/>
                  </a:lnTo>
                  <a:lnTo>
                    <a:pt x="72290" y="36566"/>
                  </a:lnTo>
                  <a:lnTo>
                    <a:pt x="72492" y="38662"/>
                  </a:lnTo>
                  <a:lnTo>
                    <a:pt x="70535" y="40316"/>
                  </a:lnTo>
                  <a:lnTo>
                    <a:pt x="68615" y="40998"/>
                  </a:lnTo>
                  <a:lnTo>
                    <a:pt x="68401" y="41288"/>
                  </a:lnTo>
                  <a:lnTo>
                    <a:pt x="68401" y="44256"/>
                  </a:lnTo>
                  <a:lnTo>
                    <a:pt x="67555" y="44685"/>
                  </a:lnTo>
                  <a:lnTo>
                    <a:pt x="66380" y="43195"/>
                  </a:lnTo>
                  <a:lnTo>
                    <a:pt x="66974" y="40581"/>
                  </a:lnTo>
                  <a:lnTo>
                    <a:pt x="66822" y="40228"/>
                  </a:lnTo>
                  <a:lnTo>
                    <a:pt x="64676" y="39142"/>
                  </a:lnTo>
                  <a:lnTo>
                    <a:pt x="62453" y="37816"/>
                  </a:lnTo>
                  <a:lnTo>
                    <a:pt x="61443" y="36957"/>
                  </a:lnTo>
                  <a:lnTo>
                    <a:pt x="61241" y="36881"/>
                  </a:lnTo>
                  <a:lnTo>
                    <a:pt x="60509" y="36881"/>
                  </a:lnTo>
                  <a:lnTo>
                    <a:pt x="60307" y="34444"/>
                  </a:lnTo>
                  <a:lnTo>
                    <a:pt x="60686" y="32083"/>
                  </a:lnTo>
                  <a:lnTo>
                    <a:pt x="61456" y="30252"/>
                  </a:lnTo>
                  <a:cubicBezTo>
                    <a:pt x="61974" y="30050"/>
                    <a:pt x="62479" y="29823"/>
                    <a:pt x="62971" y="29558"/>
                  </a:cubicBezTo>
                  <a:cubicBezTo>
                    <a:pt x="63413" y="29330"/>
                    <a:pt x="63640" y="29229"/>
                    <a:pt x="63754" y="29179"/>
                  </a:cubicBezTo>
                  <a:cubicBezTo>
                    <a:pt x="63761" y="29180"/>
                    <a:pt x="63768" y="29180"/>
                    <a:pt x="63775" y="29180"/>
                  </a:cubicBezTo>
                  <a:cubicBezTo>
                    <a:pt x="63887" y="29180"/>
                    <a:pt x="64048" y="29086"/>
                    <a:pt x="64499" y="28813"/>
                  </a:cubicBezTo>
                  <a:lnTo>
                    <a:pt x="65029" y="28497"/>
                  </a:lnTo>
                  <a:cubicBezTo>
                    <a:pt x="66469" y="27638"/>
                    <a:pt x="66999" y="27323"/>
                    <a:pt x="67201" y="27171"/>
                  </a:cubicBezTo>
                  <a:lnTo>
                    <a:pt x="67214" y="27184"/>
                  </a:lnTo>
                  <a:lnTo>
                    <a:pt x="68792" y="25681"/>
                  </a:lnTo>
                  <a:lnTo>
                    <a:pt x="69992" y="24456"/>
                  </a:lnTo>
                  <a:lnTo>
                    <a:pt x="70737" y="24267"/>
                  </a:lnTo>
                  <a:lnTo>
                    <a:pt x="74083" y="24267"/>
                  </a:lnTo>
                  <a:lnTo>
                    <a:pt x="74399" y="23977"/>
                  </a:lnTo>
                  <a:lnTo>
                    <a:pt x="74550" y="21994"/>
                  </a:lnTo>
                  <a:lnTo>
                    <a:pt x="75548" y="20252"/>
                  </a:lnTo>
                  <a:lnTo>
                    <a:pt x="75573" y="20012"/>
                  </a:lnTo>
                  <a:lnTo>
                    <a:pt x="75106" y="18269"/>
                  </a:lnTo>
                  <a:lnTo>
                    <a:pt x="75005" y="18118"/>
                  </a:lnTo>
                  <a:lnTo>
                    <a:pt x="73363" y="16741"/>
                  </a:lnTo>
                  <a:lnTo>
                    <a:pt x="72883" y="16830"/>
                  </a:lnTo>
                  <a:lnTo>
                    <a:pt x="71873" y="18800"/>
                  </a:lnTo>
                  <a:lnTo>
                    <a:pt x="70320" y="19999"/>
                  </a:lnTo>
                  <a:lnTo>
                    <a:pt x="69676" y="20441"/>
                  </a:lnTo>
                  <a:lnTo>
                    <a:pt x="69676" y="18623"/>
                  </a:lnTo>
                  <a:lnTo>
                    <a:pt x="69929" y="17385"/>
                  </a:lnTo>
                  <a:lnTo>
                    <a:pt x="69411" y="17082"/>
                  </a:lnTo>
                  <a:lnTo>
                    <a:pt x="68691" y="17739"/>
                  </a:lnTo>
                  <a:lnTo>
                    <a:pt x="67896" y="15959"/>
                  </a:lnTo>
                  <a:lnTo>
                    <a:pt x="68918" y="14860"/>
                  </a:lnTo>
                  <a:lnTo>
                    <a:pt x="71002" y="10403"/>
                  </a:lnTo>
                  <a:lnTo>
                    <a:pt x="71873" y="10049"/>
                  </a:lnTo>
                  <a:lnTo>
                    <a:pt x="73767" y="8332"/>
                  </a:lnTo>
                  <a:lnTo>
                    <a:pt x="73691" y="7827"/>
                  </a:lnTo>
                  <a:lnTo>
                    <a:pt x="72896" y="7410"/>
                  </a:lnTo>
                  <a:lnTo>
                    <a:pt x="71785" y="7233"/>
                  </a:lnTo>
                  <a:lnTo>
                    <a:pt x="69373" y="7233"/>
                  </a:lnTo>
                  <a:lnTo>
                    <a:pt x="69057" y="7549"/>
                  </a:lnTo>
                  <a:lnTo>
                    <a:pt x="69057" y="9658"/>
                  </a:lnTo>
                  <a:lnTo>
                    <a:pt x="67037" y="12284"/>
                  </a:lnTo>
                  <a:lnTo>
                    <a:pt x="65294" y="14986"/>
                  </a:lnTo>
                  <a:lnTo>
                    <a:pt x="65294" y="15340"/>
                  </a:lnTo>
                  <a:lnTo>
                    <a:pt x="66077" y="16476"/>
                  </a:lnTo>
                  <a:lnTo>
                    <a:pt x="65762" y="18623"/>
                  </a:lnTo>
                  <a:lnTo>
                    <a:pt x="63375" y="19885"/>
                  </a:lnTo>
                  <a:lnTo>
                    <a:pt x="63375" y="18585"/>
                  </a:lnTo>
                  <a:lnTo>
                    <a:pt x="63085" y="18269"/>
                  </a:lnTo>
                  <a:lnTo>
                    <a:pt x="61342" y="18118"/>
                  </a:lnTo>
                  <a:lnTo>
                    <a:pt x="61128" y="18181"/>
                  </a:lnTo>
                  <a:lnTo>
                    <a:pt x="59890" y="19153"/>
                  </a:lnTo>
                  <a:lnTo>
                    <a:pt x="58223" y="16830"/>
                  </a:lnTo>
                  <a:lnTo>
                    <a:pt x="57971" y="16703"/>
                  </a:lnTo>
                  <a:lnTo>
                    <a:pt x="55799" y="16703"/>
                  </a:lnTo>
                  <a:lnTo>
                    <a:pt x="55521" y="16868"/>
                  </a:lnTo>
                  <a:lnTo>
                    <a:pt x="54827" y="18168"/>
                  </a:lnTo>
                  <a:lnTo>
                    <a:pt x="54435" y="18736"/>
                  </a:lnTo>
                  <a:lnTo>
                    <a:pt x="53652" y="16969"/>
                  </a:lnTo>
                  <a:lnTo>
                    <a:pt x="53261" y="16792"/>
                  </a:lnTo>
                  <a:cubicBezTo>
                    <a:pt x="53061" y="16867"/>
                    <a:pt x="52586" y="16997"/>
                    <a:pt x="52167" y="16997"/>
                  </a:cubicBezTo>
                  <a:cubicBezTo>
                    <a:pt x="51950" y="16997"/>
                    <a:pt x="51749" y="16962"/>
                    <a:pt x="51607" y="16868"/>
                  </a:cubicBezTo>
                  <a:cubicBezTo>
                    <a:pt x="51455" y="16767"/>
                    <a:pt x="51379" y="16590"/>
                    <a:pt x="51392" y="16426"/>
                  </a:cubicBezTo>
                  <a:cubicBezTo>
                    <a:pt x="51316" y="15112"/>
                    <a:pt x="51316" y="14986"/>
                    <a:pt x="51316" y="14974"/>
                  </a:cubicBezTo>
                  <a:lnTo>
                    <a:pt x="51215" y="14746"/>
                  </a:lnTo>
                  <a:lnTo>
                    <a:pt x="47945" y="11716"/>
                  </a:lnTo>
                  <a:lnTo>
                    <a:pt x="46922" y="11009"/>
                  </a:lnTo>
                  <a:lnTo>
                    <a:pt x="46682" y="10958"/>
                  </a:lnTo>
                  <a:lnTo>
                    <a:pt x="45142" y="11223"/>
                  </a:lnTo>
                  <a:lnTo>
                    <a:pt x="44435" y="9077"/>
                  </a:lnTo>
                  <a:lnTo>
                    <a:pt x="44233" y="8875"/>
                  </a:lnTo>
                  <a:lnTo>
                    <a:pt x="42806" y="8433"/>
                  </a:lnTo>
                  <a:lnTo>
                    <a:pt x="42679" y="8420"/>
                  </a:lnTo>
                  <a:lnTo>
                    <a:pt x="39182" y="8862"/>
                  </a:lnTo>
                  <a:lnTo>
                    <a:pt x="37262" y="8445"/>
                  </a:lnTo>
                  <a:lnTo>
                    <a:pt x="34649" y="6210"/>
                  </a:lnTo>
                  <a:lnTo>
                    <a:pt x="31075" y="4506"/>
                  </a:lnTo>
                  <a:lnTo>
                    <a:pt x="28499" y="2031"/>
                  </a:lnTo>
                  <a:lnTo>
                    <a:pt x="26365" y="263"/>
                  </a:lnTo>
                  <a:lnTo>
                    <a:pt x="26100" y="187"/>
                  </a:lnTo>
                  <a:lnTo>
                    <a:pt x="23524" y="756"/>
                  </a:lnTo>
                  <a:cubicBezTo>
                    <a:pt x="23360" y="465"/>
                    <a:pt x="23120" y="238"/>
                    <a:pt x="22817" y="124"/>
                  </a:cubicBezTo>
                  <a:cubicBezTo>
                    <a:pt x="22620" y="41"/>
                    <a:pt x="22402" y="0"/>
                    <a:pt x="22164"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7165;p62">
              <a:extLst>
                <a:ext uri="{FF2B5EF4-FFF2-40B4-BE49-F238E27FC236}">
                  <a16:creationId xmlns:a16="http://schemas.microsoft.com/office/drawing/2014/main" id="{F0D8A252-9EDE-C31B-4B24-DA3E4C575BF2}"/>
                </a:ext>
              </a:extLst>
            </p:cNvPr>
            <p:cNvSpPr/>
            <p:nvPr/>
          </p:nvSpPr>
          <p:spPr>
            <a:xfrm>
              <a:off x="1940550" y="1654925"/>
              <a:ext cx="124725" cy="149650"/>
            </a:xfrm>
            <a:custGeom>
              <a:avLst/>
              <a:gdLst/>
              <a:ahLst/>
              <a:cxnLst/>
              <a:rect l="l" t="t" r="r" b="b"/>
              <a:pathLst>
                <a:path w="4989" h="5986" extrusionOk="0">
                  <a:moveTo>
                    <a:pt x="2425" y="0"/>
                  </a:moveTo>
                  <a:lnTo>
                    <a:pt x="1023" y="1200"/>
                  </a:lnTo>
                  <a:lnTo>
                    <a:pt x="1" y="3851"/>
                  </a:lnTo>
                  <a:lnTo>
                    <a:pt x="1" y="5985"/>
                  </a:lnTo>
                  <a:lnTo>
                    <a:pt x="2362" y="4104"/>
                  </a:lnTo>
                  <a:lnTo>
                    <a:pt x="3511" y="4887"/>
                  </a:lnTo>
                  <a:lnTo>
                    <a:pt x="4988" y="4419"/>
                  </a:lnTo>
                  <a:lnTo>
                    <a:pt x="3271" y="2210"/>
                  </a:lnTo>
                  <a:lnTo>
                    <a:pt x="2425" y="0"/>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7166;p62">
              <a:extLst>
                <a:ext uri="{FF2B5EF4-FFF2-40B4-BE49-F238E27FC236}">
                  <a16:creationId xmlns:a16="http://schemas.microsoft.com/office/drawing/2014/main" id="{FE3F051E-6D83-08C7-DFF1-E886547DC864}"/>
                </a:ext>
              </a:extLst>
            </p:cNvPr>
            <p:cNvSpPr/>
            <p:nvPr/>
          </p:nvSpPr>
          <p:spPr>
            <a:xfrm>
              <a:off x="1932650" y="1641650"/>
              <a:ext cx="145575" cy="179325"/>
            </a:xfrm>
            <a:custGeom>
              <a:avLst/>
              <a:gdLst/>
              <a:ahLst/>
              <a:cxnLst/>
              <a:rect l="l" t="t" r="r" b="b"/>
              <a:pathLst>
                <a:path w="5823" h="7173" extrusionOk="0">
                  <a:moveTo>
                    <a:pt x="2602" y="1049"/>
                  </a:moveTo>
                  <a:lnTo>
                    <a:pt x="3297" y="2842"/>
                  </a:lnTo>
                  <a:lnTo>
                    <a:pt x="4774" y="4774"/>
                  </a:lnTo>
                  <a:lnTo>
                    <a:pt x="3877" y="5064"/>
                  </a:lnTo>
                  <a:lnTo>
                    <a:pt x="2665" y="4231"/>
                  </a:lnTo>
                  <a:lnTo>
                    <a:pt x="632" y="5860"/>
                  </a:lnTo>
                  <a:lnTo>
                    <a:pt x="632" y="4433"/>
                  </a:lnTo>
                  <a:lnTo>
                    <a:pt x="1605" y="1907"/>
                  </a:lnTo>
                  <a:lnTo>
                    <a:pt x="2602" y="1049"/>
                  </a:lnTo>
                  <a:close/>
                  <a:moveTo>
                    <a:pt x="2880" y="1"/>
                  </a:moveTo>
                  <a:lnTo>
                    <a:pt x="1074" y="1541"/>
                  </a:lnTo>
                  <a:lnTo>
                    <a:pt x="26" y="4269"/>
                  </a:lnTo>
                  <a:lnTo>
                    <a:pt x="1" y="7173"/>
                  </a:lnTo>
                  <a:lnTo>
                    <a:pt x="1" y="7173"/>
                  </a:lnTo>
                  <a:lnTo>
                    <a:pt x="2703" y="5026"/>
                  </a:lnTo>
                  <a:lnTo>
                    <a:pt x="3776" y="5771"/>
                  </a:lnTo>
                  <a:lnTo>
                    <a:pt x="5822" y="5102"/>
                  </a:lnTo>
                  <a:lnTo>
                    <a:pt x="3865" y="2577"/>
                  </a:lnTo>
                  <a:lnTo>
                    <a:pt x="2880"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7167;p62">
              <a:extLst>
                <a:ext uri="{FF2B5EF4-FFF2-40B4-BE49-F238E27FC236}">
                  <a16:creationId xmlns:a16="http://schemas.microsoft.com/office/drawing/2014/main" id="{4A3633C7-882A-7581-29F9-86E51549E594}"/>
                </a:ext>
              </a:extLst>
            </p:cNvPr>
            <p:cNvSpPr/>
            <p:nvPr/>
          </p:nvSpPr>
          <p:spPr>
            <a:xfrm>
              <a:off x="2019475" y="1292525"/>
              <a:ext cx="410075" cy="583375"/>
            </a:xfrm>
            <a:custGeom>
              <a:avLst/>
              <a:gdLst/>
              <a:ahLst/>
              <a:cxnLst/>
              <a:rect l="l" t="t" r="r" b="b"/>
              <a:pathLst>
                <a:path w="16403" h="23335" extrusionOk="0">
                  <a:moveTo>
                    <a:pt x="4129" y="0"/>
                  </a:moveTo>
                  <a:lnTo>
                    <a:pt x="1213" y="2122"/>
                  </a:lnTo>
                  <a:lnTo>
                    <a:pt x="0" y="4407"/>
                  </a:lnTo>
                  <a:lnTo>
                    <a:pt x="0" y="7248"/>
                  </a:lnTo>
                  <a:lnTo>
                    <a:pt x="2122" y="6857"/>
                  </a:lnTo>
                  <a:lnTo>
                    <a:pt x="4571" y="8347"/>
                  </a:lnTo>
                  <a:lnTo>
                    <a:pt x="6541" y="8827"/>
                  </a:lnTo>
                  <a:lnTo>
                    <a:pt x="7210" y="7576"/>
                  </a:lnTo>
                  <a:lnTo>
                    <a:pt x="8170" y="11339"/>
                  </a:lnTo>
                  <a:lnTo>
                    <a:pt x="9521" y="12842"/>
                  </a:lnTo>
                  <a:lnTo>
                    <a:pt x="8258" y="15052"/>
                  </a:lnTo>
                  <a:cubicBezTo>
                    <a:pt x="8258" y="15052"/>
                    <a:pt x="8978" y="16314"/>
                    <a:pt x="6996" y="16706"/>
                  </a:cubicBezTo>
                  <a:cubicBezTo>
                    <a:pt x="5026" y="17097"/>
                    <a:pt x="6364" y="16946"/>
                    <a:pt x="5026" y="17097"/>
                  </a:cubicBezTo>
                  <a:cubicBezTo>
                    <a:pt x="3688" y="17261"/>
                    <a:pt x="3688" y="17539"/>
                    <a:pt x="3688" y="17539"/>
                  </a:cubicBezTo>
                  <a:lnTo>
                    <a:pt x="4180" y="18915"/>
                  </a:lnTo>
                  <a:lnTo>
                    <a:pt x="6604" y="18915"/>
                  </a:lnTo>
                  <a:lnTo>
                    <a:pt x="7943" y="20810"/>
                  </a:lnTo>
                  <a:lnTo>
                    <a:pt x="9521" y="22539"/>
                  </a:lnTo>
                  <a:lnTo>
                    <a:pt x="11579" y="23335"/>
                  </a:lnTo>
                  <a:lnTo>
                    <a:pt x="10405" y="20532"/>
                  </a:lnTo>
                  <a:lnTo>
                    <a:pt x="12375" y="21693"/>
                  </a:lnTo>
                  <a:lnTo>
                    <a:pt x="13473" y="20115"/>
                  </a:lnTo>
                  <a:lnTo>
                    <a:pt x="12059" y="16794"/>
                  </a:lnTo>
                  <a:lnTo>
                    <a:pt x="12615" y="15923"/>
                  </a:lnTo>
                  <a:lnTo>
                    <a:pt x="14420" y="18360"/>
                  </a:lnTo>
                  <a:lnTo>
                    <a:pt x="15683" y="16794"/>
                  </a:lnTo>
                  <a:lnTo>
                    <a:pt x="16403" y="15052"/>
                  </a:lnTo>
                  <a:lnTo>
                    <a:pt x="12931" y="12135"/>
                  </a:lnTo>
                  <a:lnTo>
                    <a:pt x="14269" y="11630"/>
                  </a:lnTo>
                  <a:lnTo>
                    <a:pt x="13549" y="8195"/>
                  </a:lnTo>
                  <a:lnTo>
                    <a:pt x="12211" y="5821"/>
                  </a:lnTo>
                  <a:lnTo>
                    <a:pt x="10721" y="4963"/>
                  </a:lnTo>
                  <a:lnTo>
                    <a:pt x="9067" y="3624"/>
                  </a:lnTo>
                  <a:lnTo>
                    <a:pt x="10557" y="3069"/>
                  </a:lnTo>
                  <a:lnTo>
                    <a:pt x="10165" y="1414"/>
                  </a:lnTo>
                  <a:lnTo>
                    <a:pt x="7918" y="354"/>
                  </a:lnTo>
                  <a:lnTo>
                    <a:pt x="5670" y="1326"/>
                  </a:lnTo>
                  <a:lnTo>
                    <a:pt x="5165" y="2677"/>
                  </a:lnTo>
                  <a:lnTo>
                    <a:pt x="3814" y="4256"/>
                  </a:lnTo>
                  <a:lnTo>
                    <a:pt x="2993" y="3069"/>
                  </a:lnTo>
                  <a:lnTo>
                    <a:pt x="4129" y="0"/>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7168;p62">
              <a:extLst>
                <a:ext uri="{FF2B5EF4-FFF2-40B4-BE49-F238E27FC236}">
                  <a16:creationId xmlns:a16="http://schemas.microsoft.com/office/drawing/2014/main" id="{8E722A5C-2118-785A-D703-D87F915A4325}"/>
                </a:ext>
              </a:extLst>
            </p:cNvPr>
            <p:cNvSpPr/>
            <p:nvPr/>
          </p:nvSpPr>
          <p:spPr>
            <a:xfrm>
              <a:off x="2011275" y="1270725"/>
              <a:ext cx="427750" cy="619075"/>
            </a:xfrm>
            <a:custGeom>
              <a:avLst/>
              <a:gdLst/>
              <a:ahLst/>
              <a:cxnLst/>
              <a:rect l="l" t="t" r="r" b="b"/>
              <a:pathLst>
                <a:path w="17110" h="24763" extrusionOk="0">
                  <a:moveTo>
                    <a:pt x="8246" y="1567"/>
                  </a:moveTo>
                  <a:lnTo>
                    <a:pt x="10228" y="2501"/>
                  </a:lnTo>
                  <a:lnTo>
                    <a:pt x="10518" y="3739"/>
                  </a:lnTo>
                  <a:lnTo>
                    <a:pt x="8763" y="4383"/>
                  </a:lnTo>
                  <a:lnTo>
                    <a:pt x="10885" y="6087"/>
                  </a:lnTo>
                  <a:lnTo>
                    <a:pt x="12311" y="6908"/>
                  </a:lnTo>
                  <a:lnTo>
                    <a:pt x="13587" y="9156"/>
                  </a:lnTo>
                  <a:lnTo>
                    <a:pt x="14231" y="12287"/>
                  </a:lnTo>
                  <a:lnTo>
                    <a:pt x="12640" y="12881"/>
                  </a:lnTo>
                  <a:lnTo>
                    <a:pt x="16340" y="15999"/>
                  </a:lnTo>
                  <a:lnTo>
                    <a:pt x="15733" y="17477"/>
                  </a:lnTo>
                  <a:lnTo>
                    <a:pt x="14761" y="18689"/>
                  </a:lnTo>
                  <a:lnTo>
                    <a:pt x="12918" y="16227"/>
                  </a:lnTo>
                  <a:lnTo>
                    <a:pt x="12021" y="17616"/>
                  </a:lnTo>
                  <a:lnTo>
                    <a:pt x="13448" y="20937"/>
                  </a:lnTo>
                  <a:lnTo>
                    <a:pt x="12615" y="22136"/>
                  </a:lnTo>
                  <a:lnTo>
                    <a:pt x="10076" y="20633"/>
                  </a:lnTo>
                  <a:lnTo>
                    <a:pt x="11339" y="23639"/>
                  </a:lnTo>
                  <a:lnTo>
                    <a:pt x="10051" y="23146"/>
                  </a:lnTo>
                  <a:lnTo>
                    <a:pt x="8549" y="21492"/>
                  </a:lnTo>
                  <a:lnTo>
                    <a:pt x="7109" y="19459"/>
                  </a:lnTo>
                  <a:lnTo>
                    <a:pt x="4748" y="19459"/>
                  </a:lnTo>
                  <a:lnTo>
                    <a:pt x="4407" y="18500"/>
                  </a:lnTo>
                  <a:cubicBezTo>
                    <a:pt x="4723" y="18373"/>
                    <a:pt x="5064" y="18297"/>
                    <a:pt x="5417" y="18272"/>
                  </a:cubicBezTo>
                  <a:cubicBezTo>
                    <a:pt x="6124" y="18196"/>
                    <a:pt x="6124" y="18196"/>
                    <a:pt x="6238" y="18146"/>
                  </a:cubicBezTo>
                  <a:cubicBezTo>
                    <a:pt x="6301" y="18121"/>
                    <a:pt x="6453" y="18070"/>
                    <a:pt x="7412" y="17881"/>
                  </a:cubicBezTo>
                  <a:cubicBezTo>
                    <a:pt x="8208" y="17717"/>
                    <a:pt x="8725" y="17401"/>
                    <a:pt x="8940" y="16934"/>
                  </a:cubicBezTo>
                  <a:cubicBezTo>
                    <a:pt x="9079" y="16618"/>
                    <a:pt x="9079" y="16265"/>
                    <a:pt x="8953" y="15936"/>
                  </a:cubicBezTo>
                  <a:lnTo>
                    <a:pt x="10253" y="13676"/>
                  </a:lnTo>
                  <a:lnTo>
                    <a:pt x="8801" y="12060"/>
                  </a:lnTo>
                  <a:lnTo>
                    <a:pt x="7652" y="7590"/>
                  </a:lnTo>
                  <a:lnTo>
                    <a:pt x="6718" y="9332"/>
                  </a:lnTo>
                  <a:lnTo>
                    <a:pt x="5026" y="8928"/>
                  </a:lnTo>
                  <a:lnTo>
                    <a:pt x="2513" y="7388"/>
                  </a:lnTo>
                  <a:lnTo>
                    <a:pt x="644" y="7741"/>
                  </a:lnTo>
                  <a:lnTo>
                    <a:pt x="644" y="5367"/>
                  </a:lnTo>
                  <a:lnTo>
                    <a:pt x="1793" y="3208"/>
                  </a:lnTo>
                  <a:lnTo>
                    <a:pt x="3801" y="1744"/>
                  </a:lnTo>
                  <a:lnTo>
                    <a:pt x="3801" y="1744"/>
                  </a:lnTo>
                  <a:lnTo>
                    <a:pt x="2980" y="3991"/>
                  </a:lnTo>
                  <a:lnTo>
                    <a:pt x="4129" y="5645"/>
                  </a:lnTo>
                  <a:lnTo>
                    <a:pt x="5745" y="3751"/>
                  </a:lnTo>
                  <a:lnTo>
                    <a:pt x="6263" y="2438"/>
                  </a:lnTo>
                  <a:lnTo>
                    <a:pt x="8246" y="1567"/>
                  </a:lnTo>
                  <a:close/>
                  <a:moveTo>
                    <a:pt x="5114" y="1"/>
                  </a:moveTo>
                  <a:lnTo>
                    <a:pt x="1288" y="2779"/>
                  </a:lnTo>
                  <a:lnTo>
                    <a:pt x="0" y="5203"/>
                  </a:lnTo>
                  <a:lnTo>
                    <a:pt x="0" y="8486"/>
                  </a:lnTo>
                  <a:lnTo>
                    <a:pt x="2374" y="8044"/>
                  </a:lnTo>
                  <a:lnTo>
                    <a:pt x="4723" y="9471"/>
                  </a:lnTo>
                  <a:lnTo>
                    <a:pt x="7021" y="10039"/>
                  </a:lnTo>
                  <a:lnTo>
                    <a:pt x="7425" y="9294"/>
                  </a:lnTo>
                  <a:lnTo>
                    <a:pt x="8208" y="12350"/>
                  </a:lnTo>
                  <a:lnTo>
                    <a:pt x="9458" y="13739"/>
                  </a:lnTo>
                  <a:lnTo>
                    <a:pt x="8321" y="15747"/>
                  </a:lnTo>
                  <a:lnTo>
                    <a:pt x="8233" y="15911"/>
                  </a:lnTo>
                  <a:lnTo>
                    <a:pt x="8309" y="16063"/>
                  </a:lnTo>
                  <a:cubicBezTo>
                    <a:pt x="8410" y="16252"/>
                    <a:pt x="8422" y="16467"/>
                    <a:pt x="8347" y="16669"/>
                  </a:cubicBezTo>
                  <a:cubicBezTo>
                    <a:pt x="8220" y="16946"/>
                    <a:pt x="7842" y="17148"/>
                    <a:pt x="7273" y="17262"/>
                  </a:cubicBezTo>
                  <a:cubicBezTo>
                    <a:pt x="6263" y="17464"/>
                    <a:pt x="6099" y="17527"/>
                    <a:pt x="6011" y="17565"/>
                  </a:cubicBezTo>
                  <a:cubicBezTo>
                    <a:pt x="5783" y="17603"/>
                    <a:pt x="5556" y="17641"/>
                    <a:pt x="5329" y="17654"/>
                  </a:cubicBezTo>
                  <a:cubicBezTo>
                    <a:pt x="4937" y="17704"/>
                    <a:pt x="3712" y="17843"/>
                    <a:pt x="3712" y="18411"/>
                  </a:cubicBezTo>
                  <a:lnTo>
                    <a:pt x="4293" y="20103"/>
                  </a:lnTo>
                  <a:lnTo>
                    <a:pt x="6793" y="20103"/>
                  </a:lnTo>
                  <a:lnTo>
                    <a:pt x="8056" y="21884"/>
                  </a:lnTo>
                  <a:lnTo>
                    <a:pt x="9685" y="23677"/>
                  </a:lnTo>
                  <a:lnTo>
                    <a:pt x="12488" y="24763"/>
                  </a:lnTo>
                  <a:lnTo>
                    <a:pt x="11390" y="22161"/>
                  </a:lnTo>
                  <a:lnTo>
                    <a:pt x="12791" y="22982"/>
                  </a:lnTo>
                  <a:lnTo>
                    <a:pt x="14168" y="20987"/>
                  </a:lnTo>
                  <a:lnTo>
                    <a:pt x="12741" y="17666"/>
                  </a:lnTo>
                  <a:lnTo>
                    <a:pt x="12968" y="17325"/>
                  </a:lnTo>
                  <a:lnTo>
                    <a:pt x="14748" y="19712"/>
                  </a:lnTo>
                  <a:lnTo>
                    <a:pt x="16264" y="17830"/>
                  </a:lnTo>
                  <a:lnTo>
                    <a:pt x="17110" y="15810"/>
                  </a:lnTo>
                  <a:lnTo>
                    <a:pt x="13877" y="13083"/>
                  </a:lnTo>
                  <a:lnTo>
                    <a:pt x="14963" y="12678"/>
                  </a:lnTo>
                  <a:lnTo>
                    <a:pt x="14193" y="8979"/>
                  </a:lnTo>
                  <a:lnTo>
                    <a:pt x="12779" y="6453"/>
                  </a:lnTo>
                  <a:lnTo>
                    <a:pt x="11238" y="5569"/>
                  </a:lnTo>
                  <a:lnTo>
                    <a:pt x="10013" y="4585"/>
                  </a:lnTo>
                  <a:lnTo>
                    <a:pt x="11263" y="4117"/>
                  </a:lnTo>
                  <a:lnTo>
                    <a:pt x="10771" y="2047"/>
                  </a:lnTo>
                  <a:lnTo>
                    <a:pt x="8258" y="860"/>
                  </a:lnTo>
                  <a:lnTo>
                    <a:pt x="5758" y="1958"/>
                  </a:lnTo>
                  <a:lnTo>
                    <a:pt x="5215" y="3372"/>
                  </a:lnTo>
                  <a:lnTo>
                    <a:pt x="4180" y="4597"/>
                  </a:lnTo>
                  <a:lnTo>
                    <a:pt x="3675" y="3890"/>
                  </a:lnTo>
                  <a:lnTo>
                    <a:pt x="5114"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7169;p62">
              <a:extLst>
                <a:ext uri="{FF2B5EF4-FFF2-40B4-BE49-F238E27FC236}">
                  <a16:creationId xmlns:a16="http://schemas.microsoft.com/office/drawing/2014/main" id="{9A8CF953-3A7B-D296-4833-E72AE158F310}"/>
                </a:ext>
              </a:extLst>
            </p:cNvPr>
            <p:cNvSpPr/>
            <p:nvPr/>
          </p:nvSpPr>
          <p:spPr>
            <a:xfrm>
              <a:off x="2342725" y="2272700"/>
              <a:ext cx="102300" cy="109875"/>
            </a:xfrm>
            <a:custGeom>
              <a:avLst/>
              <a:gdLst/>
              <a:ahLst/>
              <a:cxnLst/>
              <a:rect l="l" t="t" r="r" b="b"/>
              <a:pathLst>
                <a:path w="4092" h="4395" extrusionOk="0">
                  <a:moveTo>
                    <a:pt x="112" y="2946"/>
                  </a:moveTo>
                  <a:cubicBezTo>
                    <a:pt x="41" y="2963"/>
                    <a:pt x="1" y="2986"/>
                    <a:pt x="1" y="3018"/>
                  </a:cubicBezTo>
                  <a:cubicBezTo>
                    <a:pt x="1" y="3026"/>
                    <a:pt x="3" y="3031"/>
                    <a:pt x="9" y="3031"/>
                  </a:cubicBezTo>
                  <a:cubicBezTo>
                    <a:pt x="25" y="3031"/>
                    <a:pt x="60" y="3000"/>
                    <a:pt x="112" y="2946"/>
                  </a:cubicBezTo>
                  <a:close/>
                  <a:moveTo>
                    <a:pt x="2337" y="0"/>
                  </a:moveTo>
                  <a:cubicBezTo>
                    <a:pt x="2337" y="0"/>
                    <a:pt x="576" y="2455"/>
                    <a:pt x="112" y="2946"/>
                  </a:cubicBezTo>
                  <a:lnTo>
                    <a:pt x="112" y="2946"/>
                  </a:lnTo>
                  <a:cubicBezTo>
                    <a:pt x="226" y="2918"/>
                    <a:pt x="419" y="2908"/>
                    <a:pt x="644" y="2908"/>
                  </a:cubicBezTo>
                  <a:cubicBezTo>
                    <a:pt x="1336" y="2908"/>
                    <a:pt x="2337" y="3005"/>
                    <a:pt x="2337" y="3005"/>
                  </a:cubicBezTo>
                  <a:lnTo>
                    <a:pt x="3145" y="4394"/>
                  </a:lnTo>
                  <a:lnTo>
                    <a:pt x="4092" y="3990"/>
                  </a:lnTo>
                  <a:lnTo>
                    <a:pt x="4092" y="2096"/>
                  </a:lnTo>
                  <a:lnTo>
                    <a:pt x="2438" y="1465"/>
                  </a:lnTo>
                  <a:lnTo>
                    <a:pt x="2337" y="0"/>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7170;p62">
              <a:extLst>
                <a:ext uri="{FF2B5EF4-FFF2-40B4-BE49-F238E27FC236}">
                  <a16:creationId xmlns:a16="http://schemas.microsoft.com/office/drawing/2014/main" id="{1CADA5CE-F894-6D5C-E336-2DF81420BCD4}"/>
                </a:ext>
              </a:extLst>
            </p:cNvPr>
            <p:cNvSpPr/>
            <p:nvPr/>
          </p:nvSpPr>
          <p:spPr>
            <a:xfrm>
              <a:off x="2334825" y="2250600"/>
              <a:ext cx="118400" cy="142075"/>
            </a:xfrm>
            <a:custGeom>
              <a:avLst/>
              <a:gdLst/>
              <a:ahLst/>
              <a:cxnLst/>
              <a:rect l="l" t="t" r="r" b="b"/>
              <a:pathLst>
                <a:path w="4736" h="5683" extrusionOk="0">
                  <a:moveTo>
                    <a:pt x="2387" y="1781"/>
                  </a:moveTo>
                  <a:lnTo>
                    <a:pt x="2450" y="2576"/>
                  </a:lnTo>
                  <a:lnTo>
                    <a:pt x="4079" y="3207"/>
                  </a:lnTo>
                  <a:lnTo>
                    <a:pt x="4079" y="4659"/>
                  </a:lnTo>
                  <a:lnTo>
                    <a:pt x="3587" y="4874"/>
                  </a:lnTo>
                  <a:lnTo>
                    <a:pt x="2829" y="3586"/>
                  </a:lnTo>
                  <a:lnTo>
                    <a:pt x="2665" y="3574"/>
                  </a:lnTo>
                  <a:cubicBezTo>
                    <a:pt x="1983" y="3510"/>
                    <a:pt x="1491" y="3473"/>
                    <a:pt x="1125" y="3473"/>
                  </a:cubicBezTo>
                  <a:lnTo>
                    <a:pt x="1137" y="3473"/>
                  </a:lnTo>
                  <a:cubicBezTo>
                    <a:pt x="1428" y="3106"/>
                    <a:pt x="1819" y="2576"/>
                    <a:pt x="2387" y="1781"/>
                  </a:cubicBezTo>
                  <a:close/>
                  <a:moveTo>
                    <a:pt x="2905" y="0"/>
                  </a:moveTo>
                  <a:lnTo>
                    <a:pt x="2400" y="707"/>
                  </a:lnTo>
                  <a:cubicBezTo>
                    <a:pt x="1541" y="1894"/>
                    <a:pt x="582" y="3195"/>
                    <a:pt x="253" y="3561"/>
                  </a:cubicBezTo>
                  <a:cubicBezTo>
                    <a:pt x="203" y="3574"/>
                    <a:pt x="165" y="3599"/>
                    <a:pt x="127" y="3637"/>
                  </a:cubicBezTo>
                  <a:lnTo>
                    <a:pt x="1" y="3763"/>
                  </a:lnTo>
                  <a:lnTo>
                    <a:pt x="1" y="4142"/>
                  </a:lnTo>
                  <a:lnTo>
                    <a:pt x="228" y="4218"/>
                  </a:lnTo>
                  <a:cubicBezTo>
                    <a:pt x="268" y="4227"/>
                    <a:pt x="302" y="4237"/>
                    <a:pt x="339" y="4237"/>
                  </a:cubicBezTo>
                  <a:cubicBezTo>
                    <a:pt x="396" y="4237"/>
                    <a:pt x="462" y="4214"/>
                    <a:pt x="569" y="4129"/>
                  </a:cubicBezTo>
                  <a:cubicBezTo>
                    <a:pt x="771" y="4117"/>
                    <a:pt x="974" y="4111"/>
                    <a:pt x="1176" y="4111"/>
                  </a:cubicBezTo>
                  <a:cubicBezTo>
                    <a:pt x="1605" y="4111"/>
                    <a:pt x="2034" y="4137"/>
                    <a:pt x="2463" y="4180"/>
                  </a:cubicBezTo>
                  <a:lnTo>
                    <a:pt x="3334" y="5682"/>
                  </a:lnTo>
                  <a:lnTo>
                    <a:pt x="4736" y="5076"/>
                  </a:lnTo>
                  <a:lnTo>
                    <a:pt x="4736" y="2753"/>
                  </a:lnTo>
                  <a:lnTo>
                    <a:pt x="3069" y="2121"/>
                  </a:lnTo>
                  <a:lnTo>
                    <a:pt x="2905"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7171;p62">
              <a:extLst>
                <a:ext uri="{FF2B5EF4-FFF2-40B4-BE49-F238E27FC236}">
                  <a16:creationId xmlns:a16="http://schemas.microsoft.com/office/drawing/2014/main" id="{98347CDC-4505-ADC8-AF9E-57A5A54D5DAE}"/>
                </a:ext>
              </a:extLst>
            </p:cNvPr>
            <p:cNvSpPr/>
            <p:nvPr/>
          </p:nvSpPr>
          <p:spPr>
            <a:xfrm>
              <a:off x="1713900" y="3010725"/>
              <a:ext cx="224775" cy="69925"/>
            </a:xfrm>
            <a:custGeom>
              <a:avLst/>
              <a:gdLst/>
              <a:ahLst/>
              <a:cxnLst/>
              <a:rect l="l" t="t" r="r" b="b"/>
              <a:pathLst>
                <a:path w="8991" h="2797" extrusionOk="0">
                  <a:moveTo>
                    <a:pt x="1112" y="1"/>
                  </a:moveTo>
                  <a:lnTo>
                    <a:pt x="0" y="556"/>
                  </a:lnTo>
                  <a:lnTo>
                    <a:pt x="1112" y="834"/>
                  </a:lnTo>
                  <a:cubicBezTo>
                    <a:pt x="1112" y="834"/>
                    <a:pt x="3864" y="1125"/>
                    <a:pt x="4104" y="1125"/>
                  </a:cubicBezTo>
                  <a:cubicBezTo>
                    <a:pt x="4344" y="1125"/>
                    <a:pt x="6705" y="2110"/>
                    <a:pt x="6705" y="2110"/>
                  </a:cubicBezTo>
                  <a:cubicBezTo>
                    <a:pt x="6705" y="2110"/>
                    <a:pt x="5423" y="2797"/>
                    <a:pt x="5497" y="2797"/>
                  </a:cubicBezTo>
                  <a:cubicBezTo>
                    <a:pt x="5501" y="2797"/>
                    <a:pt x="5508" y="2795"/>
                    <a:pt x="5518" y="2791"/>
                  </a:cubicBezTo>
                  <a:cubicBezTo>
                    <a:pt x="5758" y="2716"/>
                    <a:pt x="8991" y="2463"/>
                    <a:pt x="8991" y="2463"/>
                  </a:cubicBezTo>
                  <a:lnTo>
                    <a:pt x="7892" y="1390"/>
                  </a:lnTo>
                  <a:lnTo>
                    <a:pt x="3246" y="1"/>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7172;p62">
              <a:extLst>
                <a:ext uri="{FF2B5EF4-FFF2-40B4-BE49-F238E27FC236}">
                  <a16:creationId xmlns:a16="http://schemas.microsoft.com/office/drawing/2014/main" id="{08B4D485-6F08-B99C-3BCD-09A663F87427}"/>
                </a:ext>
              </a:extLst>
            </p:cNvPr>
            <p:cNvSpPr/>
            <p:nvPr/>
          </p:nvSpPr>
          <p:spPr>
            <a:xfrm>
              <a:off x="1691475" y="3002850"/>
              <a:ext cx="265200" cy="86825"/>
            </a:xfrm>
            <a:custGeom>
              <a:avLst/>
              <a:gdLst/>
              <a:ahLst/>
              <a:cxnLst/>
              <a:rect l="l" t="t" r="r" b="b"/>
              <a:pathLst>
                <a:path w="10608" h="3473" extrusionOk="0">
                  <a:moveTo>
                    <a:pt x="4079" y="644"/>
                  </a:moveTo>
                  <a:lnTo>
                    <a:pt x="8613" y="1995"/>
                  </a:lnTo>
                  <a:lnTo>
                    <a:pt x="9168" y="2526"/>
                  </a:lnTo>
                  <a:cubicBezTo>
                    <a:pt x="8764" y="2551"/>
                    <a:pt x="8310" y="2589"/>
                    <a:pt x="7880" y="2627"/>
                  </a:cubicBezTo>
                  <a:lnTo>
                    <a:pt x="8335" y="2387"/>
                  </a:lnTo>
                  <a:lnTo>
                    <a:pt x="7716" y="2134"/>
                  </a:lnTo>
                  <a:cubicBezTo>
                    <a:pt x="6112" y="1465"/>
                    <a:pt x="5191" y="1124"/>
                    <a:pt x="5001" y="1124"/>
                  </a:cubicBezTo>
                  <a:cubicBezTo>
                    <a:pt x="4824" y="1124"/>
                    <a:pt x="3095" y="947"/>
                    <a:pt x="2072" y="846"/>
                  </a:cubicBezTo>
                  <a:lnTo>
                    <a:pt x="1807" y="770"/>
                  </a:lnTo>
                  <a:lnTo>
                    <a:pt x="2072" y="644"/>
                  </a:lnTo>
                  <a:close/>
                  <a:moveTo>
                    <a:pt x="1933" y="0"/>
                  </a:moveTo>
                  <a:lnTo>
                    <a:pt x="1" y="973"/>
                  </a:lnTo>
                  <a:lnTo>
                    <a:pt x="1971" y="1465"/>
                  </a:lnTo>
                  <a:cubicBezTo>
                    <a:pt x="2438" y="1515"/>
                    <a:pt x="4749" y="1755"/>
                    <a:pt x="4976" y="1755"/>
                  </a:cubicBezTo>
                  <a:cubicBezTo>
                    <a:pt x="5127" y="1781"/>
                    <a:pt x="5974" y="2096"/>
                    <a:pt x="6857" y="2462"/>
                  </a:cubicBezTo>
                  <a:cubicBezTo>
                    <a:pt x="5974" y="2942"/>
                    <a:pt x="5986" y="2980"/>
                    <a:pt x="6100" y="3233"/>
                  </a:cubicBezTo>
                  <a:lnTo>
                    <a:pt x="6251" y="3473"/>
                  </a:lnTo>
                  <a:lnTo>
                    <a:pt x="6516" y="3410"/>
                  </a:lnTo>
                  <a:cubicBezTo>
                    <a:pt x="6706" y="3359"/>
                    <a:pt x="8411" y="3207"/>
                    <a:pt x="9913" y="3094"/>
                  </a:cubicBezTo>
                  <a:lnTo>
                    <a:pt x="10608" y="3043"/>
                  </a:lnTo>
                  <a:lnTo>
                    <a:pt x="8953" y="1427"/>
                  </a:lnTo>
                  <a:lnTo>
                    <a:pt x="4231" y="13"/>
                  </a:lnTo>
                  <a:lnTo>
                    <a:pt x="1933"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7173;p62">
              <a:extLst>
                <a:ext uri="{FF2B5EF4-FFF2-40B4-BE49-F238E27FC236}">
                  <a16:creationId xmlns:a16="http://schemas.microsoft.com/office/drawing/2014/main" id="{CA71C178-A394-2A59-65FA-48E1DCFBD501}"/>
                </a:ext>
              </a:extLst>
            </p:cNvPr>
            <p:cNvSpPr/>
            <p:nvPr/>
          </p:nvSpPr>
          <p:spPr>
            <a:xfrm>
              <a:off x="1938650" y="3067875"/>
              <a:ext cx="120300" cy="55275"/>
            </a:xfrm>
            <a:custGeom>
              <a:avLst/>
              <a:gdLst/>
              <a:ahLst/>
              <a:cxnLst/>
              <a:rect l="l" t="t" r="r" b="b"/>
              <a:pathLst>
                <a:path w="4812" h="2211" extrusionOk="0">
                  <a:moveTo>
                    <a:pt x="1807" y="0"/>
                  </a:moveTo>
                  <a:lnTo>
                    <a:pt x="1099" y="1036"/>
                  </a:lnTo>
                  <a:lnTo>
                    <a:pt x="1" y="2210"/>
                  </a:lnTo>
                  <a:lnTo>
                    <a:pt x="1" y="2210"/>
                  </a:lnTo>
                  <a:lnTo>
                    <a:pt x="2842" y="1743"/>
                  </a:lnTo>
                  <a:lnTo>
                    <a:pt x="4812" y="2210"/>
                  </a:lnTo>
                  <a:lnTo>
                    <a:pt x="4812" y="2210"/>
                  </a:lnTo>
                  <a:lnTo>
                    <a:pt x="4408" y="493"/>
                  </a:lnTo>
                  <a:lnTo>
                    <a:pt x="1807" y="0"/>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7174;p62">
              <a:extLst>
                <a:ext uri="{FF2B5EF4-FFF2-40B4-BE49-F238E27FC236}">
                  <a16:creationId xmlns:a16="http://schemas.microsoft.com/office/drawing/2014/main" id="{4B669351-85BF-EE75-5C93-B29CBF12F77F}"/>
                </a:ext>
              </a:extLst>
            </p:cNvPr>
            <p:cNvSpPr/>
            <p:nvPr/>
          </p:nvSpPr>
          <p:spPr>
            <a:xfrm>
              <a:off x="1916875" y="3059350"/>
              <a:ext cx="152175" cy="75475"/>
            </a:xfrm>
            <a:custGeom>
              <a:avLst/>
              <a:gdLst/>
              <a:ahLst/>
              <a:cxnLst/>
              <a:rect l="l" t="t" r="r" b="b"/>
              <a:pathLst>
                <a:path w="6087" h="3019" extrusionOk="0">
                  <a:moveTo>
                    <a:pt x="2829" y="695"/>
                  </a:moveTo>
                  <a:lnTo>
                    <a:pt x="5026" y="1099"/>
                  </a:lnTo>
                  <a:lnTo>
                    <a:pt x="5253" y="2122"/>
                  </a:lnTo>
                  <a:lnTo>
                    <a:pt x="5253" y="2122"/>
                  </a:lnTo>
                  <a:lnTo>
                    <a:pt x="3713" y="1756"/>
                  </a:lnTo>
                  <a:lnTo>
                    <a:pt x="1731" y="2084"/>
                  </a:lnTo>
                  <a:lnTo>
                    <a:pt x="2236" y="1541"/>
                  </a:lnTo>
                  <a:lnTo>
                    <a:pt x="2829" y="695"/>
                  </a:lnTo>
                  <a:close/>
                  <a:moveTo>
                    <a:pt x="2526" y="0"/>
                  </a:moveTo>
                  <a:lnTo>
                    <a:pt x="1743" y="1162"/>
                  </a:lnTo>
                  <a:lnTo>
                    <a:pt x="1" y="3018"/>
                  </a:lnTo>
                  <a:lnTo>
                    <a:pt x="3675" y="2400"/>
                  </a:lnTo>
                  <a:lnTo>
                    <a:pt x="6087" y="2980"/>
                  </a:lnTo>
                  <a:lnTo>
                    <a:pt x="5531" y="556"/>
                  </a:lnTo>
                  <a:lnTo>
                    <a:pt x="2526"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7175;p62">
              <a:extLst>
                <a:ext uri="{FF2B5EF4-FFF2-40B4-BE49-F238E27FC236}">
                  <a16:creationId xmlns:a16="http://schemas.microsoft.com/office/drawing/2014/main" id="{396CE950-2CE7-652A-2F31-249B363A7E98}"/>
                </a:ext>
              </a:extLst>
            </p:cNvPr>
            <p:cNvSpPr/>
            <p:nvPr/>
          </p:nvSpPr>
          <p:spPr>
            <a:xfrm>
              <a:off x="1843950" y="3121225"/>
              <a:ext cx="55275" cy="29075"/>
            </a:xfrm>
            <a:custGeom>
              <a:avLst/>
              <a:gdLst/>
              <a:ahLst/>
              <a:cxnLst/>
              <a:rect l="l" t="t" r="r" b="b"/>
              <a:pathLst>
                <a:path w="2211" h="1163" extrusionOk="0">
                  <a:moveTo>
                    <a:pt x="1" y="0"/>
                  </a:moveTo>
                  <a:lnTo>
                    <a:pt x="1226" y="1162"/>
                  </a:lnTo>
                  <a:lnTo>
                    <a:pt x="2211" y="278"/>
                  </a:lnTo>
                  <a:lnTo>
                    <a:pt x="1655" y="0"/>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7176;p62">
              <a:extLst>
                <a:ext uri="{FF2B5EF4-FFF2-40B4-BE49-F238E27FC236}">
                  <a16:creationId xmlns:a16="http://schemas.microsoft.com/office/drawing/2014/main" id="{551EB115-D391-F1BB-0489-6A27400A4839}"/>
                </a:ext>
              </a:extLst>
            </p:cNvPr>
            <p:cNvSpPr/>
            <p:nvPr/>
          </p:nvSpPr>
          <p:spPr>
            <a:xfrm>
              <a:off x="1824375" y="3113325"/>
              <a:ext cx="88750" cy="47700"/>
            </a:xfrm>
            <a:custGeom>
              <a:avLst/>
              <a:gdLst/>
              <a:ahLst/>
              <a:cxnLst/>
              <a:rect l="l" t="t" r="r" b="b"/>
              <a:pathLst>
                <a:path w="3550" h="1908" extrusionOk="0">
                  <a:moveTo>
                    <a:pt x="2375" y="632"/>
                  </a:moveTo>
                  <a:lnTo>
                    <a:pt x="2438" y="670"/>
                  </a:lnTo>
                  <a:lnTo>
                    <a:pt x="2021" y="1049"/>
                  </a:lnTo>
                  <a:lnTo>
                    <a:pt x="1579" y="632"/>
                  </a:lnTo>
                  <a:close/>
                  <a:moveTo>
                    <a:pt x="1" y="1"/>
                  </a:moveTo>
                  <a:lnTo>
                    <a:pt x="1996" y="1907"/>
                  </a:lnTo>
                  <a:lnTo>
                    <a:pt x="3549" y="518"/>
                  </a:lnTo>
                  <a:lnTo>
                    <a:pt x="2514"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7177;p62">
              <a:extLst>
                <a:ext uri="{FF2B5EF4-FFF2-40B4-BE49-F238E27FC236}">
                  <a16:creationId xmlns:a16="http://schemas.microsoft.com/office/drawing/2014/main" id="{B65D5120-0E8B-E383-5985-132363C7CD3C}"/>
                </a:ext>
              </a:extLst>
            </p:cNvPr>
            <p:cNvSpPr/>
            <p:nvPr/>
          </p:nvSpPr>
          <p:spPr>
            <a:xfrm>
              <a:off x="2090500" y="3105425"/>
              <a:ext cx="65050" cy="33175"/>
            </a:xfrm>
            <a:custGeom>
              <a:avLst/>
              <a:gdLst/>
              <a:ahLst/>
              <a:cxnLst/>
              <a:rect l="l" t="t" r="r" b="b"/>
              <a:pathLst>
                <a:path w="2602" h="1327" extrusionOk="0">
                  <a:moveTo>
                    <a:pt x="0" y="1"/>
                  </a:moveTo>
                  <a:lnTo>
                    <a:pt x="468" y="1327"/>
                  </a:lnTo>
                  <a:lnTo>
                    <a:pt x="2602" y="658"/>
                  </a:lnTo>
                  <a:lnTo>
                    <a:pt x="0" y="1"/>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7178;p62">
              <a:extLst>
                <a:ext uri="{FF2B5EF4-FFF2-40B4-BE49-F238E27FC236}">
                  <a16:creationId xmlns:a16="http://schemas.microsoft.com/office/drawing/2014/main" id="{349BC3B3-B582-01B7-C5B1-5171A64D5AE9}"/>
                </a:ext>
              </a:extLst>
            </p:cNvPr>
            <p:cNvSpPr/>
            <p:nvPr/>
          </p:nvSpPr>
          <p:spPr>
            <a:xfrm>
              <a:off x="2077875" y="3094075"/>
              <a:ext cx="106725" cy="54325"/>
            </a:xfrm>
            <a:custGeom>
              <a:avLst/>
              <a:gdLst/>
              <a:ahLst/>
              <a:cxnLst/>
              <a:rect l="l" t="t" r="r" b="b"/>
              <a:pathLst>
                <a:path w="4269" h="2173" extrusionOk="0">
                  <a:moveTo>
                    <a:pt x="998" y="910"/>
                  </a:moveTo>
                  <a:lnTo>
                    <a:pt x="1945" y="1137"/>
                  </a:lnTo>
                  <a:lnTo>
                    <a:pt x="1162" y="1377"/>
                  </a:lnTo>
                  <a:lnTo>
                    <a:pt x="998" y="910"/>
                  </a:lnTo>
                  <a:close/>
                  <a:moveTo>
                    <a:pt x="0" y="0"/>
                  </a:moveTo>
                  <a:lnTo>
                    <a:pt x="783" y="2172"/>
                  </a:lnTo>
                  <a:lnTo>
                    <a:pt x="4268" y="1086"/>
                  </a:lnTo>
                  <a:lnTo>
                    <a:pt x="0"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850" name="Straight Arrow Connector 2849">
            <a:extLst>
              <a:ext uri="{FF2B5EF4-FFF2-40B4-BE49-F238E27FC236}">
                <a16:creationId xmlns:a16="http://schemas.microsoft.com/office/drawing/2014/main" id="{39E6235F-3A3D-78C2-3A3F-8C090AC62B95}"/>
              </a:ext>
            </a:extLst>
          </p:cNvPr>
          <p:cNvCxnSpPr>
            <a:cxnSpLocks/>
          </p:cNvCxnSpPr>
          <p:nvPr/>
        </p:nvCxnSpPr>
        <p:spPr>
          <a:xfrm>
            <a:off x="7869734" y="3281591"/>
            <a:ext cx="279519" cy="372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52" name="TextBox 2851">
            <a:extLst>
              <a:ext uri="{FF2B5EF4-FFF2-40B4-BE49-F238E27FC236}">
                <a16:creationId xmlns:a16="http://schemas.microsoft.com/office/drawing/2014/main" id="{5A9732BA-671B-F43E-103D-980F7BFFDEB2}"/>
              </a:ext>
            </a:extLst>
          </p:cNvPr>
          <p:cNvSpPr txBox="1"/>
          <p:nvPr/>
        </p:nvSpPr>
        <p:spPr>
          <a:xfrm>
            <a:off x="7877374" y="3787259"/>
            <a:ext cx="972786" cy="30777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n w="0"/>
                <a:solidFill>
                  <a:schemeClr val="tx1"/>
                </a:solidFill>
                <a:effectLst>
                  <a:outerShdw blurRad="38100" dist="19050" dir="2700000" algn="tl" rotWithShape="0">
                    <a:schemeClr val="dk1">
                      <a:alpha val="40000"/>
                    </a:schemeClr>
                  </a:outerShdw>
                </a:effectLst>
              </a:rPr>
              <a:t>Tanzania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08347E-F1FE-96DF-12FC-71708EDE0BD3}"/>
              </a:ext>
            </a:extLst>
          </p:cNvPr>
          <p:cNvSpPr>
            <a:spLocks noGrp="1"/>
          </p:cNvSpPr>
          <p:nvPr>
            <p:ph type="body" idx="1"/>
          </p:nvPr>
        </p:nvSpPr>
        <p:spPr>
          <a:xfrm>
            <a:off x="469479" y="1003063"/>
            <a:ext cx="3231626" cy="3730286"/>
          </a:xfrm>
        </p:spPr>
        <p:txBody>
          <a:bodyPr/>
          <a:lstStyle/>
          <a:p>
            <a:pPr marL="177800" indent="0">
              <a:buNone/>
            </a:pPr>
            <a:r>
              <a:rPr lang="en-US" b="1">
                <a:latin typeface="Montserrat"/>
                <a:cs typeface="Segoe UI"/>
              </a:rPr>
              <a:t>Technique</a:t>
            </a:r>
            <a:r>
              <a:rPr lang="en-US">
                <a:latin typeface="Montserrat"/>
                <a:cs typeface="Segoe UI"/>
              </a:rPr>
              <a:t> : </a:t>
            </a:r>
            <a:r>
              <a:rPr lang="en-US">
                <a:solidFill>
                  <a:schemeClr val="tx1"/>
                </a:solidFill>
                <a:latin typeface="Montserrat"/>
                <a:cs typeface="Segoe UI"/>
              </a:rPr>
              <a:t>Panel technique- Random Effect (Due to time series nature of the experimental data, the panel technique is selected)</a:t>
            </a:r>
            <a:endParaRPr lang="en-US">
              <a:solidFill>
                <a:schemeClr val="tx1"/>
              </a:solidFill>
            </a:endParaRPr>
          </a:p>
          <a:p>
            <a:pPr>
              <a:buFont typeface="Arial"/>
              <a:buChar char="•"/>
            </a:pPr>
            <a:endParaRPr lang="en-US" b="1">
              <a:solidFill>
                <a:schemeClr val="tx1"/>
              </a:solidFill>
              <a:latin typeface="Montserrat"/>
              <a:cs typeface="Segoe UI"/>
            </a:endParaRPr>
          </a:p>
          <a:p>
            <a:pPr marL="177800" indent="0">
              <a:buNone/>
            </a:pPr>
            <a:r>
              <a:rPr lang="en-US" b="1">
                <a:solidFill>
                  <a:schemeClr val="tx1"/>
                </a:solidFill>
                <a:latin typeface="Montserrat"/>
                <a:cs typeface="Segoe UI"/>
              </a:rPr>
              <a:t>Results</a:t>
            </a:r>
            <a:r>
              <a:rPr lang="en-US">
                <a:latin typeface="Montserrat"/>
                <a:cs typeface="Segoe UI"/>
              </a:rPr>
              <a:t>: </a:t>
            </a:r>
            <a:endParaRPr lang="en-US">
              <a:latin typeface="Montserrat"/>
            </a:endParaRPr>
          </a:p>
          <a:p>
            <a:pPr marL="177800" indent="0">
              <a:buNone/>
            </a:pPr>
            <a:endParaRPr lang="en-US">
              <a:solidFill>
                <a:schemeClr val="tx1"/>
              </a:solidFill>
              <a:latin typeface="Montserrat"/>
              <a:cs typeface="Segoe UI"/>
            </a:endParaRPr>
          </a:p>
          <a:p>
            <a:pPr>
              <a:buFont typeface="Arial"/>
              <a:buChar char="•"/>
            </a:pPr>
            <a:r>
              <a:rPr lang="en-US">
                <a:solidFill>
                  <a:schemeClr val="tx1"/>
                </a:solidFill>
                <a:latin typeface="Montserrat"/>
                <a:cs typeface="Segoe UI"/>
              </a:rPr>
              <a:t>The model has a poor goodness of fit due to the large ‘scale’ value. Substantial variability in data that is unexplained by the model</a:t>
            </a:r>
          </a:p>
          <a:p>
            <a:pPr>
              <a:buFont typeface="Arial"/>
              <a:buChar char="•"/>
            </a:pPr>
            <a:endParaRPr lang="en-US">
              <a:solidFill>
                <a:schemeClr val="tx1"/>
              </a:solidFill>
              <a:latin typeface="Montserrat"/>
              <a:cs typeface="Segoe UI"/>
            </a:endParaRPr>
          </a:p>
          <a:p>
            <a:pPr>
              <a:buFont typeface="Arial"/>
              <a:buChar char="•"/>
            </a:pPr>
            <a:r>
              <a:rPr lang="en-US">
                <a:solidFill>
                  <a:schemeClr val="tx1"/>
                </a:solidFill>
                <a:latin typeface="Montserrat"/>
                <a:cs typeface="Times New Roman"/>
              </a:rPr>
              <a:t>Both year [T.2019-20] and year [T.2020-21] have negative coefficients, implying decrease trends in the ''</a:t>
            </a:r>
            <a:r>
              <a:rPr lang="en-US" err="1">
                <a:solidFill>
                  <a:schemeClr val="tx1"/>
                </a:solidFill>
                <a:latin typeface="Montserrat"/>
                <a:cs typeface="Times New Roman"/>
              </a:rPr>
              <a:t>amount_paid</a:t>
            </a:r>
            <a:r>
              <a:rPr lang="en-US">
                <a:solidFill>
                  <a:schemeClr val="tx1"/>
                </a:solidFill>
                <a:latin typeface="Montserrat"/>
                <a:cs typeface="Times New Roman"/>
              </a:rPr>
              <a:t>'' compared to the base year (2018-19)</a:t>
            </a:r>
            <a:endParaRPr lang="en-US">
              <a:solidFill>
                <a:schemeClr val="tx1"/>
              </a:solidFill>
              <a:latin typeface="Montserrat"/>
              <a:cs typeface="Segoe UI"/>
            </a:endParaRPr>
          </a:p>
          <a:p>
            <a:pPr marL="177800" indent="0">
              <a:buNone/>
            </a:pPr>
            <a:endParaRPr lang="en-US">
              <a:solidFill>
                <a:schemeClr val="tx1"/>
              </a:solidFill>
              <a:latin typeface="Montserrat"/>
              <a:cs typeface="Times New Roman"/>
            </a:endParaRPr>
          </a:p>
          <a:p>
            <a:pPr marL="177800" indent="0">
              <a:buNone/>
            </a:pPr>
            <a:endParaRPr lang="en-US">
              <a:solidFill>
                <a:schemeClr val="tx1"/>
              </a:solidFill>
              <a:latin typeface="Times New Roman"/>
              <a:cs typeface="Times New Roman"/>
            </a:endParaRPr>
          </a:p>
        </p:txBody>
      </p:sp>
      <p:sp>
        <p:nvSpPr>
          <p:cNvPr id="3" name="Title 2">
            <a:extLst>
              <a:ext uri="{FF2B5EF4-FFF2-40B4-BE49-F238E27FC236}">
                <a16:creationId xmlns:a16="http://schemas.microsoft.com/office/drawing/2014/main" id="{0A2B84D9-D3E0-5932-3F48-AF8EA3D23A9D}"/>
              </a:ext>
            </a:extLst>
          </p:cNvPr>
          <p:cNvSpPr>
            <a:spLocks noGrp="1"/>
          </p:cNvSpPr>
          <p:nvPr>
            <p:ph type="title"/>
          </p:nvPr>
        </p:nvSpPr>
        <p:spPr>
          <a:xfrm>
            <a:off x="530036" y="440232"/>
            <a:ext cx="7704000" cy="572700"/>
          </a:xfrm>
        </p:spPr>
        <p:txBody>
          <a:bodyPr/>
          <a:lstStyle/>
          <a:p>
            <a:r>
              <a:rPr lang="en-US" dirty="0">
                <a:solidFill>
                  <a:schemeClr val="tx2">
                    <a:lumMod val="75000"/>
                  </a:schemeClr>
                </a:solidFill>
              </a:rPr>
              <a:t>Question 3 </a:t>
            </a:r>
            <a:r>
              <a:rPr lang="en-US" sz="1400" dirty="0">
                <a:solidFill>
                  <a:schemeClr val="tx2">
                    <a:lumMod val="75000"/>
                  </a:schemeClr>
                </a:solidFill>
              </a:rPr>
              <a:t>Linear Analysis of Relationship based on Panel Technique</a:t>
            </a:r>
            <a:br>
              <a:rPr lang="en-US" sz="1400" dirty="0">
                <a:solidFill>
                  <a:schemeClr val="tx2">
                    <a:lumMod val="75000"/>
                  </a:schemeClr>
                </a:solidFill>
              </a:rPr>
            </a:br>
            <a:endParaRPr lang="en-US" dirty="0">
              <a:solidFill>
                <a:schemeClr val="tx2">
                  <a:lumMod val="75000"/>
                </a:schemeClr>
              </a:solidFill>
            </a:endParaRPr>
          </a:p>
        </p:txBody>
      </p:sp>
      <p:pic>
        <p:nvPicPr>
          <p:cNvPr id="4" name="Picture 3" descr="A screenshot of a computer&#10;&#10;Description automatically generated">
            <a:extLst>
              <a:ext uri="{FF2B5EF4-FFF2-40B4-BE49-F238E27FC236}">
                <a16:creationId xmlns:a16="http://schemas.microsoft.com/office/drawing/2014/main" id="{B1097D21-C4AD-5578-B6F6-9BC4431B77FC}"/>
              </a:ext>
            </a:extLst>
          </p:cNvPr>
          <p:cNvPicPr>
            <a:picLocks noChangeAspect="1"/>
          </p:cNvPicPr>
          <p:nvPr/>
        </p:nvPicPr>
        <p:blipFill>
          <a:blip r:embed="rId2"/>
          <a:stretch>
            <a:fillRect/>
          </a:stretch>
        </p:blipFill>
        <p:spPr>
          <a:xfrm>
            <a:off x="3883452" y="1012932"/>
            <a:ext cx="4483003" cy="2654193"/>
          </a:xfrm>
          <a:prstGeom prst="rect">
            <a:avLst/>
          </a:prstGeom>
        </p:spPr>
      </p:pic>
      <p:sp>
        <p:nvSpPr>
          <p:cNvPr id="5" name="Rectangle 4">
            <a:extLst>
              <a:ext uri="{FF2B5EF4-FFF2-40B4-BE49-F238E27FC236}">
                <a16:creationId xmlns:a16="http://schemas.microsoft.com/office/drawing/2014/main" id="{0A36FE1D-C61B-1C51-2919-E8F67BE33C6A}"/>
              </a:ext>
            </a:extLst>
          </p:cNvPr>
          <p:cNvSpPr/>
          <p:nvPr/>
        </p:nvSpPr>
        <p:spPr>
          <a:xfrm>
            <a:off x="4300111" y="3328884"/>
            <a:ext cx="3727939" cy="106652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i="1">
                <a:solidFill>
                  <a:schemeClr val="tx1"/>
                </a:solidFill>
                <a:latin typeface="Montserrat"/>
                <a:cs typeface="Arial"/>
              </a:rPr>
              <a:t>Summary of Random effect</a:t>
            </a:r>
          </a:p>
        </p:txBody>
      </p:sp>
      <p:sp>
        <p:nvSpPr>
          <p:cNvPr id="6" name="Oval 5">
            <a:extLst>
              <a:ext uri="{FF2B5EF4-FFF2-40B4-BE49-F238E27FC236}">
                <a16:creationId xmlns:a16="http://schemas.microsoft.com/office/drawing/2014/main" id="{8C478FEC-6EF3-2463-14B1-8BBF5086FD15}"/>
              </a:ext>
            </a:extLst>
          </p:cNvPr>
          <p:cNvSpPr/>
          <p:nvPr/>
        </p:nvSpPr>
        <p:spPr>
          <a:xfrm>
            <a:off x="6137489" y="1448474"/>
            <a:ext cx="2265770" cy="161841"/>
          </a:xfrm>
          <a:prstGeom prst="ellipse">
            <a:avLst/>
          </a:prstGeom>
          <a:no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24802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743A13-E628-F083-3506-A78A5037C382}"/>
              </a:ext>
            </a:extLst>
          </p:cNvPr>
          <p:cNvSpPr>
            <a:spLocks noGrp="1"/>
          </p:cNvSpPr>
          <p:nvPr>
            <p:ph type="body" idx="1"/>
          </p:nvPr>
        </p:nvSpPr>
        <p:spPr>
          <a:xfrm>
            <a:off x="3562933" y="1517018"/>
            <a:ext cx="5308613" cy="2445381"/>
          </a:xfrm>
          <a:ln>
            <a:noFill/>
          </a:ln>
        </p:spPr>
        <p:txBody>
          <a:bodyPr/>
          <a:lstStyle/>
          <a:p>
            <a:pPr>
              <a:buFont typeface="Arial"/>
              <a:buChar char="•"/>
            </a:pPr>
            <a:endParaRPr lang="en-US" sz="1400">
              <a:solidFill>
                <a:schemeClr val="tx1"/>
              </a:solidFill>
              <a:latin typeface="Montserrat"/>
              <a:cs typeface="Arial"/>
            </a:endParaRPr>
          </a:p>
          <a:p>
            <a:pPr>
              <a:buFont typeface="Arial"/>
              <a:buChar char="•"/>
            </a:pPr>
            <a:r>
              <a:rPr lang="en-US" sz="1400">
                <a:solidFill>
                  <a:schemeClr val="tx1"/>
                </a:solidFill>
                <a:latin typeface="Montserrat"/>
                <a:cs typeface="Arial"/>
              </a:rPr>
              <a:t>Use the RE to make a robust model and determine the effect of </a:t>
            </a:r>
            <a:r>
              <a:rPr lang="en-US" sz="1400" err="1">
                <a:solidFill>
                  <a:schemeClr val="tx1"/>
                </a:solidFill>
                <a:latin typeface="Montserrat"/>
                <a:cs typeface="Arial"/>
              </a:rPr>
              <a:t>Mjumbe</a:t>
            </a:r>
            <a:r>
              <a:rPr lang="en-US" sz="1400">
                <a:solidFill>
                  <a:schemeClr val="tx1"/>
                </a:solidFill>
                <a:latin typeface="Montserrat"/>
                <a:cs typeface="Arial"/>
              </a:rPr>
              <a:t> and payment over time</a:t>
            </a:r>
            <a:endParaRPr lang="en-US">
              <a:solidFill>
                <a:schemeClr val="tx1"/>
              </a:solidFill>
              <a:latin typeface="Montserrat"/>
            </a:endParaRPr>
          </a:p>
          <a:p>
            <a:pPr>
              <a:buFont typeface="Arial"/>
              <a:buChar char="•"/>
            </a:pPr>
            <a:endParaRPr lang="en-US" sz="1400">
              <a:solidFill>
                <a:schemeClr val="tx1"/>
              </a:solidFill>
              <a:latin typeface="Montserrat" pitchFamily="2" charset="77"/>
              <a:cs typeface="Arial"/>
            </a:endParaRPr>
          </a:p>
          <a:p>
            <a:pPr>
              <a:buFont typeface="Arial"/>
              <a:buChar char="•"/>
            </a:pPr>
            <a:r>
              <a:rPr lang="en-US" sz="1400">
                <a:solidFill>
                  <a:schemeClr val="tx1"/>
                </a:solidFill>
                <a:latin typeface="Montserrat"/>
                <a:cs typeface="Arial"/>
              </a:rPr>
              <a:t>The decreasing trend in payments over the years may needs to be investigated and addressed, possibly by researching the market trends, customer behaviors, or changing economic conditions.</a:t>
            </a:r>
            <a:endParaRPr lang="en-US" sz="1400" b="1">
              <a:solidFill>
                <a:schemeClr val="tx1"/>
              </a:solidFill>
              <a:latin typeface="Montserrat"/>
              <a:cs typeface="Arial"/>
            </a:endParaRPr>
          </a:p>
          <a:p>
            <a:pPr marL="177800" indent="0">
              <a:buNone/>
            </a:pPr>
            <a:endParaRPr lang="en-US"/>
          </a:p>
        </p:txBody>
      </p:sp>
      <p:sp>
        <p:nvSpPr>
          <p:cNvPr id="3" name="Title 2">
            <a:extLst>
              <a:ext uri="{FF2B5EF4-FFF2-40B4-BE49-F238E27FC236}">
                <a16:creationId xmlns:a16="http://schemas.microsoft.com/office/drawing/2014/main" id="{1219BE7E-A8E7-5DF8-7298-8F87D089CA5F}"/>
              </a:ext>
            </a:extLst>
          </p:cNvPr>
          <p:cNvSpPr>
            <a:spLocks noGrp="1"/>
          </p:cNvSpPr>
          <p:nvPr>
            <p:ph type="title"/>
          </p:nvPr>
        </p:nvSpPr>
        <p:spPr/>
        <p:txBody>
          <a:bodyPr/>
          <a:lstStyle/>
          <a:p>
            <a:r>
              <a:rPr lang="en-US">
                <a:solidFill>
                  <a:srgbClr val="084532"/>
                </a:solidFill>
              </a:rPr>
              <a:t>Insights from Question 3</a:t>
            </a:r>
            <a:endParaRPr lang="en-US" b="0">
              <a:solidFill>
                <a:srgbClr val="084532"/>
              </a:solidFill>
            </a:endParaRPr>
          </a:p>
          <a:p>
            <a:endParaRPr lang="en-US"/>
          </a:p>
        </p:txBody>
      </p:sp>
      <p:pic>
        <p:nvPicPr>
          <p:cNvPr id="6" name="Picture 5" descr="A light bulb with a magnifying glass&#10;&#10;Description automatically generated">
            <a:extLst>
              <a:ext uri="{FF2B5EF4-FFF2-40B4-BE49-F238E27FC236}">
                <a16:creationId xmlns:a16="http://schemas.microsoft.com/office/drawing/2014/main" id="{F556227D-971F-FEEC-E2AD-AA4C6E5FBB0A}"/>
              </a:ext>
            </a:extLst>
          </p:cNvPr>
          <p:cNvPicPr>
            <a:picLocks noChangeAspect="1"/>
          </p:cNvPicPr>
          <p:nvPr/>
        </p:nvPicPr>
        <p:blipFill>
          <a:blip r:embed="rId2"/>
          <a:stretch>
            <a:fillRect/>
          </a:stretch>
        </p:blipFill>
        <p:spPr>
          <a:xfrm>
            <a:off x="720001" y="1237673"/>
            <a:ext cx="2689224" cy="2689224"/>
          </a:xfrm>
          <a:prstGeom prst="rect">
            <a:avLst/>
          </a:prstGeom>
        </p:spPr>
      </p:pic>
    </p:spTree>
    <p:extLst>
      <p:ext uri="{BB962C8B-B14F-4D97-AF65-F5344CB8AC3E}">
        <p14:creationId xmlns:p14="http://schemas.microsoft.com/office/powerpoint/2010/main" val="979978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11"/>
        <p:cNvGrpSpPr/>
        <p:nvPr/>
      </p:nvGrpSpPr>
      <p:grpSpPr>
        <a:xfrm>
          <a:off x="0" y="0"/>
          <a:ext cx="0" cy="0"/>
          <a:chOff x="0" y="0"/>
          <a:chExt cx="0" cy="0"/>
        </a:xfrm>
      </p:grpSpPr>
      <p:sp>
        <p:nvSpPr>
          <p:cNvPr id="3012" name="Google Shape;3012;p40"/>
          <p:cNvSpPr txBox="1">
            <a:spLocks noGrp="1"/>
          </p:cNvSpPr>
          <p:nvPr>
            <p:ph type="title" idx="8"/>
          </p:nvPr>
        </p:nvSpPr>
        <p:spPr>
          <a:xfrm>
            <a:off x="560025" y="391393"/>
            <a:ext cx="802395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rPr>
              <a:t>Deployment Challenges &amp; Considerations</a:t>
            </a:r>
            <a:endParaRPr>
              <a:solidFill>
                <a:schemeClr val="dk2"/>
              </a:solidFill>
            </a:endParaRPr>
          </a:p>
        </p:txBody>
      </p:sp>
      <p:sp>
        <p:nvSpPr>
          <p:cNvPr id="3013" name="Google Shape;3013;p40"/>
          <p:cNvSpPr txBox="1">
            <a:spLocks noGrp="1"/>
          </p:cNvSpPr>
          <p:nvPr>
            <p:ph type="title"/>
          </p:nvPr>
        </p:nvSpPr>
        <p:spPr>
          <a:xfrm>
            <a:off x="1428852" y="1494509"/>
            <a:ext cx="3226782" cy="432317"/>
          </a:xfrm>
          <a:prstGeom prst="rect">
            <a:avLst/>
          </a:prstGeom>
        </p:spPr>
        <p:txBody>
          <a:bodyPr spcFirstLastPara="1" wrap="square" lIns="91425" tIns="91425" rIns="91425" bIns="91425" anchor="ctr" anchorCtr="0">
            <a:noAutofit/>
          </a:bodyPr>
          <a:lstStyle/>
          <a:p>
            <a:r>
              <a:rPr lang="en-US"/>
              <a:t>Engagement and Performance of </a:t>
            </a:r>
            <a:r>
              <a:rPr lang="en-US" err="1"/>
              <a:t>Mjumbe</a:t>
            </a:r>
            <a:endParaRPr lang="en-US"/>
          </a:p>
        </p:txBody>
      </p:sp>
      <p:sp>
        <p:nvSpPr>
          <p:cNvPr id="3014" name="Google Shape;3014;p40"/>
          <p:cNvSpPr txBox="1">
            <a:spLocks noGrp="1"/>
          </p:cNvSpPr>
          <p:nvPr>
            <p:ph type="title" idx="2"/>
          </p:nvPr>
        </p:nvSpPr>
        <p:spPr>
          <a:xfrm>
            <a:off x="5479226" y="1493332"/>
            <a:ext cx="3165339" cy="443100"/>
          </a:xfrm>
          <a:prstGeom prst="rect">
            <a:avLst/>
          </a:prstGeom>
        </p:spPr>
        <p:txBody>
          <a:bodyPr spcFirstLastPara="1" wrap="square" lIns="91425" tIns="91425" rIns="91425" bIns="91425" anchor="ctr" anchorCtr="0">
            <a:noAutofit/>
          </a:bodyPr>
          <a:lstStyle/>
          <a:p>
            <a:r>
              <a:rPr lang="en"/>
              <a:t>Resource Allocation and Educational Outreach</a:t>
            </a:r>
            <a:endParaRPr lang="en-US"/>
          </a:p>
        </p:txBody>
      </p:sp>
      <p:sp>
        <p:nvSpPr>
          <p:cNvPr id="3015" name="Google Shape;3015;p40"/>
          <p:cNvSpPr txBox="1">
            <a:spLocks noGrp="1"/>
          </p:cNvSpPr>
          <p:nvPr>
            <p:ph type="subTitle" idx="1"/>
          </p:nvPr>
        </p:nvSpPr>
        <p:spPr>
          <a:xfrm>
            <a:off x="1411428" y="1998179"/>
            <a:ext cx="3241045" cy="905230"/>
          </a:xfrm>
          <a:prstGeom prst="rect">
            <a:avLst/>
          </a:prstGeom>
        </p:spPr>
        <p:txBody>
          <a:bodyPr spcFirstLastPara="1" wrap="square" lIns="91425" tIns="91425" rIns="91425" bIns="91425" anchor="t" anchorCtr="0">
            <a:noAutofit/>
          </a:bodyPr>
          <a:lstStyle/>
          <a:p>
            <a:pPr marL="171450" indent="-171450">
              <a:buSzPts val="1100"/>
              <a:buFont typeface="Calibri"/>
              <a:buChar char="-"/>
            </a:pPr>
            <a:r>
              <a:rPr lang="en-CA">
                <a:latin typeface="Montserrat"/>
              </a:rPr>
              <a:t>Enhance engagement with effective local leaders.</a:t>
            </a:r>
          </a:p>
          <a:p>
            <a:pPr marL="171450" indent="-171450">
              <a:buSzPts val="1100"/>
              <a:buFont typeface="Calibri" panose="020B0604020202020204" pitchFamily="34" charset="0"/>
              <a:buChar char="-"/>
            </a:pPr>
            <a:r>
              <a:rPr lang="en-CA">
                <a:latin typeface="Montserrat"/>
              </a:rPr>
              <a:t>Regularly assess and adjust compliance strategies based on </a:t>
            </a:r>
            <a:r>
              <a:rPr lang="en-CA" err="1">
                <a:latin typeface="Montserrat"/>
              </a:rPr>
              <a:t>Mjumbes</a:t>
            </a:r>
            <a:r>
              <a:rPr lang="en-CA">
                <a:latin typeface="Montserrat"/>
              </a:rPr>
              <a:t>' performance.</a:t>
            </a:r>
          </a:p>
        </p:txBody>
      </p:sp>
      <p:sp>
        <p:nvSpPr>
          <p:cNvPr id="3016" name="Google Shape;3016;p40"/>
          <p:cNvSpPr txBox="1">
            <a:spLocks noGrp="1"/>
          </p:cNvSpPr>
          <p:nvPr>
            <p:ph type="subTitle" idx="3"/>
          </p:nvPr>
        </p:nvSpPr>
        <p:spPr>
          <a:xfrm>
            <a:off x="5414528" y="1994742"/>
            <a:ext cx="3288060" cy="1061684"/>
          </a:xfrm>
          <a:prstGeom prst="rect">
            <a:avLst/>
          </a:prstGeom>
        </p:spPr>
        <p:txBody>
          <a:bodyPr spcFirstLastPara="1" wrap="square" lIns="91425" tIns="91425" rIns="91425" bIns="91425" anchor="t" anchorCtr="0">
            <a:noAutofit/>
          </a:bodyPr>
          <a:lstStyle/>
          <a:p>
            <a:pPr marL="171450" indent="-171450">
              <a:buSzPts val="1100"/>
              <a:buFont typeface="Calibri"/>
              <a:buChar char="-"/>
            </a:pPr>
            <a:r>
              <a:rPr lang="en-CA">
                <a:latin typeface="Montserrat"/>
              </a:rPr>
              <a:t>Prioritize resources in low compliance rate or high revenue potential areas.</a:t>
            </a:r>
            <a:endParaRPr lang="en-US"/>
          </a:p>
          <a:p>
            <a:pPr marL="171450" indent="-171450">
              <a:buSzPts val="1100"/>
              <a:buFont typeface="Calibri" panose="020B0604020202020204" pitchFamily="34" charset="0"/>
              <a:buChar char="-"/>
            </a:pPr>
            <a:r>
              <a:rPr lang="en-CA">
                <a:latin typeface="Montserrat"/>
              </a:rPr>
              <a:t>Conduct education campaigns for better tax compliance understanding.</a:t>
            </a:r>
          </a:p>
        </p:txBody>
      </p:sp>
      <p:sp>
        <p:nvSpPr>
          <p:cNvPr id="3017" name="Google Shape;3017;p40"/>
          <p:cNvSpPr txBox="1">
            <a:spLocks noGrp="1"/>
          </p:cNvSpPr>
          <p:nvPr>
            <p:ph type="title" idx="4"/>
          </p:nvPr>
        </p:nvSpPr>
        <p:spPr>
          <a:xfrm>
            <a:off x="1431942" y="3198258"/>
            <a:ext cx="3234217" cy="443100"/>
          </a:xfrm>
          <a:prstGeom prst="rect">
            <a:avLst/>
          </a:prstGeom>
          <a:noFill/>
          <a:ln>
            <a:noFill/>
          </a:ln>
        </p:spPr>
        <p:txBody>
          <a:bodyPr spcFirstLastPara="1" wrap="square" lIns="91425" tIns="91425" rIns="91425" bIns="91425" anchor="ctr" anchorCtr="0">
            <a:noAutofit/>
          </a:bodyPr>
          <a:lstStyle/>
          <a:p>
            <a:r>
              <a:rPr lang="en"/>
              <a:t>Communication and Ethical Considerations</a:t>
            </a:r>
            <a:endParaRPr lang="en-US"/>
          </a:p>
        </p:txBody>
      </p:sp>
      <p:sp>
        <p:nvSpPr>
          <p:cNvPr id="3018" name="Google Shape;3018;p40"/>
          <p:cNvSpPr txBox="1">
            <a:spLocks noGrp="1"/>
          </p:cNvSpPr>
          <p:nvPr>
            <p:ph type="title" idx="5"/>
          </p:nvPr>
        </p:nvSpPr>
        <p:spPr>
          <a:xfrm>
            <a:off x="5479255" y="3144167"/>
            <a:ext cx="3172301" cy="443100"/>
          </a:xfrm>
          <a:prstGeom prst="rect">
            <a:avLst/>
          </a:prstGeom>
        </p:spPr>
        <p:txBody>
          <a:bodyPr spcFirstLastPara="1" wrap="square" lIns="91425" tIns="91425" rIns="91425" bIns="91425" anchor="ctr" anchorCtr="0">
            <a:noAutofit/>
          </a:bodyPr>
          <a:lstStyle/>
          <a:p>
            <a:r>
              <a:rPr lang="en"/>
              <a:t>Cost-Benefit Analysis and Economic Complexity</a:t>
            </a:r>
            <a:endParaRPr lang="en-US"/>
          </a:p>
        </p:txBody>
      </p:sp>
      <p:sp>
        <p:nvSpPr>
          <p:cNvPr id="3019" name="Google Shape;3019;p40"/>
          <p:cNvSpPr txBox="1">
            <a:spLocks noGrp="1"/>
          </p:cNvSpPr>
          <p:nvPr>
            <p:ph type="subTitle" idx="6"/>
          </p:nvPr>
        </p:nvSpPr>
        <p:spPr>
          <a:xfrm>
            <a:off x="1376192" y="3692970"/>
            <a:ext cx="3073703" cy="1283784"/>
          </a:xfrm>
          <a:prstGeom prst="rect">
            <a:avLst/>
          </a:prstGeom>
        </p:spPr>
        <p:txBody>
          <a:bodyPr spcFirstLastPara="1" wrap="square" lIns="91425" tIns="91425" rIns="91425" bIns="91425" anchor="t" anchorCtr="0">
            <a:noAutofit/>
          </a:bodyPr>
          <a:lstStyle/>
          <a:p>
            <a:pPr marL="323850" indent="-171450">
              <a:buFont typeface="Calibri"/>
              <a:buChar char="-"/>
            </a:pPr>
            <a:r>
              <a:rPr lang="en-CA">
                <a:latin typeface="Montserrat"/>
              </a:rPr>
              <a:t>Emphasize </a:t>
            </a:r>
            <a:r>
              <a:rPr lang="en-CA" err="1">
                <a:latin typeface="Montserrat"/>
              </a:rPr>
              <a:t>Mjumbe’s</a:t>
            </a:r>
            <a:r>
              <a:rPr lang="en-CA">
                <a:latin typeface="Montserrat"/>
              </a:rPr>
              <a:t> reputation and effective communication.</a:t>
            </a:r>
            <a:endParaRPr lang="en-US"/>
          </a:p>
          <a:p>
            <a:pPr marL="323850" indent="-171450">
              <a:buFont typeface="Calibri" panose="020B0604020202020204" pitchFamily="34" charset="0"/>
              <a:buChar char="-"/>
            </a:pPr>
            <a:r>
              <a:rPr lang="en-CA">
                <a:latin typeface="Montserrat"/>
              </a:rPr>
              <a:t>Consider taxpayers’ ethics and moralities.</a:t>
            </a:r>
          </a:p>
        </p:txBody>
      </p:sp>
      <p:sp>
        <p:nvSpPr>
          <p:cNvPr id="3020" name="Google Shape;3020;p40"/>
          <p:cNvSpPr txBox="1">
            <a:spLocks noGrp="1"/>
          </p:cNvSpPr>
          <p:nvPr>
            <p:ph type="subTitle" idx="7"/>
          </p:nvPr>
        </p:nvSpPr>
        <p:spPr>
          <a:xfrm>
            <a:off x="5333656" y="3742766"/>
            <a:ext cx="3466473" cy="1252779"/>
          </a:xfrm>
          <a:prstGeom prst="rect">
            <a:avLst/>
          </a:prstGeom>
        </p:spPr>
        <p:txBody>
          <a:bodyPr spcFirstLastPara="1" wrap="square" lIns="91425" tIns="91425" rIns="91425" bIns="91425" anchor="t" anchorCtr="0">
            <a:noAutofit/>
          </a:bodyPr>
          <a:lstStyle/>
          <a:p>
            <a:pPr marL="323850" indent="-171450">
              <a:buFont typeface="Calibri"/>
              <a:buChar char="-"/>
            </a:pPr>
            <a:r>
              <a:rPr lang="en-CA">
                <a:latin typeface="Montserrat"/>
              </a:rPr>
              <a:t>Limited information about opportunity costs associated with involving </a:t>
            </a:r>
            <a:r>
              <a:rPr lang="en-CA" err="1">
                <a:latin typeface="Montserrat"/>
              </a:rPr>
              <a:t>Mjumbes</a:t>
            </a:r>
            <a:r>
              <a:rPr lang="en-CA">
                <a:latin typeface="Montserrat"/>
              </a:rPr>
              <a:t>.</a:t>
            </a:r>
            <a:endParaRPr lang="en-US"/>
          </a:p>
          <a:p>
            <a:pPr marL="323850" indent="-171450">
              <a:buFont typeface="Calibri"/>
              <a:buChar char="-"/>
            </a:pPr>
            <a:r>
              <a:rPr lang="en-CA">
                <a:latin typeface="Montserrat"/>
              </a:rPr>
              <a:t>Economic environment and stability.</a:t>
            </a:r>
          </a:p>
        </p:txBody>
      </p:sp>
      <p:grpSp>
        <p:nvGrpSpPr>
          <p:cNvPr id="3021" name="Google Shape;3021;p40"/>
          <p:cNvGrpSpPr/>
          <p:nvPr/>
        </p:nvGrpSpPr>
        <p:grpSpPr>
          <a:xfrm>
            <a:off x="4572002" y="3144130"/>
            <a:ext cx="754838" cy="754838"/>
            <a:chOff x="6846325" y="1454225"/>
            <a:chExt cx="1152600" cy="1152600"/>
          </a:xfrm>
        </p:grpSpPr>
        <p:sp>
          <p:nvSpPr>
            <p:cNvPr id="3022" name="Google Shape;3022;p40"/>
            <p:cNvSpPr/>
            <p:nvPr/>
          </p:nvSpPr>
          <p:spPr>
            <a:xfrm>
              <a:off x="6846325" y="1454225"/>
              <a:ext cx="1152600" cy="1152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23" name="Google Shape;3023;p40"/>
            <p:cNvGrpSpPr/>
            <p:nvPr/>
          </p:nvGrpSpPr>
          <p:grpSpPr>
            <a:xfrm>
              <a:off x="7114452" y="1636324"/>
              <a:ext cx="616149" cy="788607"/>
              <a:chOff x="5649501" y="3745527"/>
              <a:chExt cx="294400" cy="376801"/>
            </a:xfrm>
          </p:grpSpPr>
          <p:sp>
            <p:nvSpPr>
              <p:cNvPr id="3024" name="Google Shape;3024;p40"/>
              <p:cNvSpPr/>
              <p:nvPr/>
            </p:nvSpPr>
            <p:spPr>
              <a:xfrm>
                <a:off x="5649501" y="3745527"/>
                <a:ext cx="294400" cy="376801"/>
              </a:xfrm>
              <a:custGeom>
                <a:avLst/>
                <a:gdLst/>
                <a:ahLst/>
                <a:cxnLst/>
                <a:rect l="l" t="t" r="r" b="b"/>
                <a:pathLst>
                  <a:path w="10436" h="13357" extrusionOk="0">
                    <a:moveTo>
                      <a:pt x="665" y="1"/>
                    </a:moveTo>
                    <a:cubicBezTo>
                      <a:pt x="298" y="1"/>
                      <a:pt x="0" y="298"/>
                      <a:pt x="0" y="666"/>
                    </a:cubicBezTo>
                    <a:lnTo>
                      <a:pt x="0" y="12693"/>
                    </a:lnTo>
                    <a:cubicBezTo>
                      <a:pt x="0" y="13059"/>
                      <a:pt x="298" y="13357"/>
                      <a:pt x="665" y="13357"/>
                    </a:cubicBezTo>
                    <a:lnTo>
                      <a:pt x="9770" y="13357"/>
                    </a:lnTo>
                    <a:cubicBezTo>
                      <a:pt x="10138" y="13357"/>
                      <a:pt x="10435" y="13059"/>
                      <a:pt x="10435" y="12693"/>
                    </a:cubicBezTo>
                    <a:lnTo>
                      <a:pt x="10435" y="666"/>
                    </a:lnTo>
                    <a:cubicBezTo>
                      <a:pt x="10435" y="298"/>
                      <a:pt x="10138" y="1"/>
                      <a:pt x="97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40"/>
              <p:cNvSpPr/>
              <p:nvPr/>
            </p:nvSpPr>
            <p:spPr>
              <a:xfrm>
                <a:off x="5911572" y="3745527"/>
                <a:ext cx="32329" cy="376801"/>
              </a:xfrm>
              <a:custGeom>
                <a:avLst/>
                <a:gdLst/>
                <a:ahLst/>
                <a:cxnLst/>
                <a:rect l="l" t="t" r="r" b="b"/>
                <a:pathLst>
                  <a:path w="1146" h="13357" extrusionOk="0">
                    <a:moveTo>
                      <a:pt x="0" y="1"/>
                    </a:moveTo>
                    <a:cubicBezTo>
                      <a:pt x="359" y="1"/>
                      <a:pt x="650" y="298"/>
                      <a:pt x="650" y="666"/>
                    </a:cubicBezTo>
                    <a:lnTo>
                      <a:pt x="650" y="12692"/>
                    </a:lnTo>
                    <a:cubicBezTo>
                      <a:pt x="650" y="13059"/>
                      <a:pt x="359" y="13357"/>
                      <a:pt x="0" y="13357"/>
                    </a:cubicBezTo>
                    <a:lnTo>
                      <a:pt x="480" y="13357"/>
                    </a:lnTo>
                    <a:cubicBezTo>
                      <a:pt x="848" y="13357"/>
                      <a:pt x="1145" y="13059"/>
                      <a:pt x="1145" y="12692"/>
                    </a:cubicBezTo>
                    <a:lnTo>
                      <a:pt x="1145" y="666"/>
                    </a:lnTo>
                    <a:cubicBezTo>
                      <a:pt x="1145" y="298"/>
                      <a:pt x="854" y="1"/>
                      <a:pt x="495" y="1"/>
                    </a:cubicBezTo>
                    <a:close/>
                  </a:path>
                </a:pathLst>
              </a:custGeom>
              <a:solidFill>
                <a:srgbClr val="BCD4CA">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40"/>
              <p:cNvSpPr/>
              <p:nvPr/>
            </p:nvSpPr>
            <p:spPr>
              <a:xfrm>
                <a:off x="5699545" y="3770577"/>
                <a:ext cx="33852" cy="43387"/>
              </a:xfrm>
              <a:custGeom>
                <a:avLst/>
                <a:gdLst/>
                <a:ahLst/>
                <a:cxnLst/>
                <a:rect l="l" t="t" r="r" b="b"/>
                <a:pathLst>
                  <a:path w="1200" h="1538" extrusionOk="0">
                    <a:moveTo>
                      <a:pt x="982" y="0"/>
                    </a:moveTo>
                    <a:cubicBezTo>
                      <a:pt x="872" y="0"/>
                      <a:pt x="781" y="91"/>
                      <a:pt x="783" y="201"/>
                    </a:cubicBezTo>
                    <a:lnTo>
                      <a:pt x="787" y="700"/>
                    </a:lnTo>
                    <a:lnTo>
                      <a:pt x="367" y="88"/>
                    </a:lnTo>
                    <a:cubicBezTo>
                      <a:pt x="329" y="33"/>
                      <a:pt x="266" y="1"/>
                      <a:pt x="201" y="1"/>
                    </a:cubicBezTo>
                    <a:cubicBezTo>
                      <a:pt x="181" y="1"/>
                      <a:pt x="161" y="4"/>
                      <a:pt x="141" y="10"/>
                    </a:cubicBezTo>
                    <a:cubicBezTo>
                      <a:pt x="58" y="37"/>
                      <a:pt x="1" y="114"/>
                      <a:pt x="1" y="204"/>
                    </a:cubicBezTo>
                    <a:lnTo>
                      <a:pt x="1" y="1328"/>
                    </a:lnTo>
                    <a:cubicBezTo>
                      <a:pt x="1" y="1417"/>
                      <a:pt x="56" y="1499"/>
                      <a:pt x="141" y="1527"/>
                    </a:cubicBezTo>
                    <a:cubicBezTo>
                      <a:pt x="164" y="1535"/>
                      <a:pt x="187" y="1538"/>
                      <a:pt x="209" y="1538"/>
                    </a:cubicBezTo>
                    <a:cubicBezTo>
                      <a:pt x="324" y="1538"/>
                      <a:pt x="418" y="1444"/>
                      <a:pt x="418" y="1328"/>
                    </a:cubicBezTo>
                    <a:lnTo>
                      <a:pt x="418" y="849"/>
                    </a:lnTo>
                    <a:lnTo>
                      <a:pt x="810" y="1428"/>
                    </a:lnTo>
                    <a:cubicBezTo>
                      <a:pt x="852" y="1490"/>
                      <a:pt x="919" y="1525"/>
                      <a:pt x="989" y="1525"/>
                    </a:cubicBezTo>
                    <a:cubicBezTo>
                      <a:pt x="1009" y="1525"/>
                      <a:pt x="1030" y="1522"/>
                      <a:pt x="1051" y="1516"/>
                    </a:cubicBezTo>
                    <a:cubicBezTo>
                      <a:pt x="1141" y="1486"/>
                      <a:pt x="1200" y="1401"/>
                      <a:pt x="1200" y="1296"/>
                    </a:cubicBezTo>
                    <a:lnTo>
                      <a:pt x="1190" y="199"/>
                    </a:lnTo>
                    <a:cubicBezTo>
                      <a:pt x="1190" y="88"/>
                      <a:pt x="1100" y="0"/>
                      <a:pt x="9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40"/>
              <p:cNvSpPr/>
              <p:nvPr/>
            </p:nvSpPr>
            <p:spPr>
              <a:xfrm>
                <a:off x="5678190" y="3771057"/>
                <a:ext cx="11058" cy="42174"/>
              </a:xfrm>
              <a:custGeom>
                <a:avLst/>
                <a:gdLst/>
                <a:ahLst/>
                <a:cxnLst/>
                <a:rect l="l" t="t" r="r" b="b"/>
                <a:pathLst>
                  <a:path w="392" h="1495" extrusionOk="0">
                    <a:moveTo>
                      <a:pt x="196" y="1"/>
                    </a:moveTo>
                    <a:cubicBezTo>
                      <a:pt x="195" y="1"/>
                      <a:pt x="193" y="1"/>
                      <a:pt x="191" y="1"/>
                    </a:cubicBezTo>
                    <a:cubicBezTo>
                      <a:pt x="84" y="4"/>
                      <a:pt x="1" y="99"/>
                      <a:pt x="1" y="206"/>
                    </a:cubicBezTo>
                    <a:lnTo>
                      <a:pt x="1" y="1289"/>
                    </a:lnTo>
                    <a:cubicBezTo>
                      <a:pt x="1" y="1398"/>
                      <a:pt x="84" y="1491"/>
                      <a:pt x="191" y="1494"/>
                    </a:cubicBezTo>
                    <a:cubicBezTo>
                      <a:pt x="193" y="1494"/>
                      <a:pt x="195" y="1494"/>
                      <a:pt x="197" y="1494"/>
                    </a:cubicBezTo>
                    <a:cubicBezTo>
                      <a:pt x="305" y="1494"/>
                      <a:pt x="392" y="1407"/>
                      <a:pt x="392" y="1299"/>
                    </a:cubicBezTo>
                    <a:lnTo>
                      <a:pt x="392" y="197"/>
                    </a:lnTo>
                    <a:cubicBezTo>
                      <a:pt x="392" y="89"/>
                      <a:pt x="304" y="1"/>
                      <a:pt x="1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40"/>
              <p:cNvSpPr/>
              <p:nvPr/>
            </p:nvSpPr>
            <p:spPr>
              <a:xfrm>
                <a:off x="5825362" y="3771057"/>
                <a:ext cx="11087" cy="42174"/>
              </a:xfrm>
              <a:custGeom>
                <a:avLst/>
                <a:gdLst/>
                <a:ahLst/>
                <a:cxnLst/>
                <a:rect l="l" t="t" r="r" b="b"/>
                <a:pathLst>
                  <a:path w="393" h="1495" extrusionOk="0">
                    <a:moveTo>
                      <a:pt x="198" y="1"/>
                    </a:moveTo>
                    <a:cubicBezTo>
                      <a:pt x="196" y="1"/>
                      <a:pt x="194" y="1"/>
                      <a:pt x="192" y="1"/>
                    </a:cubicBezTo>
                    <a:cubicBezTo>
                      <a:pt x="84" y="4"/>
                      <a:pt x="1" y="99"/>
                      <a:pt x="1" y="206"/>
                    </a:cubicBezTo>
                    <a:lnTo>
                      <a:pt x="1" y="1289"/>
                    </a:lnTo>
                    <a:cubicBezTo>
                      <a:pt x="1" y="1398"/>
                      <a:pt x="84" y="1491"/>
                      <a:pt x="192" y="1494"/>
                    </a:cubicBezTo>
                    <a:cubicBezTo>
                      <a:pt x="194" y="1494"/>
                      <a:pt x="196" y="1494"/>
                      <a:pt x="198" y="1494"/>
                    </a:cubicBezTo>
                    <a:cubicBezTo>
                      <a:pt x="305" y="1494"/>
                      <a:pt x="393" y="1407"/>
                      <a:pt x="393" y="1299"/>
                    </a:cubicBezTo>
                    <a:lnTo>
                      <a:pt x="393" y="197"/>
                    </a:lnTo>
                    <a:cubicBezTo>
                      <a:pt x="393" y="89"/>
                      <a:pt x="305" y="1"/>
                      <a:pt x="1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40"/>
              <p:cNvSpPr/>
              <p:nvPr/>
            </p:nvSpPr>
            <p:spPr>
              <a:xfrm>
                <a:off x="5890865" y="3770577"/>
                <a:ext cx="25897" cy="42682"/>
              </a:xfrm>
              <a:custGeom>
                <a:avLst/>
                <a:gdLst/>
                <a:ahLst/>
                <a:cxnLst/>
                <a:rect l="l" t="t" r="r" b="b"/>
                <a:pathLst>
                  <a:path w="918" h="1513" extrusionOk="0">
                    <a:moveTo>
                      <a:pt x="148" y="0"/>
                    </a:moveTo>
                    <a:cubicBezTo>
                      <a:pt x="66" y="0"/>
                      <a:pt x="1" y="66"/>
                      <a:pt x="1" y="148"/>
                    </a:cubicBezTo>
                    <a:lnTo>
                      <a:pt x="1" y="1311"/>
                    </a:lnTo>
                    <a:cubicBezTo>
                      <a:pt x="1" y="1422"/>
                      <a:pt x="91" y="1513"/>
                      <a:pt x="203" y="1513"/>
                    </a:cubicBezTo>
                    <a:lnTo>
                      <a:pt x="648" y="1513"/>
                    </a:lnTo>
                    <a:cubicBezTo>
                      <a:pt x="755" y="1513"/>
                      <a:pt x="848" y="1429"/>
                      <a:pt x="851" y="1322"/>
                    </a:cubicBezTo>
                    <a:cubicBezTo>
                      <a:pt x="856" y="1213"/>
                      <a:pt x="766" y="1122"/>
                      <a:pt x="657" y="1122"/>
                    </a:cubicBezTo>
                    <a:lnTo>
                      <a:pt x="392" y="1122"/>
                    </a:lnTo>
                    <a:lnTo>
                      <a:pt x="392" y="965"/>
                    </a:lnTo>
                    <a:lnTo>
                      <a:pt x="614" y="965"/>
                    </a:lnTo>
                    <a:cubicBezTo>
                      <a:pt x="721" y="965"/>
                      <a:pt x="816" y="882"/>
                      <a:pt x="818" y="775"/>
                    </a:cubicBezTo>
                    <a:cubicBezTo>
                      <a:pt x="820" y="663"/>
                      <a:pt x="733" y="574"/>
                      <a:pt x="623" y="574"/>
                    </a:cubicBezTo>
                    <a:lnTo>
                      <a:pt x="392" y="574"/>
                    </a:lnTo>
                    <a:lnTo>
                      <a:pt x="392" y="391"/>
                    </a:lnTo>
                    <a:lnTo>
                      <a:pt x="683" y="391"/>
                    </a:lnTo>
                    <a:cubicBezTo>
                      <a:pt x="733" y="391"/>
                      <a:pt x="780" y="368"/>
                      <a:pt x="807" y="327"/>
                    </a:cubicBezTo>
                    <a:cubicBezTo>
                      <a:pt x="917" y="169"/>
                      <a:pt x="806" y="0"/>
                      <a:pt x="6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40"/>
              <p:cNvSpPr/>
              <p:nvPr/>
            </p:nvSpPr>
            <p:spPr>
              <a:xfrm>
                <a:off x="5845588" y="3770436"/>
                <a:ext cx="38196" cy="43443"/>
              </a:xfrm>
              <a:custGeom>
                <a:avLst/>
                <a:gdLst/>
                <a:ahLst/>
                <a:cxnLst/>
                <a:rect l="l" t="t" r="r" b="b"/>
                <a:pathLst>
                  <a:path w="1354" h="1540" extrusionOk="0">
                    <a:moveTo>
                      <a:pt x="770" y="1"/>
                    </a:moveTo>
                    <a:cubicBezTo>
                      <a:pt x="346" y="1"/>
                      <a:pt x="1" y="346"/>
                      <a:pt x="1" y="771"/>
                    </a:cubicBezTo>
                    <a:cubicBezTo>
                      <a:pt x="1" y="1194"/>
                      <a:pt x="346" y="1540"/>
                      <a:pt x="770" y="1540"/>
                    </a:cubicBezTo>
                    <a:cubicBezTo>
                      <a:pt x="941" y="1540"/>
                      <a:pt x="1096" y="1483"/>
                      <a:pt x="1216" y="1376"/>
                    </a:cubicBezTo>
                    <a:cubicBezTo>
                      <a:pt x="1240" y="1355"/>
                      <a:pt x="1262" y="1332"/>
                      <a:pt x="1282" y="1307"/>
                    </a:cubicBezTo>
                    <a:cubicBezTo>
                      <a:pt x="1354" y="1222"/>
                      <a:pt x="1342" y="1095"/>
                      <a:pt x="1257" y="1023"/>
                    </a:cubicBezTo>
                    <a:cubicBezTo>
                      <a:pt x="1220" y="991"/>
                      <a:pt x="1174" y="976"/>
                      <a:pt x="1128" y="976"/>
                    </a:cubicBezTo>
                    <a:cubicBezTo>
                      <a:pt x="1071" y="976"/>
                      <a:pt x="1013" y="1000"/>
                      <a:pt x="973" y="1048"/>
                    </a:cubicBezTo>
                    <a:cubicBezTo>
                      <a:pt x="966" y="1058"/>
                      <a:pt x="957" y="1067"/>
                      <a:pt x="948" y="1074"/>
                    </a:cubicBezTo>
                    <a:cubicBezTo>
                      <a:pt x="901" y="1115"/>
                      <a:pt x="841" y="1137"/>
                      <a:pt x="770" y="1137"/>
                    </a:cubicBezTo>
                    <a:cubicBezTo>
                      <a:pt x="568" y="1137"/>
                      <a:pt x="404" y="972"/>
                      <a:pt x="404" y="771"/>
                    </a:cubicBezTo>
                    <a:cubicBezTo>
                      <a:pt x="404" y="569"/>
                      <a:pt x="568" y="405"/>
                      <a:pt x="770" y="405"/>
                    </a:cubicBezTo>
                    <a:cubicBezTo>
                      <a:pt x="843" y="405"/>
                      <a:pt x="915" y="425"/>
                      <a:pt x="975" y="466"/>
                    </a:cubicBezTo>
                    <a:cubicBezTo>
                      <a:pt x="1009" y="490"/>
                      <a:pt x="1048" y="501"/>
                      <a:pt x="1087" y="501"/>
                    </a:cubicBezTo>
                    <a:cubicBezTo>
                      <a:pt x="1152" y="501"/>
                      <a:pt x="1216" y="470"/>
                      <a:pt x="1254" y="412"/>
                    </a:cubicBezTo>
                    <a:cubicBezTo>
                      <a:pt x="1317" y="320"/>
                      <a:pt x="1292" y="194"/>
                      <a:pt x="1200" y="133"/>
                    </a:cubicBezTo>
                    <a:cubicBezTo>
                      <a:pt x="1073" y="46"/>
                      <a:pt x="925" y="1"/>
                      <a:pt x="7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40"/>
              <p:cNvSpPr/>
              <p:nvPr/>
            </p:nvSpPr>
            <p:spPr>
              <a:xfrm>
                <a:off x="5737459" y="3770577"/>
                <a:ext cx="35601" cy="43415"/>
              </a:xfrm>
              <a:custGeom>
                <a:avLst/>
                <a:gdLst/>
                <a:ahLst/>
                <a:cxnLst/>
                <a:rect l="l" t="t" r="r" b="b"/>
                <a:pathLst>
                  <a:path w="1262" h="1539" extrusionOk="0">
                    <a:moveTo>
                      <a:pt x="228" y="1"/>
                    </a:moveTo>
                    <a:cubicBezTo>
                      <a:pt x="206" y="1"/>
                      <a:pt x="184" y="4"/>
                      <a:pt x="162" y="12"/>
                    </a:cubicBezTo>
                    <a:cubicBezTo>
                      <a:pt x="57" y="49"/>
                      <a:pt x="1" y="163"/>
                      <a:pt x="38" y="268"/>
                    </a:cubicBezTo>
                    <a:lnTo>
                      <a:pt x="427" y="1388"/>
                    </a:lnTo>
                    <a:cubicBezTo>
                      <a:pt x="459" y="1479"/>
                      <a:pt x="544" y="1539"/>
                      <a:pt x="641" y="1539"/>
                    </a:cubicBezTo>
                    <a:lnTo>
                      <a:pt x="642" y="1539"/>
                    </a:lnTo>
                    <a:cubicBezTo>
                      <a:pt x="739" y="1539"/>
                      <a:pt x="824" y="1476"/>
                      <a:pt x="856" y="1384"/>
                    </a:cubicBezTo>
                    <a:lnTo>
                      <a:pt x="1226" y="268"/>
                    </a:lnTo>
                    <a:cubicBezTo>
                      <a:pt x="1261" y="163"/>
                      <a:pt x="1204" y="49"/>
                      <a:pt x="1099" y="13"/>
                    </a:cubicBezTo>
                    <a:cubicBezTo>
                      <a:pt x="1078" y="6"/>
                      <a:pt x="1056" y="3"/>
                      <a:pt x="1035" y="3"/>
                    </a:cubicBezTo>
                    <a:cubicBezTo>
                      <a:pt x="951" y="3"/>
                      <a:pt x="872" y="56"/>
                      <a:pt x="844" y="141"/>
                    </a:cubicBezTo>
                    <a:lnTo>
                      <a:pt x="636" y="765"/>
                    </a:lnTo>
                    <a:lnTo>
                      <a:pt x="418" y="136"/>
                    </a:lnTo>
                    <a:cubicBezTo>
                      <a:pt x="389" y="53"/>
                      <a:pt x="312" y="1"/>
                      <a:pt x="2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40"/>
              <p:cNvSpPr/>
              <p:nvPr/>
            </p:nvSpPr>
            <p:spPr>
              <a:xfrm>
                <a:off x="5772440" y="3770436"/>
                <a:ext cx="43443" cy="43443"/>
              </a:xfrm>
              <a:custGeom>
                <a:avLst/>
                <a:gdLst/>
                <a:ahLst/>
                <a:cxnLst/>
                <a:rect l="l" t="t" r="r" b="b"/>
                <a:pathLst>
                  <a:path w="1540" h="1540" extrusionOk="0">
                    <a:moveTo>
                      <a:pt x="770" y="403"/>
                    </a:moveTo>
                    <a:cubicBezTo>
                      <a:pt x="972" y="403"/>
                      <a:pt x="1136" y="569"/>
                      <a:pt x="1136" y="770"/>
                    </a:cubicBezTo>
                    <a:cubicBezTo>
                      <a:pt x="1136" y="972"/>
                      <a:pt x="972" y="1136"/>
                      <a:pt x="770" y="1136"/>
                    </a:cubicBezTo>
                    <a:cubicBezTo>
                      <a:pt x="568" y="1136"/>
                      <a:pt x="404" y="972"/>
                      <a:pt x="404" y="770"/>
                    </a:cubicBezTo>
                    <a:cubicBezTo>
                      <a:pt x="404" y="569"/>
                      <a:pt x="568" y="403"/>
                      <a:pt x="770" y="403"/>
                    </a:cubicBezTo>
                    <a:close/>
                    <a:moveTo>
                      <a:pt x="770" y="1"/>
                    </a:moveTo>
                    <a:cubicBezTo>
                      <a:pt x="347" y="1"/>
                      <a:pt x="1" y="346"/>
                      <a:pt x="1" y="770"/>
                    </a:cubicBezTo>
                    <a:cubicBezTo>
                      <a:pt x="1" y="1194"/>
                      <a:pt x="345" y="1540"/>
                      <a:pt x="770" y="1540"/>
                    </a:cubicBezTo>
                    <a:cubicBezTo>
                      <a:pt x="1194" y="1540"/>
                      <a:pt x="1540" y="1194"/>
                      <a:pt x="1540" y="770"/>
                    </a:cubicBezTo>
                    <a:cubicBezTo>
                      <a:pt x="1540" y="346"/>
                      <a:pt x="1194" y="1"/>
                      <a:pt x="7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40"/>
              <p:cNvSpPr/>
              <p:nvPr/>
            </p:nvSpPr>
            <p:spPr>
              <a:xfrm>
                <a:off x="5835433" y="3837520"/>
                <a:ext cx="80540" cy="11058"/>
              </a:xfrm>
              <a:custGeom>
                <a:avLst/>
                <a:gdLst/>
                <a:ahLst/>
                <a:cxnLst/>
                <a:rect l="l" t="t" r="r" b="b"/>
                <a:pathLst>
                  <a:path w="2855" h="392" extrusionOk="0">
                    <a:moveTo>
                      <a:pt x="215" y="1"/>
                    </a:moveTo>
                    <a:cubicBezTo>
                      <a:pt x="96" y="1"/>
                      <a:pt x="1" y="102"/>
                      <a:pt x="15" y="220"/>
                    </a:cubicBezTo>
                    <a:cubicBezTo>
                      <a:pt x="27" y="320"/>
                      <a:pt x="118" y="391"/>
                      <a:pt x="219" y="391"/>
                    </a:cubicBezTo>
                    <a:lnTo>
                      <a:pt x="2641" y="391"/>
                    </a:lnTo>
                    <a:cubicBezTo>
                      <a:pt x="2759" y="391"/>
                      <a:pt x="2854" y="292"/>
                      <a:pt x="2840" y="172"/>
                    </a:cubicBezTo>
                    <a:cubicBezTo>
                      <a:pt x="2828" y="72"/>
                      <a:pt x="2737" y="1"/>
                      <a:pt x="2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40"/>
              <p:cNvSpPr/>
              <p:nvPr/>
            </p:nvSpPr>
            <p:spPr>
              <a:xfrm>
                <a:off x="5875491" y="3862542"/>
                <a:ext cx="39607" cy="11058"/>
              </a:xfrm>
              <a:custGeom>
                <a:avLst/>
                <a:gdLst/>
                <a:ahLst/>
                <a:cxnLst/>
                <a:rect l="l" t="t" r="r" b="b"/>
                <a:pathLst>
                  <a:path w="1404" h="392" extrusionOk="0">
                    <a:moveTo>
                      <a:pt x="200" y="1"/>
                    </a:moveTo>
                    <a:cubicBezTo>
                      <a:pt x="90" y="1"/>
                      <a:pt x="1" y="92"/>
                      <a:pt x="4" y="201"/>
                    </a:cubicBezTo>
                    <a:cubicBezTo>
                      <a:pt x="7" y="308"/>
                      <a:pt x="102" y="392"/>
                      <a:pt x="209" y="392"/>
                    </a:cubicBezTo>
                    <a:lnTo>
                      <a:pt x="1204" y="392"/>
                    </a:lnTo>
                    <a:cubicBezTo>
                      <a:pt x="1314" y="392"/>
                      <a:pt x="1404" y="301"/>
                      <a:pt x="1401" y="191"/>
                    </a:cubicBezTo>
                    <a:cubicBezTo>
                      <a:pt x="1398" y="83"/>
                      <a:pt x="1304" y="1"/>
                      <a:pt x="11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40"/>
              <p:cNvSpPr/>
              <p:nvPr/>
            </p:nvSpPr>
            <p:spPr>
              <a:xfrm>
                <a:off x="5816306" y="4068701"/>
                <a:ext cx="91739" cy="26574"/>
              </a:xfrm>
              <a:custGeom>
                <a:avLst/>
                <a:gdLst/>
                <a:ahLst/>
                <a:cxnLst/>
                <a:rect l="l" t="t" r="r" b="b"/>
                <a:pathLst>
                  <a:path w="3252" h="942" extrusionOk="0">
                    <a:moveTo>
                      <a:pt x="914" y="0"/>
                    </a:moveTo>
                    <a:cubicBezTo>
                      <a:pt x="628" y="0"/>
                      <a:pt x="486" y="217"/>
                      <a:pt x="390" y="359"/>
                    </a:cubicBezTo>
                    <a:cubicBezTo>
                      <a:pt x="301" y="495"/>
                      <a:pt x="263" y="537"/>
                      <a:pt x="203" y="537"/>
                    </a:cubicBezTo>
                    <a:cubicBezTo>
                      <a:pt x="92" y="537"/>
                      <a:pt x="1" y="628"/>
                      <a:pt x="1" y="739"/>
                    </a:cubicBezTo>
                    <a:cubicBezTo>
                      <a:pt x="1" y="851"/>
                      <a:pt x="92" y="942"/>
                      <a:pt x="203" y="942"/>
                    </a:cubicBezTo>
                    <a:cubicBezTo>
                      <a:pt x="488" y="942"/>
                      <a:pt x="632" y="725"/>
                      <a:pt x="727" y="581"/>
                    </a:cubicBezTo>
                    <a:cubicBezTo>
                      <a:pt x="816" y="445"/>
                      <a:pt x="854" y="403"/>
                      <a:pt x="914" y="403"/>
                    </a:cubicBezTo>
                    <a:cubicBezTo>
                      <a:pt x="975" y="403"/>
                      <a:pt x="1013" y="445"/>
                      <a:pt x="1102" y="581"/>
                    </a:cubicBezTo>
                    <a:cubicBezTo>
                      <a:pt x="1197" y="725"/>
                      <a:pt x="1341" y="942"/>
                      <a:pt x="1626" y="942"/>
                    </a:cubicBezTo>
                    <a:cubicBezTo>
                      <a:pt x="1912" y="942"/>
                      <a:pt x="2055" y="725"/>
                      <a:pt x="2150" y="581"/>
                    </a:cubicBezTo>
                    <a:cubicBezTo>
                      <a:pt x="2240" y="445"/>
                      <a:pt x="2278" y="403"/>
                      <a:pt x="2338" y="403"/>
                    </a:cubicBezTo>
                    <a:cubicBezTo>
                      <a:pt x="2398" y="403"/>
                      <a:pt x="2436" y="445"/>
                      <a:pt x="2525" y="581"/>
                    </a:cubicBezTo>
                    <a:cubicBezTo>
                      <a:pt x="2620" y="725"/>
                      <a:pt x="2764" y="942"/>
                      <a:pt x="3049" y="942"/>
                    </a:cubicBezTo>
                    <a:cubicBezTo>
                      <a:pt x="3160" y="942"/>
                      <a:pt x="3251" y="851"/>
                      <a:pt x="3251" y="739"/>
                    </a:cubicBezTo>
                    <a:cubicBezTo>
                      <a:pt x="3251" y="628"/>
                      <a:pt x="3160" y="537"/>
                      <a:pt x="3049" y="537"/>
                    </a:cubicBezTo>
                    <a:cubicBezTo>
                      <a:pt x="2989" y="537"/>
                      <a:pt x="2951" y="495"/>
                      <a:pt x="2862" y="359"/>
                    </a:cubicBezTo>
                    <a:cubicBezTo>
                      <a:pt x="2767" y="217"/>
                      <a:pt x="2625" y="0"/>
                      <a:pt x="2338" y="0"/>
                    </a:cubicBezTo>
                    <a:cubicBezTo>
                      <a:pt x="2052" y="0"/>
                      <a:pt x="1909" y="217"/>
                      <a:pt x="1813" y="359"/>
                    </a:cubicBezTo>
                    <a:cubicBezTo>
                      <a:pt x="1724" y="495"/>
                      <a:pt x="1686" y="537"/>
                      <a:pt x="1626" y="537"/>
                    </a:cubicBezTo>
                    <a:cubicBezTo>
                      <a:pt x="1566" y="537"/>
                      <a:pt x="1528" y="495"/>
                      <a:pt x="1439" y="359"/>
                    </a:cubicBezTo>
                    <a:cubicBezTo>
                      <a:pt x="1343" y="217"/>
                      <a:pt x="1200" y="0"/>
                      <a:pt x="9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40"/>
              <p:cNvSpPr/>
              <p:nvPr/>
            </p:nvSpPr>
            <p:spPr>
              <a:xfrm>
                <a:off x="5691449" y="3900089"/>
                <a:ext cx="210475" cy="133179"/>
              </a:xfrm>
              <a:custGeom>
                <a:avLst/>
                <a:gdLst/>
                <a:ahLst/>
                <a:cxnLst/>
                <a:rect l="l" t="t" r="r" b="b"/>
                <a:pathLst>
                  <a:path w="7461" h="4721" extrusionOk="0">
                    <a:moveTo>
                      <a:pt x="272" y="1"/>
                    </a:moveTo>
                    <a:cubicBezTo>
                      <a:pt x="122" y="1"/>
                      <a:pt x="1" y="122"/>
                      <a:pt x="1" y="272"/>
                    </a:cubicBezTo>
                    <a:lnTo>
                      <a:pt x="1" y="4450"/>
                    </a:lnTo>
                    <a:cubicBezTo>
                      <a:pt x="1" y="4599"/>
                      <a:pt x="122" y="4721"/>
                      <a:pt x="272" y="4721"/>
                    </a:cubicBezTo>
                    <a:lnTo>
                      <a:pt x="7190" y="4721"/>
                    </a:lnTo>
                    <a:cubicBezTo>
                      <a:pt x="7339" y="4721"/>
                      <a:pt x="7461" y="4599"/>
                      <a:pt x="7461" y="4450"/>
                    </a:cubicBezTo>
                    <a:lnTo>
                      <a:pt x="7461" y="272"/>
                    </a:lnTo>
                    <a:cubicBezTo>
                      <a:pt x="7461" y="122"/>
                      <a:pt x="7339" y="1"/>
                      <a:pt x="71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40"/>
              <p:cNvSpPr/>
              <p:nvPr/>
            </p:nvSpPr>
            <p:spPr>
              <a:xfrm>
                <a:off x="5881584" y="3900089"/>
                <a:ext cx="20339" cy="133236"/>
              </a:xfrm>
              <a:custGeom>
                <a:avLst/>
                <a:gdLst/>
                <a:ahLst/>
                <a:cxnLst/>
                <a:rect l="l" t="t" r="r" b="b"/>
                <a:pathLst>
                  <a:path w="721" h="4723" extrusionOk="0">
                    <a:moveTo>
                      <a:pt x="0" y="1"/>
                    </a:moveTo>
                    <a:cubicBezTo>
                      <a:pt x="154" y="1"/>
                      <a:pt x="278" y="122"/>
                      <a:pt x="278" y="272"/>
                    </a:cubicBezTo>
                    <a:lnTo>
                      <a:pt x="278" y="4450"/>
                    </a:lnTo>
                    <a:cubicBezTo>
                      <a:pt x="278" y="4601"/>
                      <a:pt x="154" y="4722"/>
                      <a:pt x="0" y="4722"/>
                    </a:cubicBezTo>
                    <a:lnTo>
                      <a:pt x="450" y="4722"/>
                    </a:lnTo>
                    <a:cubicBezTo>
                      <a:pt x="599" y="4722"/>
                      <a:pt x="721" y="4599"/>
                      <a:pt x="721" y="4450"/>
                    </a:cubicBezTo>
                    <a:lnTo>
                      <a:pt x="721" y="272"/>
                    </a:lnTo>
                    <a:cubicBezTo>
                      <a:pt x="721" y="122"/>
                      <a:pt x="599" y="1"/>
                      <a:pt x="450" y="1"/>
                    </a:cubicBezTo>
                    <a:close/>
                  </a:path>
                </a:pathLst>
              </a:custGeom>
              <a:solidFill>
                <a:srgbClr val="0D5540">
                  <a:alpha val="506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40"/>
              <p:cNvSpPr/>
              <p:nvPr/>
            </p:nvSpPr>
            <p:spPr>
              <a:xfrm>
                <a:off x="5691449" y="3900089"/>
                <a:ext cx="210475" cy="133179"/>
              </a:xfrm>
              <a:custGeom>
                <a:avLst/>
                <a:gdLst/>
                <a:ahLst/>
                <a:cxnLst/>
                <a:rect l="l" t="t" r="r" b="b"/>
                <a:pathLst>
                  <a:path w="7461" h="4721" extrusionOk="0">
                    <a:moveTo>
                      <a:pt x="5348" y="1"/>
                    </a:moveTo>
                    <a:lnTo>
                      <a:pt x="5348" y="1279"/>
                    </a:lnTo>
                    <a:lnTo>
                      <a:pt x="1" y="1279"/>
                    </a:lnTo>
                    <a:lnTo>
                      <a:pt x="1" y="1696"/>
                    </a:lnTo>
                    <a:lnTo>
                      <a:pt x="5348" y="1696"/>
                    </a:lnTo>
                    <a:lnTo>
                      <a:pt x="5348" y="3025"/>
                    </a:lnTo>
                    <a:lnTo>
                      <a:pt x="1" y="3025"/>
                    </a:lnTo>
                    <a:lnTo>
                      <a:pt x="1" y="3443"/>
                    </a:lnTo>
                    <a:lnTo>
                      <a:pt x="5348" y="3443"/>
                    </a:lnTo>
                    <a:lnTo>
                      <a:pt x="5348" y="4721"/>
                    </a:lnTo>
                    <a:lnTo>
                      <a:pt x="5765" y="4721"/>
                    </a:lnTo>
                    <a:lnTo>
                      <a:pt x="5765" y="3443"/>
                    </a:lnTo>
                    <a:lnTo>
                      <a:pt x="7461" y="3443"/>
                    </a:lnTo>
                    <a:lnTo>
                      <a:pt x="7461" y="3025"/>
                    </a:lnTo>
                    <a:lnTo>
                      <a:pt x="5765" y="3025"/>
                    </a:lnTo>
                    <a:lnTo>
                      <a:pt x="5765" y="1696"/>
                    </a:lnTo>
                    <a:lnTo>
                      <a:pt x="7461" y="1696"/>
                    </a:lnTo>
                    <a:lnTo>
                      <a:pt x="7461" y="1279"/>
                    </a:lnTo>
                    <a:lnTo>
                      <a:pt x="5765" y="1279"/>
                    </a:lnTo>
                    <a:lnTo>
                      <a:pt x="5765" y="1"/>
                    </a:lnTo>
                    <a:close/>
                  </a:path>
                </a:pathLst>
              </a:custGeom>
              <a:solidFill>
                <a:srgbClr val="0D5540">
                  <a:alpha val="506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40"/>
              <p:cNvSpPr/>
              <p:nvPr/>
            </p:nvSpPr>
            <p:spPr>
              <a:xfrm>
                <a:off x="5889370" y="3985425"/>
                <a:ext cx="12553" cy="11792"/>
              </a:xfrm>
              <a:custGeom>
                <a:avLst/>
                <a:gdLst/>
                <a:ahLst/>
                <a:cxnLst/>
                <a:rect l="l" t="t" r="r" b="b"/>
                <a:pathLst>
                  <a:path w="445" h="418" extrusionOk="0">
                    <a:moveTo>
                      <a:pt x="1" y="0"/>
                    </a:moveTo>
                    <a:lnTo>
                      <a:pt x="1" y="418"/>
                    </a:lnTo>
                    <a:lnTo>
                      <a:pt x="445" y="418"/>
                    </a:lnTo>
                    <a:lnTo>
                      <a:pt x="445" y="0"/>
                    </a:lnTo>
                    <a:close/>
                  </a:path>
                </a:pathLst>
              </a:custGeom>
              <a:solidFill>
                <a:srgbClr val="0D5540">
                  <a:alpha val="506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40"/>
              <p:cNvSpPr/>
              <p:nvPr/>
            </p:nvSpPr>
            <p:spPr>
              <a:xfrm>
                <a:off x="5889370" y="3936142"/>
                <a:ext cx="12553" cy="11820"/>
              </a:xfrm>
              <a:custGeom>
                <a:avLst/>
                <a:gdLst/>
                <a:ahLst/>
                <a:cxnLst/>
                <a:rect l="l" t="t" r="r" b="b"/>
                <a:pathLst>
                  <a:path w="445" h="419" extrusionOk="0">
                    <a:moveTo>
                      <a:pt x="1" y="1"/>
                    </a:moveTo>
                    <a:lnTo>
                      <a:pt x="1" y="418"/>
                    </a:lnTo>
                    <a:lnTo>
                      <a:pt x="445" y="418"/>
                    </a:lnTo>
                    <a:lnTo>
                      <a:pt x="445" y="1"/>
                    </a:lnTo>
                    <a:close/>
                  </a:path>
                </a:pathLst>
              </a:custGeom>
              <a:solidFill>
                <a:srgbClr val="0D5540">
                  <a:alpha val="506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041" name="Google Shape;3041;p40"/>
          <p:cNvGrpSpPr/>
          <p:nvPr/>
        </p:nvGrpSpPr>
        <p:grpSpPr>
          <a:xfrm>
            <a:off x="665955" y="3131839"/>
            <a:ext cx="754805" cy="754805"/>
            <a:chOff x="-235800" y="1187625"/>
            <a:chExt cx="2967000" cy="2967000"/>
          </a:xfrm>
        </p:grpSpPr>
        <p:sp>
          <p:nvSpPr>
            <p:cNvPr id="3042" name="Google Shape;3042;p40"/>
            <p:cNvSpPr/>
            <p:nvPr/>
          </p:nvSpPr>
          <p:spPr>
            <a:xfrm>
              <a:off x="-235800" y="1187625"/>
              <a:ext cx="2967000" cy="2967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43" name="Google Shape;3043;p40"/>
            <p:cNvGrpSpPr/>
            <p:nvPr/>
          </p:nvGrpSpPr>
          <p:grpSpPr>
            <a:xfrm>
              <a:off x="571787" y="1656211"/>
              <a:ext cx="1351827" cy="2029828"/>
              <a:chOff x="7293664" y="3148885"/>
              <a:chExt cx="250984" cy="376829"/>
            </a:xfrm>
          </p:grpSpPr>
          <p:sp>
            <p:nvSpPr>
              <p:cNvPr id="3044" name="Google Shape;3044;p40"/>
              <p:cNvSpPr/>
              <p:nvPr/>
            </p:nvSpPr>
            <p:spPr>
              <a:xfrm>
                <a:off x="7374570" y="3390335"/>
                <a:ext cx="46546" cy="28943"/>
              </a:xfrm>
              <a:custGeom>
                <a:avLst/>
                <a:gdLst/>
                <a:ahLst/>
                <a:cxnLst/>
                <a:rect l="l" t="t" r="r" b="b"/>
                <a:pathLst>
                  <a:path w="1650" h="1026" extrusionOk="0">
                    <a:moveTo>
                      <a:pt x="216" y="1"/>
                    </a:moveTo>
                    <a:cubicBezTo>
                      <a:pt x="120" y="1"/>
                      <a:pt x="35" y="70"/>
                      <a:pt x="20" y="168"/>
                    </a:cubicBezTo>
                    <a:cubicBezTo>
                      <a:pt x="1" y="277"/>
                      <a:pt x="74" y="381"/>
                      <a:pt x="184" y="400"/>
                    </a:cubicBezTo>
                    <a:cubicBezTo>
                      <a:pt x="408" y="439"/>
                      <a:pt x="1034" y="608"/>
                      <a:pt x="1251" y="935"/>
                    </a:cubicBezTo>
                    <a:cubicBezTo>
                      <a:pt x="1291" y="993"/>
                      <a:pt x="1354" y="1026"/>
                      <a:pt x="1419" y="1026"/>
                    </a:cubicBezTo>
                    <a:cubicBezTo>
                      <a:pt x="1458" y="1026"/>
                      <a:pt x="1497" y="1015"/>
                      <a:pt x="1531" y="992"/>
                    </a:cubicBezTo>
                    <a:cubicBezTo>
                      <a:pt x="1623" y="930"/>
                      <a:pt x="1649" y="805"/>
                      <a:pt x="1588" y="712"/>
                    </a:cubicBezTo>
                    <a:cubicBezTo>
                      <a:pt x="1231" y="175"/>
                      <a:pt x="292" y="10"/>
                      <a:pt x="251" y="4"/>
                    </a:cubicBezTo>
                    <a:cubicBezTo>
                      <a:pt x="239" y="2"/>
                      <a:pt x="228" y="1"/>
                      <a:pt x="2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40"/>
              <p:cNvSpPr/>
              <p:nvPr/>
            </p:nvSpPr>
            <p:spPr>
              <a:xfrm>
                <a:off x="7416885" y="3389573"/>
                <a:ext cx="46603" cy="29705"/>
              </a:xfrm>
              <a:custGeom>
                <a:avLst/>
                <a:gdLst/>
                <a:ahLst/>
                <a:cxnLst/>
                <a:rect l="l" t="t" r="r" b="b"/>
                <a:pathLst>
                  <a:path w="1652" h="1053" extrusionOk="0">
                    <a:moveTo>
                      <a:pt x="1432" y="0"/>
                    </a:moveTo>
                    <a:cubicBezTo>
                      <a:pt x="1419" y="0"/>
                      <a:pt x="1406" y="2"/>
                      <a:pt x="1392" y="4"/>
                    </a:cubicBezTo>
                    <a:cubicBezTo>
                      <a:pt x="1382" y="6"/>
                      <a:pt x="1149" y="54"/>
                      <a:pt x="874" y="162"/>
                    </a:cubicBezTo>
                    <a:cubicBezTo>
                      <a:pt x="488" y="315"/>
                      <a:pt x="215" y="509"/>
                      <a:pt x="61" y="739"/>
                    </a:cubicBezTo>
                    <a:cubicBezTo>
                      <a:pt x="0" y="832"/>
                      <a:pt x="26" y="957"/>
                      <a:pt x="119" y="1019"/>
                    </a:cubicBezTo>
                    <a:cubicBezTo>
                      <a:pt x="152" y="1042"/>
                      <a:pt x="192" y="1053"/>
                      <a:pt x="230" y="1053"/>
                    </a:cubicBezTo>
                    <a:cubicBezTo>
                      <a:pt x="296" y="1053"/>
                      <a:pt x="359" y="1020"/>
                      <a:pt x="398" y="962"/>
                    </a:cubicBezTo>
                    <a:cubicBezTo>
                      <a:pt x="616" y="634"/>
                      <a:pt x="1246" y="445"/>
                      <a:pt x="1471" y="400"/>
                    </a:cubicBezTo>
                    <a:cubicBezTo>
                      <a:pt x="1580" y="378"/>
                      <a:pt x="1652" y="272"/>
                      <a:pt x="1630" y="162"/>
                    </a:cubicBezTo>
                    <a:cubicBezTo>
                      <a:pt x="1610" y="66"/>
                      <a:pt x="1526" y="0"/>
                      <a:pt x="14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40"/>
              <p:cNvSpPr/>
              <p:nvPr/>
            </p:nvSpPr>
            <p:spPr>
              <a:xfrm>
                <a:off x="7407012" y="3310049"/>
                <a:ext cx="24289" cy="160458"/>
              </a:xfrm>
              <a:custGeom>
                <a:avLst/>
                <a:gdLst/>
                <a:ahLst/>
                <a:cxnLst/>
                <a:rect l="l" t="t" r="r" b="b"/>
                <a:pathLst>
                  <a:path w="861" h="5688" extrusionOk="0">
                    <a:moveTo>
                      <a:pt x="0" y="1"/>
                    </a:moveTo>
                    <a:lnTo>
                      <a:pt x="0" y="5687"/>
                    </a:lnTo>
                    <a:lnTo>
                      <a:pt x="861" y="5687"/>
                    </a:lnTo>
                    <a:lnTo>
                      <a:pt x="8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40"/>
              <p:cNvSpPr/>
              <p:nvPr/>
            </p:nvSpPr>
            <p:spPr>
              <a:xfrm>
                <a:off x="7407012" y="3310783"/>
                <a:ext cx="24289" cy="27674"/>
              </a:xfrm>
              <a:custGeom>
                <a:avLst/>
                <a:gdLst/>
                <a:ahLst/>
                <a:cxnLst/>
                <a:rect l="l" t="t" r="r" b="b"/>
                <a:pathLst>
                  <a:path w="861" h="981" extrusionOk="0">
                    <a:moveTo>
                      <a:pt x="0" y="1"/>
                    </a:moveTo>
                    <a:lnTo>
                      <a:pt x="0" y="951"/>
                    </a:lnTo>
                    <a:cubicBezTo>
                      <a:pt x="141" y="970"/>
                      <a:pt x="284" y="980"/>
                      <a:pt x="431" y="980"/>
                    </a:cubicBezTo>
                    <a:cubicBezTo>
                      <a:pt x="577" y="980"/>
                      <a:pt x="720" y="970"/>
                      <a:pt x="861" y="951"/>
                    </a:cubicBezTo>
                    <a:lnTo>
                      <a:pt x="861" y="1"/>
                    </a:lnTo>
                    <a:close/>
                  </a:path>
                </a:pathLst>
              </a:custGeom>
              <a:solidFill>
                <a:srgbClr val="BCD4CA">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40"/>
              <p:cNvSpPr/>
              <p:nvPr/>
            </p:nvSpPr>
            <p:spPr>
              <a:xfrm>
                <a:off x="7407012" y="3422071"/>
                <a:ext cx="24289" cy="48437"/>
              </a:xfrm>
              <a:custGeom>
                <a:avLst/>
                <a:gdLst/>
                <a:ahLst/>
                <a:cxnLst/>
                <a:rect l="l" t="t" r="r" b="b"/>
                <a:pathLst>
                  <a:path w="861" h="1717" extrusionOk="0">
                    <a:moveTo>
                      <a:pt x="431" y="0"/>
                    </a:moveTo>
                    <a:cubicBezTo>
                      <a:pt x="278" y="0"/>
                      <a:pt x="132" y="29"/>
                      <a:pt x="0" y="84"/>
                    </a:cubicBezTo>
                    <a:lnTo>
                      <a:pt x="0" y="1716"/>
                    </a:lnTo>
                    <a:lnTo>
                      <a:pt x="861" y="1716"/>
                    </a:lnTo>
                    <a:lnTo>
                      <a:pt x="861" y="84"/>
                    </a:lnTo>
                    <a:cubicBezTo>
                      <a:pt x="728" y="29"/>
                      <a:pt x="583" y="0"/>
                      <a:pt x="431" y="0"/>
                    </a:cubicBezTo>
                    <a:close/>
                  </a:path>
                </a:pathLst>
              </a:custGeom>
              <a:solidFill>
                <a:srgbClr val="BCD4CA">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49" name="Google Shape;3049;p40"/>
              <p:cNvGrpSpPr/>
              <p:nvPr/>
            </p:nvGrpSpPr>
            <p:grpSpPr>
              <a:xfrm>
                <a:off x="7293664" y="3435866"/>
                <a:ext cx="250646" cy="89849"/>
                <a:chOff x="7293664" y="3435866"/>
                <a:chExt cx="250646" cy="89849"/>
              </a:xfrm>
            </p:grpSpPr>
            <p:sp>
              <p:nvSpPr>
                <p:cNvPr id="3050" name="Google Shape;3050;p40"/>
                <p:cNvSpPr/>
                <p:nvPr/>
              </p:nvSpPr>
              <p:spPr>
                <a:xfrm>
                  <a:off x="7293664" y="3435866"/>
                  <a:ext cx="250646" cy="89849"/>
                </a:xfrm>
                <a:custGeom>
                  <a:avLst/>
                  <a:gdLst/>
                  <a:ahLst/>
                  <a:cxnLst/>
                  <a:rect l="l" t="t" r="r" b="b"/>
                  <a:pathLst>
                    <a:path w="8885" h="3185" extrusionOk="0">
                      <a:moveTo>
                        <a:pt x="4443" y="0"/>
                      </a:moveTo>
                      <a:cubicBezTo>
                        <a:pt x="3904" y="0"/>
                        <a:pt x="3454" y="384"/>
                        <a:pt x="3352" y="892"/>
                      </a:cubicBezTo>
                      <a:cubicBezTo>
                        <a:pt x="3346" y="921"/>
                        <a:pt x="3320" y="942"/>
                        <a:pt x="3292" y="942"/>
                      </a:cubicBezTo>
                      <a:cubicBezTo>
                        <a:pt x="3287" y="942"/>
                        <a:pt x="3283" y="941"/>
                        <a:pt x="3279" y="940"/>
                      </a:cubicBezTo>
                      <a:cubicBezTo>
                        <a:pt x="3225" y="928"/>
                        <a:pt x="3169" y="923"/>
                        <a:pt x="3112" y="923"/>
                      </a:cubicBezTo>
                      <a:cubicBezTo>
                        <a:pt x="2753" y="923"/>
                        <a:pt x="2449" y="1155"/>
                        <a:pt x="2342" y="1477"/>
                      </a:cubicBezTo>
                      <a:cubicBezTo>
                        <a:pt x="2333" y="1504"/>
                        <a:pt x="2309" y="1520"/>
                        <a:pt x="2284" y="1520"/>
                      </a:cubicBezTo>
                      <a:cubicBezTo>
                        <a:pt x="2273" y="1520"/>
                        <a:pt x="2262" y="1517"/>
                        <a:pt x="2252" y="1511"/>
                      </a:cubicBezTo>
                      <a:cubicBezTo>
                        <a:pt x="2128" y="1434"/>
                        <a:pt x="1980" y="1388"/>
                        <a:pt x="1823" y="1388"/>
                      </a:cubicBezTo>
                      <a:cubicBezTo>
                        <a:pt x="1447" y="1388"/>
                        <a:pt x="1132" y="1643"/>
                        <a:pt x="1040" y="1990"/>
                      </a:cubicBezTo>
                      <a:cubicBezTo>
                        <a:pt x="1033" y="2017"/>
                        <a:pt x="1007" y="2035"/>
                        <a:pt x="979" y="2035"/>
                      </a:cubicBezTo>
                      <a:cubicBezTo>
                        <a:pt x="978" y="2035"/>
                        <a:pt x="977" y="2035"/>
                        <a:pt x="976" y="2035"/>
                      </a:cubicBezTo>
                      <a:cubicBezTo>
                        <a:pt x="955" y="2034"/>
                        <a:pt x="933" y="2032"/>
                        <a:pt x="911" y="2032"/>
                      </a:cubicBezTo>
                      <a:cubicBezTo>
                        <a:pt x="409" y="2032"/>
                        <a:pt x="1" y="2441"/>
                        <a:pt x="1" y="2943"/>
                      </a:cubicBezTo>
                      <a:lnTo>
                        <a:pt x="1" y="2946"/>
                      </a:lnTo>
                      <a:cubicBezTo>
                        <a:pt x="1" y="3078"/>
                        <a:pt x="107" y="3185"/>
                        <a:pt x="239" y="3185"/>
                      </a:cubicBezTo>
                      <a:lnTo>
                        <a:pt x="8645" y="3185"/>
                      </a:lnTo>
                      <a:cubicBezTo>
                        <a:pt x="8776" y="3185"/>
                        <a:pt x="8885" y="3076"/>
                        <a:pt x="8885" y="2943"/>
                      </a:cubicBezTo>
                      <a:cubicBezTo>
                        <a:pt x="8885" y="2441"/>
                        <a:pt x="8476" y="2032"/>
                        <a:pt x="7974" y="2032"/>
                      </a:cubicBezTo>
                      <a:cubicBezTo>
                        <a:pt x="7952" y="2032"/>
                        <a:pt x="7930" y="2034"/>
                        <a:pt x="7910" y="2035"/>
                      </a:cubicBezTo>
                      <a:cubicBezTo>
                        <a:pt x="7909" y="2035"/>
                        <a:pt x="7908" y="2035"/>
                        <a:pt x="7907" y="2035"/>
                      </a:cubicBezTo>
                      <a:cubicBezTo>
                        <a:pt x="7879" y="2035"/>
                        <a:pt x="7854" y="2017"/>
                        <a:pt x="7845" y="1990"/>
                      </a:cubicBezTo>
                      <a:cubicBezTo>
                        <a:pt x="7754" y="1643"/>
                        <a:pt x="7438" y="1388"/>
                        <a:pt x="7063" y="1388"/>
                      </a:cubicBezTo>
                      <a:cubicBezTo>
                        <a:pt x="6905" y="1388"/>
                        <a:pt x="6757" y="1434"/>
                        <a:pt x="6633" y="1511"/>
                      </a:cubicBezTo>
                      <a:cubicBezTo>
                        <a:pt x="6623" y="1517"/>
                        <a:pt x="6612" y="1520"/>
                        <a:pt x="6601" y="1520"/>
                      </a:cubicBezTo>
                      <a:cubicBezTo>
                        <a:pt x="6576" y="1520"/>
                        <a:pt x="6552" y="1504"/>
                        <a:pt x="6544" y="1477"/>
                      </a:cubicBezTo>
                      <a:cubicBezTo>
                        <a:pt x="6437" y="1155"/>
                        <a:pt x="6132" y="923"/>
                        <a:pt x="5774" y="923"/>
                      </a:cubicBezTo>
                      <a:cubicBezTo>
                        <a:pt x="5716" y="923"/>
                        <a:pt x="5661" y="928"/>
                        <a:pt x="5607" y="940"/>
                      </a:cubicBezTo>
                      <a:cubicBezTo>
                        <a:pt x="5602" y="941"/>
                        <a:pt x="5598" y="942"/>
                        <a:pt x="5594" y="942"/>
                      </a:cubicBezTo>
                      <a:cubicBezTo>
                        <a:pt x="5565" y="942"/>
                        <a:pt x="5540" y="921"/>
                        <a:pt x="5533" y="892"/>
                      </a:cubicBezTo>
                      <a:cubicBezTo>
                        <a:pt x="5431" y="384"/>
                        <a:pt x="4981" y="0"/>
                        <a:pt x="44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40"/>
                <p:cNvSpPr/>
                <p:nvPr/>
              </p:nvSpPr>
              <p:spPr>
                <a:xfrm>
                  <a:off x="7293664" y="3435866"/>
                  <a:ext cx="250646" cy="89849"/>
                </a:xfrm>
                <a:custGeom>
                  <a:avLst/>
                  <a:gdLst/>
                  <a:ahLst/>
                  <a:cxnLst/>
                  <a:rect l="l" t="t" r="r" b="b"/>
                  <a:pathLst>
                    <a:path w="8885" h="3185" extrusionOk="0">
                      <a:moveTo>
                        <a:pt x="4443" y="0"/>
                      </a:moveTo>
                      <a:cubicBezTo>
                        <a:pt x="3904" y="0"/>
                        <a:pt x="3454" y="384"/>
                        <a:pt x="3352" y="892"/>
                      </a:cubicBezTo>
                      <a:cubicBezTo>
                        <a:pt x="3346" y="921"/>
                        <a:pt x="3320" y="942"/>
                        <a:pt x="3292" y="942"/>
                      </a:cubicBezTo>
                      <a:cubicBezTo>
                        <a:pt x="3287" y="942"/>
                        <a:pt x="3283" y="941"/>
                        <a:pt x="3279" y="940"/>
                      </a:cubicBezTo>
                      <a:cubicBezTo>
                        <a:pt x="3225" y="928"/>
                        <a:pt x="3169" y="923"/>
                        <a:pt x="3112" y="923"/>
                      </a:cubicBezTo>
                      <a:cubicBezTo>
                        <a:pt x="2753" y="923"/>
                        <a:pt x="2449" y="1155"/>
                        <a:pt x="2342" y="1477"/>
                      </a:cubicBezTo>
                      <a:cubicBezTo>
                        <a:pt x="2333" y="1504"/>
                        <a:pt x="2309" y="1520"/>
                        <a:pt x="2284" y="1520"/>
                      </a:cubicBezTo>
                      <a:cubicBezTo>
                        <a:pt x="2273" y="1520"/>
                        <a:pt x="2262" y="1517"/>
                        <a:pt x="2252" y="1511"/>
                      </a:cubicBezTo>
                      <a:cubicBezTo>
                        <a:pt x="2128" y="1434"/>
                        <a:pt x="1980" y="1388"/>
                        <a:pt x="1823" y="1388"/>
                      </a:cubicBezTo>
                      <a:cubicBezTo>
                        <a:pt x="1447" y="1388"/>
                        <a:pt x="1132" y="1643"/>
                        <a:pt x="1040" y="1990"/>
                      </a:cubicBezTo>
                      <a:cubicBezTo>
                        <a:pt x="1033" y="2017"/>
                        <a:pt x="1007" y="2035"/>
                        <a:pt x="979" y="2035"/>
                      </a:cubicBezTo>
                      <a:cubicBezTo>
                        <a:pt x="978" y="2035"/>
                        <a:pt x="977" y="2035"/>
                        <a:pt x="976" y="2035"/>
                      </a:cubicBezTo>
                      <a:cubicBezTo>
                        <a:pt x="955" y="2034"/>
                        <a:pt x="933" y="2032"/>
                        <a:pt x="911" y="2032"/>
                      </a:cubicBezTo>
                      <a:cubicBezTo>
                        <a:pt x="409" y="2032"/>
                        <a:pt x="1" y="2441"/>
                        <a:pt x="1" y="2943"/>
                      </a:cubicBezTo>
                      <a:lnTo>
                        <a:pt x="1" y="2946"/>
                      </a:lnTo>
                      <a:cubicBezTo>
                        <a:pt x="1" y="3078"/>
                        <a:pt x="107" y="3185"/>
                        <a:pt x="239" y="3185"/>
                      </a:cubicBezTo>
                      <a:lnTo>
                        <a:pt x="8645" y="3185"/>
                      </a:lnTo>
                      <a:cubicBezTo>
                        <a:pt x="8776" y="3185"/>
                        <a:pt x="8885" y="3076"/>
                        <a:pt x="8885" y="2943"/>
                      </a:cubicBezTo>
                      <a:cubicBezTo>
                        <a:pt x="8885" y="2441"/>
                        <a:pt x="8476" y="2032"/>
                        <a:pt x="7974" y="2032"/>
                      </a:cubicBezTo>
                      <a:cubicBezTo>
                        <a:pt x="7952" y="2032"/>
                        <a:pt x="7930" y="2034"/>
                        <a:pt x="7910" y="2035"/>
                      </a:cubicBezTo>
                      <a:cubicBezTo>
                        <a:pt x="7909" y="2035"/>
                        <a:pt x="7908" y="2035"/>
                        <a:pt x="7907" y="2035"/>
                      </a:cubicBezTo>
                      <a:cubicBezTo>
                        <a:pt x="7879" y="2035"/>
                        <a:pt x="7854" y="2017"/>
                        <a:pt x="7845" y="1990"/>
                      </a:cubicBezTo>
                      <a:cubicBezTo>
                        <a:pt x="7754" y="1643"/>
                        <a:pt x="7438" y="1388"/>
                        <a:pt x="7063" y="1388"/>
                      </a:cubicBezTo>
                      <a:cubicBezTo>
                        <a:pt x="6905" y="1388"/>
                        <a:pt x="6757" y="1434"/>
                        <a:pt x="6633" y="1511"/>
                      </a:cubicBezTo>
                      <a:cubicBezTo>
                        <a:pt x="6623" y="1517"/>
                        <a:pt x="6612" y="1520"/>
                        <a:pt x="6601" y="1520"/>
                      </a:cubicBezTo>
                      <a:cubicBezTo>
                        <a:pt x="6576" y="1520"/>
                        <a:pt x="6552" y="1504"/>
                        <a:pt x="6544" y="1477"/>
                      </a:cubicBezTo>
                      <a:cubicBezTo>
                        <a:pt x="6437" y="1155"/>
                        <a:pt x="6132" y="923"/>
                        <a:pt x="5774" y="923"/>
                      </a:cubicBezTo>
                      <a:cubicBezTo>
                        <a:pt x="5716" y="923"/>
                        <a:pt x="5661" y="928"/>
                        <a:pt x="5607" y="940"/>
                      </a:cubicBezTo>
                      <a:cubicBezTo>
                        <a:pt x="5602" y="941"/>
                        <a:pt x="5598" y="942"/>
                        <a:pt x="5594" y="942"/>
                      </a:cubicBezTo>
                      <a:cubicBezTo>
                        <a:pt x="5565" y="942"/>
                        <a:pt x="5540" y="921"/>
                        <a:pt x="5533" y="892"/>
                      </a:cubicBezTo>
                      <a:cubicBezTo>
                        <a:pt x="5431" y="384"/>
                        <a:pt x="4981" y="0"/>
                        <a:pt x="4443" y="0"/>
                      </a:cubicBezTo>
                      <a:close/>
                    </a:path>
                  </a:pathLst>
                </a:custGeom>
                <a:solidFill>
                  <a:srgbClr val="1E1E1E">
                    <a:alpha val="27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52" name="Google Shape;3052;p40"/>
              <p:cNvSpPr/>
              <p:nvPr/>
            </p:nvSpPr>
            <p:spPr>
              <a:xfrm>
                <a:off x="7388873" y="3435866"/>
                <a:ext cx="155776" cy="89821"/>
              </a:xfrm>
              <a:custGeom>
                <a:avLst/>
                <a:gdLst/>
                <a:ahLst/>
                <a:cxnLst/>
                <a:rect l="l" t="t" r="r" b="b"/>
                <a:pathLst>
                  <a:path w="5522" h="3184" extrusionOk="0">
                    <a:moveTo>
                      <a:pt x="1079" y="0"/>
                    </a:moveTo>
                    <a:cubicBezTo>
                      <a:pt x="558" y="0"/>
                      <a:pt x="122" y="357"/>
                      <a:pt x="0" y="841"/>
                    </a:cubicBezTo>
                    <a:cubicBezTo>
                      <a:pt x="202" y="637"/>
                      <a:pt x="481" y="511"/>
                      <a:pt x="789" y="511"/>
                    </a:cubicBezTo>
                    <a:cubicBezTo>
                      <a:pt x="1249" y="511"/>
                      <a:pt x="1643" y="791"/>
                      <a:pt x="1813" y="1188"/>
                    </a:cubicBezTo>
                    <a:cubicBezTo>
                      <a:pt x="1874" y="1330"/>
                      <a:pt x="2008" y="1428"/>
                      <a:pt x="2161" y="1435"/>
                    </a:cubicBezTo>
                    <a:cubicBezTo>
                      <a:pt x="2410" y="1448"/>
                      <a:pt x="2640" y="1576"/>
                      <a:pt x="2782" y="1776"/>
                    </a:cubicBezTo>
                    <a:cubicBezTo>
                      <a:pt x="2856" y="1881"/>
                      <a:pt x="2974" y="1940"/>
                      <a:pt x="3098" y="1940"/>
                    </a:cubicBezTo>
                    <a:cubicBezTo>
                      <a:pt x="3132" y="1940"/>
                      <a:pt x="3166" y="1936"/>
                      <a:pt x="3199" y="1927"/>
                    </a:cubicBezTo>
                    <a:cubicBezTo>
                      <a:pt x="3265" y="1909"/>
                      <a:pt x="3337" y="1899"/>
                      <a:pt x="3410" y="1899"/>
                    </a:cubicBezTo>
                    <a:cubicBezTo>
                      <a:pt x="3718" y="1899"/>
                      <a:pt x="3984" y="2070"/>
                      <a:pt x="4122" y="2322"/>
                    </a:cubicBezTo>
                    <a:cubicBezTo>
                      <a:pt x="4189" y="2447"/>
                      <a:pt x="4314" y="2533"/>
                      <a:pt x="4454" y="2554"/>
                    </a:cubicBezTo>
                    <a:cubicBezTo>
                      <a:pt x="4798" y="2603"/>
                      <a:pt x="5087" y="2849"/>
                      <a:pt x="5191" y="3183"/>
                    </a:cubicBezTo>
                    <a:lnTo>
                      <a:pt x="5325" y="3183"/>
                    </a:lnTo>
                    <a:cubicBezTo>
                      <a:pt x="5434" y="3183"/>
                      <a:pt x="5521" y="3095"/>
                      <a:pt x="5521" y="2987"/>
                    </a:cubicBezTo>
                    <a:lnTo>
                      <a:pt x="5521" y="2943"/>
                    </a:lnTo>
                    <a:cubicBezTo>
                      <a:pt x="5521" y="2441"/>
                      <a:pt x="5113" y="2032"/>
                      <a:pt x="4609" y="2032"/>
                    </a:cubicBezTo>
                    <a:cubicBezTo>
                      <a:pt x="4586" y="2032"/>
                      <a:pt x="4561" y="2034"/>
                      <a:pt x="4536" y="2035"/>
                    </a:cubicBezTo>
                    <a:cubicBezTo>
                      <a:pt x="4534" y="2036"/>
                      <a:pt x="4532" y="2036"/>
                      <a:pt x="4531" y="2036"/>
                    </a:cubicBezTo>
                    <a:cubicBezTo>
                      <a:pt x="4509" y="2036"/>
                      <a:pt x="4490" y="2020"/>
                      <a:pt x="4485" y="1999"/>
                    </a:cubicBezTo>
                    <a:cubicBezTo>
                      <a:pt x="4396" y="1647"/>
                      <a:pt x="4078" y="1388"/>
                      <a:pt x="3699" y="1388"/>
                    </a:cubicBezTo>
                    <a:cubicBezTo>
                      <a:pt x="3538" y="1388"/>
                      <a:pt x="3387" y="1435"/>
                      <a:pt x="3261" y="1517"/>
                    </a:cubicBezTo>
                    <a:cubicBezTo>
                      <a:pt x="3252" y="1523"/>
                      <a:pt x="3242" y="1525"/>
                      <a:pt x="3232" y="1525"/>
                    </a:cubicBezTo>
                    <a:cubicBezTo>
                      <a:pt x="3210" y="1525"/>
                      <a:pt x="3190" y="1513"/>
                      <a:pt x="3183" y="1491"/>
                    </a:cubicBezTo>
                    <a:cubicBezTo>
                      <a:pt x="3081" y="1161"/>
                      <a:pt x="2773" y="923"/>
                      <a:pt x="2410" y="923"/>
                    </a:cubicBezTo>
                    <a:cubicBezTo>
                      <a:pt x="2349" y="923"/>
                      <a:pt x="2290" y="930"/>
                      <a:pt x="2233" y="942"/>
                    </a:cubicBezTo>
                    <a:cubicBezTo>
                      <a:pt x="2229" y="943"/>
                      <a:pt x="2225" y="943"/>
                      <a:pt x="2220" y="943"/>
                    </a:cubicBezTo>
                    <a:cubicBezTo>
                      <a:pt x="2197" y="943"/>
                      <a:pt x="2177" y="927"/>
                      <a:pt x="2172" y="904"/>
                    </a:cubicBezTo>
                    <a:cubicBezTo>
                      <a:pt x="2074" y="388"/>
                      <a:pt x="1623" y="0"/>
                      <a:pt x="1079" y="0"/>
                    </a:cubicBezTo>
                    <a:close/>
                  </a:path>
                </a:pathLst>
              </a:custGeom>
              <a:solidFill>
                <a:srgbClr val="1E1E1E">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40"/>
              <p:cNvSpPr/>
              <p:nvPr/>
            </p:nvSpPr>
            <p:spPr>
              <a:xfrm>
                <a:off x="7330422" y="3148885"/>
                <a:ext cx="177131" cy="177131"/>
              </a:xfrm>
              <a:custGeom>
                <a:avLst/>
                <a:gdLst/>
                <a:ahLst/>
                <a:cxnLst/>
                <a:rect l="l" t="t" r="r" b="b"/>
                <a:pathLst>
                  <a:path w="6279" h="6279" extrusionOk="0">
                    <a:moveTo>
                      <a:pt x="3140" y="1"/>
                    </a:moveTo>
                    <a:cubicBezTo>
                      <a:pt x="1406" y="1"/>
                      <a:pt x="1" y="1406"/>
                      <a:pt x="1" y="3140"/>
                    </a:cubicBezTo>
                    <a:cubicBezTo>
                      <a:pt x="1" y="4873"/>
                      <a:pt x="1406" y="6279"/>
                      <a:pt x="3140" y="6279"/>
                    </a:cubicBezTo>
                    <a:cubicBezTo>
                      <a:pt x="4873" y="6279"/>
                      <a:pt x="6279" y="4873"/>
                      <a:pt x="6279" y="3140"/>
                    </a:cubicBezTo>
                    <a:cubicBezTo>
                      <a:pt x="6279" y="1406"/>
                      <a:pt x="4873" y="1"/>
                      <a:pt x="31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40"/>
              <p:cNvSpPr/>
              <p:nvPr/>
            </p:nvSpPr>
            <p:spPr>
              <a:xfrm>
                <a:off x="7410848" y="3148885"/>
                <a:ext cx="96704" cy="177131"/>
              </a:xfrm>
              <a:custGeom>
                <a:avLst/>
                <a:gdLst/>
                <a:ahLst/>
                <a:cxnLst/>
                <a:rect l="l" t="t" r="r" b="b"/>
                <a:pathLst>
                  <a:path w="3428" h="6279" extrusionOk="0">
                    <a:moveTo>
                      <a:pt x="289" y="1"/>
                    </a:moveTo>
                    <a:cubicBezTo>
                      <a:pt x="192" y="1"/>
                      <a:pt x="95" y="5"/>
                      <a:pt x="0" y="14"/>
                    </a:cubicBezTo>
                    <a:cubicBezTo>
                      <a:pt x="1599" y="160"/>
                      <a:pt x="2851" y="1503"/>
                      <a:pt x="2851" y="3140"/>
                    </a:cubicBezTo>
                    <a:cubicBezTo>
                      <a:pt x="2851" y="4777"/>
                      <a:pt x="1599" y="6119"/>
                      <a:pt x="0" y="6265"/>
                    </a:cubicBezTo>
                    <a:cubicBezTo>
                      <a:pt x="95" y="6274"/>
                      <a:pt x="192" y="6279"/>
                      <a:pt x="289" y="6279"/>
                    </a:cubicBezTo>
                    <a:cubicBezTo>
                      <a:pt x="2022" y="6279"/>
                      <a:pt x="3428" y="4873"/>
                      <a:pt x="3428" y="3140"/>
                    </a:cubicBezTo>
                    <a:cubicBezTo>
                      <a:pt x="3428" y="1406"/>
                      <a:pt x="2022" y="1"/>
                      <a:pt x="289" y="1"/>
                    </a:cubicBezTo>
                    <a:close/>
                  </a:path>
                </a:pathLst>
              </a:custGeom>
              <a:solidFill>
                <a:srgbClr val="1E1E1E">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40"/>
              <p:cNvSpPr/>
              <p:nvPr/>
            </p:nvSpPr>
            <p:spPr>
              <a:xfrm>
                <a:off x="7357898" y="3176362"/>
                <a:ext cx="122206" cy="122206"/>
              </a:xfrm>
              <a:custGeom>
                <a:avLst/>
                <a:gdLst/>
                <a:ahLst/>
                <a:cxnLst/>
                <a:rect l="l" t="t" r="r" b="b"/>
                <a:pathLst>
                  <a:path w="4332" h="4332" extrusionOk="0">
                    <a:moveTo>
                      <a:pt x="2166" y="0"/>
                    </a:moveTo>
                    <a:cubicBezTo>
                      <a:pt x="969" y="0"/>
                      <a:pt x="0" y="969"/>
                      <a:pt x="0" y="2166"/>
                    </a:cubicBezTo>
                    <a:cubicBezTo>
                      <a:pt x="0" y="3362"/>
                      <a:pt x="969" y="4331"/>
                      <a:pt x="2166" y="4331"/>
                    </a:cubicBezTo>
                    <a:cubicBezTo>
                      <a:pt x="3362" y="4331"/>
                      <a:pt x="4331" y="3362"/>
                      <a:pt x="4331" y="2166"/>
                    </a:cubicBezTo>
                    <a:cubicBezTo>
                      <a:pt x="4331" y="969"/>
                      <a:pt x="3362" y="0"/>
                      <a:pt x="21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40"/>
              <p:cNvSpPr/>
              <p:nvPr/>
            </p:nvSpPr>
            <p:spPr>
              <a:xfrm>
                <a:off x="7411582" y="3176362"/>
                <a:ext cx="68522" cy="122206"/>
              </a:xfrm>
              <a:custGeom>
                <a:avLst/>
                <a:gdLst/>
                <a:ahLst/>
                <a:cxnLst/>
                <a:rect l="l" t="t" r="r" b="b"/>
                <a:pathLst>
                  <a:path w="2429" h="4332" extrusionOk="0">
                    <a:moveTo>
                      <a:pt x="263" y="0"/>
                    </a:moveTo>
                    <a:cubicBezTo>
                      <a:pt x="175" y="0"/>
                      <a:pt x="87" y="6"/>
                      <a:pt x="1" y="16"/>
                    </a:cubicBezTo>
                    <a:cubicBezTo>
                      <a:pt x="1074" y="145"/>
                      <a:pt x="1905" y="1059"/>
                      <a:pt x="1905" y="2166"/>
                    </a:cubicBezTo>
                    <a:cubicBezTo>
                      <a:pt x="1905" y="3273"/>
                      <a:pt x="1074" y="4186"/>
                      <a:pt x="1" y="4315"/>
                    </a:cubicBezTo>
                    <a:cubicBezTo>
                      <a:pt x="87" y="4325"/>
                      <a:pt x="175" y="4331"/>
                      <a:pt x="263" y="4331"/>
                    </a:cubicBezTo>
                    <a:cubicBezTo>
                      <a:pt x="1459" y="4331"/>
                      <a:pt x="2428" y="3362"/>
                      <a:pt x="2428" y="2166"/>
                    </a:cubicBezTo>
                    <a:cubicBezTo>
                      <a:pt x="2428" y="969"/>
                      <a:pt x="1459" y="0"/>
                      <a:pt x="263" y="0"/>
                    </a:cubicBezTo>
                    <a:close/>
                  </a:path>
                </a:pathLst>
              </a:custGeom>
              <a:solidFill>
                <a:srgbClr val="FF7A31">
                  <a:alpha val="3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40"/>
              <p:cNvSpPr/>
              <p:nvPr/>
            </p:nvSpPr>
            <p:spPr>
              <a:xfrm>
                <a:off x="7396743" y="3193090"/>
                <a:ext cx="44741" cy="88692"/>
              </a:xfrm>
              <a:custGeom>
                <a:avLst/>
                <a:gdLst/>
                <a:ahLst/>
                <a:cxnLst/>
                <a:rect l="l" t="t" r="r" b="b"/>
                <a:pathLst>
                  <a:path w="1586" h="3144" extrusionOk="0">
                    <a:moveTo>
                      <a:pt x="572" y="762"/>
                    </a:moveTo>
                    <a:lnTo>
                      <a:pt x="572" y="1148"/>
                    </a:lnTo>
                    <a:cubicBezTo>
                      <a:pt x="557" y="1136"/>
                      <a:pt x="541" y="1126"/>
                      <a:pt x="528" y="1116"/>
                    </a:cubicBezTo>
                    <a:cubicBezTo>
                      <a:pt x="484" y="1081"/>
                      <a:pt x="465" y="1006"/>
                      <a:pt x="480" y="926"/>
                    </a:cubicBezTo>
                    <a:cubicBezTo>
                      <a:pt x="490" y="870"/>
                      <a:pt x="519" y="805"/>
                      <a:pt x="572" y="762"/>
                    </a:cubicBezTo>
                    <a:close/>
                    <a:moveTo>
                      <a:pt x="964" y="1764"/>
                    </a:moveTo>
                    <a:cubicBezTo>
                      <a:pt x="1163" y="1854"/>
                      <a:pt x="1159" y="2028"/>
                      <a:pt x="1146" y="2103"/>
                    </a:cubicBezTo>
                    <a:cubicBezTo>
                      <a:pt x="1128" y="2205"/>
                      <a:pt x="1067" y="2311"/>
                      <a:pt x="964" y="2374"/>
                    </a:cubicBezTo>
                    <a:lnTo>
                      <a:pt x="964" y="1764"/>
                    </a:lnTo>
                    <a:close/>
                    <a:moveTo>
                      <a:pt x="768" y="0"/>
                    </a:moveTo>
                    <a:cubicBezTo>
                      <a:pt x="660" y="0"/>
                      <a:pt x="573" y="90"/>
                      <a:pt x="573" y="202"/>
                    </a:cubicBezTo>
                    <a:lnTo>
                      <a:pt x="573" y="319"/>
                    </a:lnTo>
                    <a:cubicBezTo>
                      <a:pt x="562" y="322"/>
                      <a:pt x="551" y="325"/>
                      <a:pt x="541" y="328"/>
                    </a:cubicBezTo>
                    <a:cubicBezTo>
                      <a:pt x="314" y="398"/>
                      <a:pt x="144" y="599"/>
                      <a:pt x="99" y="849"/>
                    </a:cubicBezTo>
                    <a:cubicBezTo>
                      <a:pt x="57" y="1081"/>
                      <a:pt x="128" y="1303"/>
                      <a:pt x="288" y="1432"/>
                    </a:cubicBezTo>
                    <a:cubicBezTo>
                      <a:pt x="363" y="1492"/>
                      <a:pt x="452" y="1548"/>
                      <a:pt x="573" y="1605"/>
                    </a:cubicBezTo>
                    <a:lnTo>
                      <a:pt x="573" y="2420"/>
                    </a:lnTo>
                    <a:cubicBezTo>
                      <a:pt x="494" y="2409"/>
                      <a:pt x="431" y="2379"/>
                      <a:pt x="339" y="2318"/>
                    </a:cubicBezTo>
                    <a:cubicBezTo>
                      <a:pt x="303" y="2294"/>
                      <a:pt x="262" y="2282"/>
                      <a:pt x="222" y="2282"/>
                    </a:cubicBezTo>
                    <a:cubicBezTo>
                      <a:pt x="153" y="2282"/>
                      <a:pt x="87" y="2316"/>
                      <a:pt x="51" y="2379"/>
                    </a:cubicBezTo>
                    <a:cubicBezTo>
                      <a:pt x="1" y="2472"/>
                      <a:pt x="27" y="2590"/>
                      <a:pt x="114" y="2649"/>
                    </a:cubicBezTo>
                    <a:cubicBezTo>
                      <a:pt x="288" y="2764"/>
                      <a:pt x="414" y="2810"/>
                      <a:pt x="573" y="2826"/>
                    </a:cubicBezTo>
                    <a:lnTo>
                      <a:pt x="573" y="2939"/>
                    </a:lnTo>
                    <a:cubicBezTo>
                      <a:pt x="573" y="3040"/>
                      <a:pt x="645" y="3130"/>
                      <a:pt x="745" y="3142"/>
                    </a:cubicBezTo>
                    <a:cubicBezTo>
                      <a:pt x="753" y="3143"/>
                      <a:pt x="761" y="3144"/>
                      <a:pt x="769" y="3144"/>
                    </a:cubicBezTo>
                    <a:cubicBezTo>
                      <a:pt x="877" y="3144"/>
                      <a:pt x="964" y="3054"/>
                      <a:pt x="964" y="2943"/>
                    </a:cubicBezTo>
                    <a:lnTo>
                      <a:pt x="964" y="2807"/>
                    </a:lnTo>
                    <a:cubicBezTo>
                      <a:pt x="1279" y="2722"/>
                      <a:pt x="1481" y="2444"/>
                      <a:pt x="1527" y="2169"/>
                    </a:cubicBezTo>
                    <a:cubicBezTo>
                      <a:pt x="1585" y="1814"/>
                      <a:pt x="1398" y="1494"/>
                      <a:pt x="1061" y="1371"/>
                    </a:cubicBezTo>
                    <a:cubicBezTo>
                      <a:pt x="1029" y="1359"/>
                      <a:pt x="997" y="1347"/>
                      <a:pt x="964" y="1334"/>
                    </a:cubicBezTo>
                    <a:lnTo>
                      <a:pt x="964" y="707"/>
                    </a:lnTo>
                    <a:cubicBezTo>
                      <a:pt x="1048" y="731"/>
                      <a:pt x="1101" y="766"/>
                      <a:pt x="1105" y="770"/>
                    </a:cubicBezTo>
                    <a:cubicBezTo>
                      <a:pt x="1140" y="795"/>
                      <a:pt x="1180" y="807"/>
                      <a:pt x="1219" y="807"/>
                    </a:cubicBezTo>
                    <a:cubicBezTo>
                      <a:pt x="1280" y="807"/>
                      <a:pt x="1339" y="779"/>
                      <a:pt x="1377" y="725"/>
                    </a:cubicBezTo>
                    <a:cubicBezTo>
                      <a:pt x="1442" y="634"/>
                      <a:pt x="1423" y="508"/>
                      <a:pt x="1335" y="442"/>
                    </a:cubicBezTo>
                    <a:cubicBezTo>
                      <a:pt x="1326" y="436"/>
                      <a:pt x="1184" y="333"/>
                      <a:pt x="964" y="297"/>
                    </a:cubicBezTo>
                    <a:lnTo>
                      <a:pt x="964" y="205"/>
                    </a:lnTo>
                    <a:cubicBezTo>
                      <a:pt x="964" y="106"/>
                      <a:pt x="893" y="15"/>
                      <a:pt x="792" y="2"/>
                    </a:cubicBezTo>
                    <a:cubicBezTo>
                      <a:pt x="783" y="1"/>
                      <a:pt x="775" y="0"/>
                      <a:pt x="7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40"/>
              <p:cNvSpPr/>
              <p:nvPr/>
            </p:nvSpPr>
            <p:spPr>
              <a:xfrm>
                <a:off x="7330478" y="3347597"/>
                <a:ext cx="55207" cy="55207"/>
              </a:xfrm>
              <a:custGeom>
                <a:avLst/>
                <a:gdLst/>
                <a:ahLst/>
                <a:cxnLst/>
                <a:rect l="l" t="t" r="r" b="b"/>
                <a:pathLst>
                  <a:path w="1957" h="1957" extrusionOk="0">
                    <a:moveTo>
                      <a:pt x="170" y="0"/>
                    </a:moveTo>
                    <a:cubicBezTo>
                      <a:pt x="76" y="0"/>
                      <a:pt x="0" y="77"/>
                      <a:pt x="0" y="170"/>
                    </a:cubicBezTo>
                    <a:lnTo>
                      <a:pt x="0" y="554"/>
                    </a:lnTo>
                    <a:cubicBezTo>
                      <a:pt x="0" y="1328"/>
                      <a:pt x="628" y="1956"/>
                      <a:pt x="1403" y="1956"/>
                    </a:cubicBezTo>
                    <a:lnTo>
                      <a:pt x="1786" y="1956"/>
                    </a:lnTo>
                    <a:cubicBezTo>
                      <a:pt x="1880" y="1956"/>
                      <a:pt x="1956" y="1880"/>
                      <a:pt x="1956" y="1787"/>
                    </a:cubicBezTo>
                    <a:lnTo>
                      <a:pt x="1956" y="1403"/>
                    </a:lnTo>
                    <a:cubicBezTo>
                      <a:pt x="1956" y="628"/>
                      <a:pt x="1328" y="0"/>
                      <a:pt x="5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40"/>
              <p:cNvSpPr/>
              <p:nvPr/>
            </p:nvSpPr>
            <p:spPr>
              <a:xfrm>
                <a:off x="7330478" y="3347597"/>
                <a:ext cx="55207" cy="55207"/>
              </a:xfrm>
              <a:custGeom>
                <a:avLst/>
                <a:gdLst/>
                <a:ahLst/>
                <a:cxnLst/>
                <a:rect l="l" t="t" r="r" b="b"/>
                <a:pathLst>
                  <a:path w="1957" h="1957" extrusionOk="0">
                    <a:moveTo>
                      <a:pt x="44" y="0"/>
                    </a:moveTo>
                    <a:cubicBezTo>
                      <a:pt x="19" y="0"/>
                      <a:pt x="0" y="19"/>
                      <a:pt x="0" y="44"/>
                    </a:cubicBezTo>
                    <a:lnTo>
                      <a:pt x="0" y="365"/>
                    </a:lnTo>
                    <a:lnTo>
                      <a:pt x="1226" y="365"/>
                    </a:lnTo>
                    <a:cubicBezTo>
                      <a:pt x="1428" y="365"/>
                      <a:pt x="1592" y="529"/>
                      <a:pt x="1592" y="731"/>
                    </a:cubicBezTo>
                    <a:lnTo>
                      <a:pt x="1592" y="1956"/>
                    </a:lnTo>
                    <a:lnTo>
                      <a:pt x="1785" y="1956"/>
                    </a:lnTo>
                    <a:cubicBezTo>
                      <a:pt x="1880" y="1956"/>
                      <a:pt x="1956" y="1880"/>
                      <a:pt x="1956" y="1787"/>
                    </a:cubicBezTo>
                    <a:lnTo>
                      <a:pt x="1956" y="1402"/>
                    </a:lnTo>
                    <a:cubicBezTo>
                      <a:pt x="1956" y="627"/>
                      <a:pt x="1316" y="0"/>
                      <a:pt x="526" y="0"/>
                    </a:cubicBezTo>
                    <a:close/>
                  </a:path>
                </a:pathLst>
              </a:custGeom>
              <a:solidFill>
                <a:srgbClr val="BCD4CA">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40"/>
              <p:cNvSpPr/>
              <p:nvPr/>
            </p:nvSpPr>
            <p:spPr>
              <a:xfrm>
                <a:off x="7452599" y="3347597"/>
                <a:ext cx="55235" cy="55207"/>
              </a:xfrm>
              <a:custGeom>
                <a:avLst/>
                <a:gdLst/>
                <a:ahLst/>
                <a:cxnLst/>
                <a:rect l="l" t="t" r="r" b="b"/>
                <a:pathLst>
                  <a:path w="1958" h="1957" extrusionOk="0">
                    <a:moveTo>
                      <a:pt x="213" y="0"/>
                    </a:moveTo>
                    <a:cubicBezTo>
                      <a:pt x="96" y="0"/>
                      <a:pt x="2" y="96"/>
                      <a:pt x="2" y="213"/>
                    </a:cubicBezTo>
                    <a:lnTo>
                      <a:pt x="2" y="1787"/>
                    </a:lnTo>
                    <a:cubicBezTo>
                      <a:pt x="0" y="1880"/>
                      <a:pt x="78" y="1956"/>
                      <a:pt x="172" y="1956"/>
                    </a:cubicBezTo>
                    <a:lnTo>
                      <a:pt x="1746" y="1956"/>
                    </a:lnTo>
                    <a:cubicBezTo>
                      <a:pt x="1863" y="1956"/>
                      <a:pt x="1958" y="1861"/>
                      <a:pt x="1958" y="1744"/>
                    </a:cubicBezTo>
                    <a:lnTo>
                      <a:pt x="1958" y="25"/>
                    </a:lnTo>
                    <a:cubicBezTo>
                      <a:pt x="1958" y="12"/>
                      <a:pt x="1946" y="0"/>
                      <a:pt x="19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40"/>
              <p:cNvSpPr/>
              <p:nvPr/>
            </p:nvSpPr>
            <p:spPr>
              <a:xfrm>
                <a:off x="7452599" y="3347597"/>
                <a:ext cx="55235" cy="55207"/>
              </a:xfrm>
              <a:custGeom>
                <a:avLst/>
                <a:gdLst/>
                <a:ahLst/>
                <a:cxnLst/>
                <a:rect l="l" t="t" r="r" b="b"/>
                <a:pathLst>
                  <a:path w="1958" h="1957" extrusionOk="0">
                    <a:moveTo>
                      <a:pt x="1592" y="0"/>
                    </a:moveTo>
                    <a:lnTo>
                      <a:pt x="1592" y="241"/>
                    </a:lnTo>
                    <a:cubicBezTo>
                      <a:pt x="1592" y="1015"/>
                      <a:pt x="964" y="1643"/>
                      <a:pt x="189" y="1643"/>
                    </a:cubicBezTo>
                    <a:lnTo>
                      <a:pt x="0" y="1643"/>
                    </a:lnTo>
                    <a:lnTo>
                      <a:pt x="0" y="1932"/>
                    </a:lnTo>
                    <a:cubicBezTo>
                      <a:pt x="0" y="1945"/>
                      <a:pt x="12" y="1956"/>
                      <a:pt x="27" y="1956"/>
                    </a:cubicBezTo>
                    <a:lnTo>
                      <a:pt x="1746" y="1956"/>
                    </a:lnTo>
                    <a:cubicBezTo>
                      <a:pt x="1863" y="1956"/>
                      <a:pt x="1958" y="1861"/>
                      <a:pt x="1958" y="1744"/>
                    </a:cubicBezTo>
                    <a:lnTo>
                      <a:pt x="1958" y="170"/>
                    </a:lnTo>
                    <a:cubicBezTo>
                      <a:pt x="1958" y="77"/>
                      <a:pt x="1882" y="0"/>
                      <a:pt x="1787" y="0"/>
                    </a:cubicBezTo>
                    <a:close/>
                  </a:path>
                </a:pathLst>
              </a:custGeom>
              <a:solidFill>
                <a:srgbClr val="BCD4CA">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062" name="Google Shape;3062;p40"/>
          <p:cNvGrpSpPr/>
          <p:nvPr/>
        </p:nvGrpSpPr>
        <p:grpSpPr>
          <a:xfrm>
            <a:off x="4657488" y="1571921"/>
            <a:ext cx="754805" cy="754805"/>
            <a:chOff x="3239775" y="1187625"/>
            <a:chExt cx="2967000" cy="2967000"/>
          </a:xfrm>
        </p:grpSpPr>
        <p:sp>
          <p:nvSpPr>
            <p:cNvPr id="3063" name="Google Shape;3063;p40"/>
            <p:cNvSpPr/>
            <p:nvPr/>
          </p:nvSpPr>
          <p:spPr>
            <a:xfrm>
              <a:off x="3239775" y="1187625"/>
              <a:ext cx="2967000" cy="2967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64" name="Google Shape;3064;p40"/>
            <p:cNvGrpSpPr/>
            <p:nvPr/>
          </p:nvGrpSpPr>
          <p:grpSpPr>
            <a:xfrm>
              <a:off x="3685665" y="1633424"/>
              <a:ext cx="2075711" cy="1466101"/>
              <a:chOff x="3168629" y="1999948"/>
              <a:chExt cx="378296" cy="267205"/>
            </a:xfrm>
          </p:grpSpPr>
          <p:sp>
            <p:nvSpPr>
              <p:cNvPr id="3065" name="Google Shape;3065;p40"/>
              <p:cNvSpPr/>
              <p:nvPr/>
            </p:nvSpPr>
            <p:spPr>
              <a:xfrm>
                <a:off x="3173368" y="2206784"/>
                <a:ext cx="124970" cy="60369"/>
              </a:xfrm>
              <a:custGeom>
                <a:avLst/>
                <a:gdLst/>
                <a:ahLst/>
                <a:cxnLst/>
                <a:rect l="l" t="t" r="r" b="b"/>
                <a:pathLst>
                  <a:path w="4430" h="2140" extrusionOk="0">
                    <a:moveTo>
                      <a:pt x="1254" y="0"/>
                    </a:moveTo>
                    <a:cubicBezTo>
                      <a:pt x="948" y="0"/>
                      <a:pt x="674" y="188"/>
                      <a:pt x="561" y="472"/>
                    </a:cubicBezTo>
                    <a:lnTo>
                      <a:pt x="87" y="1684"/>
                    </a:lnTo>
                    <a:cubicBezTo>
                      <a:pt x="1" y="1902"/>
                      <a:pt x="163" y="2140"/>
                      <a:pt x="397" y="2140"/>
                    </a:cubicBezTo>
                    <a:lnTo>
                      <a:pt x="4036" y="2140"/>
                    </a:lnTo>
                    <a:cubicBezTo>
                      <a:pt x="4270" y="2140"/>
                      <a:pt x="4430" y="1904"/>
                      <a:pt x="4345" y="1686"/>
                    </a:cubicBezTo>
                    <a:lnTo>
                      <a:pt x="3869" y="472"/>
                    </a:lnTo>
                    <a:cubicBezTo>
                      <a:pt x="3757" y="188"/>
                      <a:pt x="3482" y="0"/>
                      <a:pt x="31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40"/>
              <p:cNvSpPr/>
              <p:nvPr/>
            </p:nvSpPr>
            <p:spPr>
              <a:xfrm>
                <a:off x="3295291" y="2206784"/>
                <a:ext cx="124970" cy="60369"/>
              </a:xfrm>
              <a:custGeom>
                <a:avLst/>
                <a:gdLst/>
                <a:ahLst/>
                <a:cxnLst/>
                <a:rect l="l" t="t" r="r" b="b"/>
                <a:pathLst>
                  <a:path w="4430" h="2140" extrusionOk="0">
                    <a:moveTo>
                      <a:pt x="1254" y="0"/>
                    </a:moveTo>
                    <a:cubicBezTo>
                      <a:pt x="948" y="0"/>
                      <a:pt x="674" y="188"/>
                      <a:pt x="561" y="472"/>
                    </a:cubicBezTo>
                    <a:lnTo>
                      <a:pt x="87" y="1684"/>
                    </a:lnTo>
                    <a:cubicBezTo>
                      <a:pt x="1" y="1902"/>
                      <a:pt x="162" y="2140"/>
                      <a:pt x="397" y="2140"/>
                    </a:cubicBezTo>
                    <a:lnTo>
                      <a:pt x="4034" y="2140"/>
                    </a:lnTo>
                    <a:cubicBezTo>
                      <a:pt x="4269" y="2140"/>
                      <a:pt x="4430" y="1904"/>
                      <a:pt x="4345" y="1686"/>
                    </a:cubicBezTo>
                    <a:lnTo>
                      <a:pt x="3869" y="472"/>
                    </a:lnTo>
                    <a:cubicBezTo>
                      <a:pt x="3756" y="188"/>
                      <a:pt x="3482" y="0"/>
                      <a:pt x="31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40"/>
              <p:cNvSpPr/>
              <p:nvPr/>
            </p:nvSpPr>
            <p:spPr>
              <a:xfrm>
                <a:off x="3417215" y="2206784"/>
                <a:ext cx="124970" cy="60369"/>
              </a:xfrm>
              <a:custGeom>
                <a:avLst/>
                <a:gdLst/>
                <a:ahLst/>
                <a:cxnLst/>
                <a:rect l="l" t="t" r="r" b="b"/>
                <a:pathLst>
                  <a:path w="4430" h="2140" extrusionOk="0">
                    <a:moveTo>
                      <a:pt x="1254" y="0"/>
                    </a:moveTo>
                    <a:cubicBezTo>
                      <a:pt x="948" y="0"/>
                      <a:pt x="673" y="188"/>
                      <a:pt x="561" y="472"/>
                    </a:cubicBezTo>
                    <a:lnTo>
                      <a:pt x="87" y="1684"/>
                    </a:lnTo>
                    <a:cubicBezTo>
                      <a:pt x="1" y="1902"/>
                      <a:pt x="162" y="2140"/>
                      <a:pt x="397" y="2140"/>
                    </a:cubicBezTo>
                    <a:lnTo>
                      <a:pt x="4034" y="2140"/>
                    </a:lnTo>
                    <a:cubicBezTo>
                      <a:pt x="4269" y="2140"/>
                      <a:pt x="4430" y="1904"/>
                      <a:pt x="4345" y="1686"/>
                    </a:cubicBezTo>
                    <a:lnTo>
                      <a:pt x="3869" y="472"/>
                    </a:lnTo>
                    <a:cubicBezTo>
                      <a:pt x="3756" y="188"/>
                      <a:pt x="3482" y="0"/>
                      <a:pt x="31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40"/>
              <p:cNvSpPr/>
              <p:nvPr/>
            </p:nvSpPr>
            <p:spPr>
              <a:xfrm>
                <a:off x="3295291" y="2086102"/>
                <a:ext cx="124970" cy="60369"/>
              </a:xfrm>
              <a:custGeom>
                <a:avLst/>
                <a:gdLst/>
                <a:ahLst/>
                <a:cxnLst/>
                <a:rect l="l" t="t" r="r" b="b"/>
                <a:pathLst>
                  <a:path w="4430" h="2140" extrusionOk="0">
                    <a:moveTo>
                      <a:pt x="1254" y="0"/>
                    </a:moveTo>
                    <a:cubicBezTo>
                      <a:pt x="948" y="0"/>
                      <a:pt x="674" y="188"/>
                      <a:pt x="561" y="472"/>
                    </a:cubicBezTo>
                    <a:lnTo>
                      <a:pt x="87" y="1684"/>
                    </a:lnTo>
                    <a:cubicBezTo>
                      <a:pt x="1" y="1902"/>
                      <a:pt x="163" y="2139"/>
                      <a:pt x="397" y="2139"/>
                    </a:cubicBezTo>
                    <a:lnTo>
                      <a:pt x="4033" y="2139"/>
                    </a:lnTo>
                    <a:cubicBezTo>
                      <a:pt x="4269" y="2139"/>
                      <a:pt x="4430" y="1902"/>
                      <a:pt x="4343" y="1684"/>
                    </a:cubicBezTo>
                    <a:lnTo>
                      <a:pt x="3869" y="472"/>
                    </a:lnTo>
                    <a:cubicBezTo>
                      <a:pt x="3758" y="188"/>
                      <a:pt x="3482" y="0"/>
                      <a:pt x="31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40"/>
              <p:cNvSpPr/>
              <p:nvPr/>
            </p:nvSpPr>
            <p:spPr>
              <a:xfrm>
                <a:off x="3234330" y="2146443"/>
                <a:ext cx="124970" cy="60369"/>
              </a:xfrm>
              <a:custGeom>
                <a:avLst/>
                <a:gdLst/>
                <a:ahLst/>
                <a:cxnLst/>
                <a:rect l="l" t="t" r="r" b="b"/>
                <a:pathLst>
                  <a:path w="4430" h="2140" extrusionOk="0">
                    <a:moveTo>
                      <a:pt x="1255" y="0"/>
                    </a:moveTo>
                    <a:cubicBezTo>
                      <a:pt x="949" y="0"/>
                      <a:pt x="674" y="188"/>
                      <a:pt x="563" y="472"/>
                    </a:cubicBezTo>
                    <a:lnTo>
                      <a:pt x="87" y="1684"/>
                    </a:lnTo>
                    <a:cubicBezTo>
                      <a:pt x="1" y="1902"/>
                      <a:pt x="163" y="2139"/>
                      <a:pt x="397" y="2139"/>
                    </a:cubicBezTo>
                    <a:lnTo>
                      <a:pt x="4033" y="2139"/>
                    </a:lnTo>
                    <a:cubicBezTo>
                      <a:pt x="4268" y="2139"/>
                      <a:pt x="4430" y="1902"/>
                      <a:pt x="4345" y="1684"/>
                    </a:cubicBezTo>
                    <a:lnTo>
                      <a:pt x="3869" y="472"/>
                    </a:lnTo>
                    <a:cubicBezTo>
                      <a:pt x="3758" y="188"/>
                      <a:pt x="3482" y="0"/>
                      <a:pt x="31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40"/>
              <p:cNvSpPr/>
              <p:nvPr/>
            </p:nvSpPr>
            <p:spPr>
              <a:xfrm>
                <a:off x="3356253" y="2146443"/>
                <a:ext cx="124970" cy="60369"/>
              </a:xfrm>
              <a:custGeom>
                <a:avLst/>
                <a:gdLst/>
                <a:ahLst/>
                <a:cxnLst/>
                <a:rect l="l" t="t" r="r" b="b"/>
                <a:pathLst>
                  <a:path w="4430" h="2140" extrusionOk="0">
                    <a:moveTo>
                      <a:pt x="1254" y="0"/>
                    </a:moveTo>
                    <a:cubicBezTo>
                      <a:pt x="948" y="0"/>
                      <a:pt x="673" y="188"/>
                      <a:pt x="561" y="472"/>
                    </a:cubicBezTo>
                    <a:lnTo>
                      <a:pt x="87" y="1684"/>
                    </a:lnTo>
                    <a:cubicBezTo>
                      <a:pt x="1" y="1902"/>
                      <a:pt x="162" y="2139"/>
                      <a:pt x="397" y="2139"/>
                    </a:cubicBezTo>
                    <a:lnTo>
                      <a:pt x="4034" y="2139"/>
                    </a:lnTo>
                    <a:cubicBezTo>
                      <a:pt x="4269" y="2139"/>
                      <a:pt x="4430" y="1904"/>
                      <a:pt x="4345" y="1686"/>
                    </a:cubicBezTo>
                    <a:lnTo>
                      <a:pt x="3869" y="472"/>
                    </a:lnTo>
                    <a:cubicBezTo>
                      <a:pt x="3756" y="188"/>
                      <a:pt x="3482" y="0"/>
                      <a:pt x="31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40"/>
              <p:cNvSpPr/>
              <p:nvPr/>
            </p:nvSpPr>
            <p:spPr>
              <a:xfrm>
                <a:off x="3246262" y="2206784"/>
                <a:ext cx="52245" cy="60369"/>
              </a:xfrm>
              <a:custGeom>
                <a:avLst/>
                <a:gdLst/>
                <a:ahLst/>
                <a:cxnLst/>
                <a:rect l="l" t="t" r="r" b="b"/>
                <a:pathLst>
                  <a:path w="1852" h="2140" extrusionOk="0">
                    <a:moveTo>
                      <a:pt x="1" y="0"/>
                    </a:moveTo>
                    <a:cubicBezTo>
                      <a:pt x="307" y="0"/>
                      <a:pt x="582" y="188"/>
                      <a:pt x="693" y="472"/>
                    </a:cubicBezTo>
                    <a:lnTo>
                      <a:pt x="1169" y="1686"/>
                    </a:lnTo>
                    <a:cubicBezTo>
                      <a:pt x="1254" y="1904"/>
                      <a:pt x="1094" y="2140"/>
                      <a:pt x="860" y="2140"/>
                    </a:cubicBezTo>
                    <a:lnTo>
                      <a:pt x="1456" y="2140"/>
                    </a:lnTo>
                    <a:cubicBezTo>
                      <a:pt x="1690" y="2140"/>
                      <a:pt x="1851" y="1904"/>
                      <a:pt x="1766" y="1686"/>
                    </a:cubicBezTo>
                    <a:lnTo>
                      <a:pt x="1291" y="472"/>
                    </a:lnTo>
                    <a:cubicBezTo>
                      <a:pt x="1178" y="188"/>
                      <a:pt x="904" y="0"/>
                      <a:pt x="598" y="0"/>
                    </a:cubicBezTo>
                    <a:close/>
                  </a:path>
                </a:pathLst>
              </a:custGeom>
              <a:solidFill>
                <a:srgbClr val="FF7A31">
                  <a:alpha val="3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40"/>
              <p:cNvSpPr/>
              <p:nvPr/>
            </p:nvSpPr>
            <p:spPr>
              <a:xfrm>
                <a:off x="3368186" y="2206784"/>
                <a:ext cx="52245" cy="60369"/>
              </a:xfrm>
              <a:custGeom>
                <a:avLst/>
                <a:gdLst/>
                <a:ahLst/>
                <a:cxnLst/>
                <a:rect l="l" t="t" r="r" b="b"/>
                <a:pathLst>
                  <a:path w="1852" h="2140" extrusionOk="0">
                    <a:moveTo>
                      <a:pt x="1" y="0"/>
                    </a:moveTo>
                    <a:cubicBezTo>
                      <a:pt x="307" y="0"/>
                      <a:pt x="581" y="188"/>
                      <a:pt x="693" y="472"/>
                    </a:cubicBezTo>
                    <a:lnTo>
                      <a:pt x="1169" y="1686"/>
                    </a:lnTo>
                    <a:cubicBezTo>
                      <a:pt x="1254" y="1904"/>
                      <a:pt x="1093" y="2140"/>
                      <a:pt x="859" y="2140"/>
                    </a:cubicBezTo>
                    <a:lnTo>
                      <a:pt x="1456" y="2140"/>
                    </a:lnTo>
                    <a:cubicBezTo>
                      <a:pt x="1690" y="2140"/>
                      <a:pt x="1851" y="1904"/>
                      <a:pt x="1765" y="1686"/>
                    </a:cubicBezTo>
                    <a:lnTo>
                      <a:pt x="1289" y="472"/>
                    </a:lnTo>
                    <a:cubicBezTo>
                      <a:pt x="1178" y="188"/>
                      <a:pt x="903" y="0"/>
                      <a:pt x="597" y="0"/>
                    </a:cubicBezTo>
                    <a:close/>
                  </a:path>
                </a:pathLst>
              </a:custGeom>
              <a:solidFill>
                <a:srgbClr val="FF7A31">
                  <a:alpha val="3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40"/>
              <p:cNvSpPr/>
              <p:nvPr/>
            </p:nvSpPr>
            <p:spPr>
              <a:xfrm>
                <a:off x="3490082" y="2206784"/>
                <a:ext cx="52217" cy="60369"/>
              </a:xfrm>
              <a:custGeom>
                <a:avLst/>
                <a:gdLst/>
                <a:ahLst/>
                <a:cxnLst/>
                <a:rect l="l" t="t" r="r" b="b"/>
                <a:pathLst>
                  <a:path w="1851" h="2140" extrusionOk="0">
                    <a:moveTo>
                      <a:pt x="0" y="0"/>
                    </a:moveTo>
                    <a:cubicBezTo>
                      <a:pt x="306" y="0"/>
                      <a:pt x="582" y="188"/>
                      <a:pt x="693" y="473"/>
                    </a:cubicBezTo>
                    <a:lnTo>
                      <a:pt x="1169" y="1686"/>
                    </a:lnTo>
                    <a:cubicBezTo>
                      <a:pt x="1255" y="1904"/>
                      <a:pt x="1094" y="2140"/>
                      <a:pt x="860" y="2140"/>
                    </a:cubicBezTo>
                    <a:lnTo>
                      <a:pt x="1454" y="2140"/>
                    </a:lnTo>
                    <a:cubicBezTo>
                      <a:pt x="1690" y="2140"/>
                      <a:pt x="1851" y="1902"/>
                      <a:pt x="1765" y="1684"/>
                    </a:cubicBezTo>
                    <a:lnTo>
                      <a:pt x="1290" y="473"/>
                    </a:lnTo>
                    <a:cubicBezTo>
                      <a:pt x="1179" y="188"/>
                      <a:pt x="904" y="0"/>
                      <a:pt x="598" y="0"/>
                    </a:cubicBezTo>
                    <a:close/>
                  </a:path>
                </a:pathLst>
              </a:custGeom>
              <a:solidFill>
                <a:srgbClr val="FF7A31">
                  <a:alpha val="3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40"/>
              <p:cNvSpPr/>
              <p:nvPr/>
            </p:nvSpPr>
            <p:spPr>
              <a:xfrm>
                <a:off x="3429120" y="2146443"/>
                <a:ext cx="52217" cy="60369"/>
              </a:xfrm>
              <a:custGeom>
                <a:avLst/>
                <a:gdLst/>
                <a:ahLst/>
                <a:cxnLst/>
                <a:rect l="l" t="t" r="r" b="b"/>
                <a:pathLst>
                  <a:path w="1851" h="2140" extrusionOk="0">
                    <a:moveTo>
                      <a:pt x="0" y="0"/>
                    </a:moveTo>
                    <a:cubicBezTo>
                      <a:pt x="306" y="0"/>
                      <a:pt x="582" y="188"/>
                      <a:pt x="693" y="472"/>
                    </a:cubicBezTo>
                    <a:lnTo>
                      <a:pt x="1169" y="1686"/>
                    </a:lnTo>
                    <a:cubicBezTo>
                      <a:pt x="1255" y="1904"/>
                      <a:pt x="1094" y="2139"/>
                      <a:pt x="860" y="2139"/>
                    </a:cubicBezTo>
                    <a:lnTo>
                      <a:pt x="1457" y="2139"/>
                    </a:lnTo>
                    <a:cubicBezTo>
                      <a:pt x="1691" y="2139"/>
                      <a:pt x="1851" y="1904"/>
                      <a:pt x="1766" y="1686"/>
                    </a:cubicBezTo>
                    <a:lnTo>
                      <a:pt x="1290" y="472"/>
                    </a:lnTo>
                    <a:cubicBezTo>
                      <a:pt x="1179" y="188"/>
                      <a:pt x="904" y="0"/>
                      <a:pt x="598" y="0"/>
                    </a:cubicBezTo>
                    <a:close/>
                  </a:path>
                </a:pathLst>
              </a:custGeom>
              <a:solidFill>
                <a:srgbClr val="FF7A31">
                  <a:alpha val="3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40"/>
              <p:cNvSpPr/>
              <p:nvPr/>
            </p:nvSpPr>
            <p:spPr>
              <a:xfrm>
                <a:off x="3307224" y="2146443"/>
                <a:ext cx="52245" cy="60369"/>
              </a:xfrm>
              <a:custGeom>
                <a:avLst/>
                <a:gdLst/>
                <a:ahLst/>
                <a:cxnLst/>
                <a:rect l="l" t="t" r="r" b="b"/>
                <a:pathLst>
                  <a:path w="1852" h="2140" extrusionOk="0">
                    <a:moveTo>
                      <a:pt x="1" y="0"/>
                    </a:moveTo>
                    <a:cubicBezTo>
                      <a:pt x="307" y="0"/>
                      <a:pt x="581" y="188"/>
                      <a:pt x="693" y="472"/>
                    </a:cubicBezTo>
                    <a:lnTo>
                      <a:pt x="1169" y="1686"/>
                    </a:lnTo>
                    <a:cubicBezTo>
                      <a:pt x="1254" y="1904"/>
                      <a:pt x="1093" y="2139"/>
                      <a:pt x="859" y="2139"/>
                    </a:cubicBezTo>
                    <a:lnTo>
                      <a:pt x="1456" y="2139"/>
                    </a:lnTo>
                    <a:cubicBezTo>
                      <a:pt x="1690" y="2139"/>
                      <a:pt x="1851" y="1904"/>
                      <a:pt x="1765" y="1686"/>
                    </a:cubicBezTo>
                    <a:lnTo>
                      <a:pt x="1289" y="472"/>
                    </a:lnTo>
                    <a:cubicBezTo>
                      <a:pt x="1178" y="188"/>
                      <a:pt x="903" y="0"/>
                      <a:pt x="597" y="0"/>
                    </a:cubicBezTo>
                    <a:close/>
                  </a:path>
                </a:pathLst>
              </a:custGeom>
              <a:solidFill>
                <a:srgbClr val="FF7A31">
                  <a:alpha val="3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40"/>
              <p:cNvSpPr/>
              <p:nvPr/>
            </p:nvSpPr>
            <p:spPr>
              <a:xfrm>
                <a:off x="3368186" y="2086102"/>
                <a:ext cx="52245" cy="60369"/>
              </a:xfrm>
              <a:custGeom>
                <a:avLst/>
                <a:gdLst/>
                <a:ahLst/>
                <a:cxnLst/>
                <a:rect l="l" t="t" r="r" b="b"/>
                <a:pathLst>
                  <a:path w="1852" h="2140" extrusionOk="0">
                    <a:moveTo>
                      <a:pt x="1" y="0"/>
                    </a:moveTo>
                    <a:cubicBezTo>
                      <a:pt x="307" y="0"/>
                      <a:pt x="581" y="188"/>
                      <a:pt x="693" y="472"/>
                    </a:cubicBezTo>
                    <a:lnTo>
                      <a:pt x="1169" y="1686"/>
                    </a:lnTo>
                    <a:cubicBezTo>
                      <a:pt x="1254" y="1904"/>
                      <a:pt x="1093" y="2139"/>
                      <a:pt x="859" y="2139"/>
                    </a:cubicBezTo>
                    <a:lnTo>
                      <a:pt x="1456" y="2139"/>
                    </a:lnTo>
                    <a:cubicBezTo>
                      <a:pt x="1690" y="2139"/>
                      <a:pt x="1851" y="1904"/>
                      <a:pt x="1765" y="1686"/>
                    </a:cubicBezTo>
                    <a:lnTo>
                      <a:pt x="1289" y="472"/>
                    </a:lnTo>
                    <a:cubicBezTo>
                      <a:pt x="1178" y="188"/>
                      <a:pt x="903" y="0"/>
                      <a:pt x="597" y="0"/>
                    </a:cubicBezTo>
                    <a:close/>
                  </a:path>
                </a:pathLst>
              </a:custGeom>
              <a:solidFill>
                <a:srgbClr val="FF7A31">
                  <a:alpha val="3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40"/>
              <p:cNvSpPr/>
              <p:nvPr/>
            </p:nvSpPr>
            <p:spPr>
              <a:xfrm>
                <a:off x="3351994" y="1999948"/>
                <a:ext cx="11058" cy="39353"/>
              </a:xfrm>
              <a:custGeom>
                <a:avLst/>
                <a:gdLst/>
                <a:ahLst/>
                <a:cxnLst/>
                <a:rect l="l" t="t" r="r" b="b"/>
                <a:pathLst>
                  <a:path w="392" h="1395" extrusionOk="0">
                    <a:moveTo>
                      <a:pt x="197" y="0"/>
                    </a:moveTo>
                    <a:cubicBezTo>
                      <a:pt x="189" y="0"/>
                      <a:pt x="181" y="1"/>
                      <a:pt x="172" y="2"/>
                    </a:cubicBezTo>
                    <a:cubicBezTo>
                      <a:pt x="73" y="13"/>
                      <a:pt x="1" y="103"/>
                      <a:pt x="1" y="204"/>
                    </a:cubicBezTo>
                    <a:lnTo>
                      <a:pt x="1" y="1198"/>
                    </a:lnTo>
                    <a:cubicBezTo>
                      <a:pt x="1" y="1306"/>
                      <a:pt x="89" y="1394"/>
                      <a:pt x="197" y="1394"/>
                    </a:cubicBezTo>
                    <a:cubicBezTo>
                      <a:pt x="304" y="1394"/>
                      <a:pt x="392" y="1306"/>
                      <a:pt x="392" y="1198"/>
                    </a:cubicBezTo>
                    <a:lnTo>
                      <a:pt x="392" y="196"/>
                    </a:lnTo>
                    <a:cubicBezTo>
                      <a:pt x="392" y="88"/>
                      <a:pt x="304" y="0"/>
                      <a:pt x="1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40"/>
              <p:cNvSpPr/>
              <p:nvPr/>
            </p:nvSpPr>
            <p:spPr>
              <a:xfrm>
                <a:off x="3442209" y="2027792"/>
                <a:ext cx="25953" cy="35996"/>
              </a:xfrm>
              <a:custGeom>
                <a:avLst/>
                <a:gdLst/>
                <a:ahLst/>
                <a:cxnLst/>
                <a:rect l="l" t="t" r="r" b="b"/>
                <a:pathLst>
                  <a:path w="920" h="1276" extrusionOk="0">
                    <a:moveTo>
                      <a:pt x="696" y="0"/>
                    </a:moveTo>
                    <a:cubicBezTo>
                      <a:pt x="626" y="0"/>
                      <a:pt x="559" y="38"/>
                      <a:pt x="523" y="104"/>
                    </a:cubicBezTo>
                    <a:lnTo>
                      <a:pt x="52" y="988"/>
                    </a:lnTo>
                    <a:cubicBezTo>
                      <a:pt x="0" y="1084"/>
                      <a:pt x="36" y="1202"/>
                      <a:pt x="132" y="1253"/>
                    </a:cubicBezTo>
                    <a:cubicBezTo>
                      <a:pt x="162" y="1268"/>
                      <a:pt x="192" y="1275"/>
                      <a:pt x="223" y="1275"/>
                    </a:cubicBezTo>
                    <a:cubicBezTo>
                      <a:pt x="293" y="1275"/>
                      <a:pt x="361" y="1239"/>
                      <a:pt x="396" y="1173"/>
                    </a:cubicBezTo>
                    <a:lnTo>
                      <a:pt x="869" y="289"/>
                    </a:lnTo>
                    <a:cubicBezTo>
                      <a:pt x="920" y="193"/>
                      <a:pt x="883" y="75"/>
                      <a:pt x="788" y="24"/>
                    </a:cubicBezTo>
                    <a:cubicBezTo>
                      <a:pt x="759" y="8"/>
                      <a:pt x="727" y="0"/>
                      <a:pt x="6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40"/>
              <p:cNvSpPr/>
              <p:nvPr/>
            </p:nvSpPr>
            <p:spPr>
              <a:xfrm>
                <a:off x="3510844" y="2101448"/>
                <a:ext cx="36081" cy="26799"/>
              </a:xfrm>
              <a:custGeom>
                <a:avLst/>
                <a:gdLst/>
                <a:ahLst/>
                <a:cxnLst/>
                <a:rect l="l" t="t" r="r" b="b"/>
                <a:pathLst>
                  <a:path w="1279" h="950" extrusionOk="0">
                    <a:moveTo>
                      <a:pt x="1057" y="0"/>
                    </a:moveTo>
                    <a:cubicBezTo>
                      <a:pt x="1019" y="0"/>
                      <a:pt x="981" y="11"/>
                      <a:pt x="948" y="33"/>
                    </a:cubicBezTo>
                    <a:lnTo>
                      <a:pt x="115" y="591"/>
                    </a:lnTo>
                    <a:cubicBezTo>
                      <a:pt x="24" y="651"/>
                      <a:pt x="1" y="773"/>
                      <a:pt x="61" y="862"/>
                    </a:cubicBezTo>
                    <a:cubicBezTo>
                      <a:pt x="99" y="919"/>
                      <a:pt x="160" y="950"/>
                      <a:pt x="223" y="950"/>
                    </a:cubicBezTo>
                    <a:cubicBezTo>
                      <a:pt x="261" y="950"/>
                      <a:pt x="298" y="938"/>
                      <a:pt x="332" y="916"/>
                    </a:cubicBezTo>
                    <a:lnTo>
                      <a:pt x="1165" y="358"/>
                    </a:lnTo>
                    <a:cubicBezTo>
                      <a:pt x="1256" y="298"/>
                      <a:pt x="1279" y="177"/>
                      <a:pt x="1219" y="87"/>
                    </a:cubicBezTo>
                    <a:cubicBezTo>
                      <a:pt x="1181" y="31"/>
                      <a:pt x="1120" y="0"/>
                      <a:pt x="10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40"/>
              <p:cNvSpPr/>
              <p:nvPr/>
            </p:nvSpPr>
            <p:spPr>
              <a:xfrm>
                <a:off x="3247391" y="2027792"/>
                <a:ext cx="25953" cy="35996"/>
              </a:xfrm>
              <a:custGeom>
                <a:avLst/>
                <a:gdLst/>
                <a:ahLst/>
                <a:cxnLst/>
                <a:rect l="l" t="t" r="r" b="b"/>
                <a:pathLst>
                  <a:path w="920" h="1276" extrusionOk="0">
                    <a:moveTo>
                      <a:pt x="224" y="0"/>
                    </a:moveTo>
                    <a:cubicBezTo>
                      <a:pt x="193" y="0"/>
                      <a:pt x="161" y="8"/>
                      <a:pt x="132" y="24"/>
                    </a:cubicBezTo>
                    <a:cubicBezTo>
                      <a:pt x="37" y="75"/>
                      <a:pt x="0" y="193"/>
                      <a:pt x="52" y="289"/>
                    </a:cubicBezTo>
                    <a:lnTo>
                      <a:pt x="524" y="1173"/>
                    </a:lnTo>
                    <a:cubicBezTo>
                      <a:pt x="560" y="1239"/>
                      <a:pt x="627" y="1275"/>
                      <a:pt x="697" y="1275"/>
                    </a:cubicBezTo>
                    <a:cubicBezTo>
                      <a:pt x="728" y="1275"/>
                      <a:pt x="759" y="1268"/>
                      <a:pt x="788" y="1253"/>
                    </a:cubicBezTo>
                    <a:cubicBezTo>
                      <a:pt x="883" y="1202"/>
                      <a:pt x="920" y="1084"/>
                      <a:pt x="868" y="988"/>
                    </a:cubicBezTo>
                    <a:lnTo>
                      <a:pt x="397" y="104"/>
                    </a:lnTo>
                    <a:cubicBezTo>
                      <a:pt x="362" y="38"/>
                      <a:pt x="294" y="0"/>
                      <a:pt x="2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40"/>
              <p:cNvSpPr/>
              <p:nvPr/>
            </p:nvSpPr>
            <p:spPr>
              <a:xfrm>
                <a:off x="3168629" y="2101448"/>
                <a:ext cx="36081" cy="26799"/>
              </a:xfrm>
              <a:custGeom>
                <a:avLst/>
                <a:gdLst/>
                <a:ahLst/>
                <a:cxnLst/>
                <a:rect l="l" t="t" r="r" b="b"/>
                <a:pathLst>
                  <a:path w="1279" h="950" extrusionOk="0">
                    <a:moveTo>
                      <a:pt x="223" y="0"/>
                    </a:moveTo>
                    <a:cubicBezTo>
                      <a:pt x="160" y="0"/>
                      <a:pt x="98" y="31"/>
                      <a:pt x="60" y="87"/>
                    </a:cubicBezTo>
                    <a:cubicBezTo>
                      <a:pt x="0" y="177"/>
                      <a:pt x="24" y="298"/>
                      <a:pt x="114" y="358"/>
                    </a:cubicBezTo>
                    <a:lnTo>
                      <a:pt x="947" y="916"/>
                    </a:lnTo>
                    <a:cubicBezTo>
                      <a:pt x="981" y="938"/>
                      <a:pt x="1018" y="950"/>
                      <a:pt x="1056" y="950"/>
                    </a:cubicBezTo>
                    <a:cubicBezTo>
                      <a:pt x="1119" y="950"/>
                      <a:pt x="1180" y="919"/>
                      <a:pt x="1218" y="862"/>
                    </a:cubicBezTo>
                    <a:cubicBezTo>
                      <a:pt x="1278" y="773"/>
                      <a:pt x="1255" y="651"/>
                      <a:pt x="1164" y="591"/>
                    </a:cubicBezTo>
                    <a:lnTo>
                      <a:pt x="331" y="33"/>
                    </a:lnTo>
                    <a:cubicBezTo>
                      <a:pt x="298" y="11"/>
                      <a:pt x="260" y="0"/>
                      <a:pt x="2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082" name="Google Shape;3082;p40"/>
          <p:cNvGrpSpPr/>
          <p:nvPr/>
        </p:nvGrpSpPr>
        <p:grpSpPr>
          <a:xfrm>
            <a:off x="636197" y="1575604"/>
            <a:ext cx="754805" cy="754805"/>
            <a:chOff x="-3503925" y="1187625"/>
            <a:chExt cx="2967000" cy="2967000"/>
          </a:xfrm>
        </p:grpSpPr>
        <p:sp>
          <p:nvSpPr>
            <p:cNvPr id="3083" name="Google Shape;3083;p40"/>
            <p:cNvSpPr/>
            <p:nvPr/>
          </p:nvSpPr>
          <p:spPr>
            <a:xfrm>
              <a:off x="-3503925" y="1187625"/>
              <a:ext cx="2967000" cy="2967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84" name="Google Shape;3084;p40"/>
            <p:cNvGrpSpPr/>
            <p:nvPr/>
          </p:nvGrpSpPr>
          <p:grpSpPr>
            <a:xfrm>
              <a:off x="-2813178" y="1556943"/>
              <a:ext cx="1585754" cy="2029866"/>
              <a:chOff x="3210577" y="3148885"/>
              <a:chExt cx="294400" cy="376829"/>
            </a:xfrm>
          </p:grpSpPr>
          <p:sp>
            <p:nvSpPr>
              <p:cNvPr id="3085" name="Google Shape;3085;p40"/>
              <p:cNvSpPr/>
              <p:nvPr/>
            </p:nvSpPr>
            <p:spPr>
              <a:xfrm>
                <a:off x="3210577" y="3148885"/>
                <a:ext cx="294400" cy="376829"/>
              </a:xfrm>
              <a:custGeom>
                <a:avLst/>
                <a:gdLst/>
                <a:ahLst/>
                <a:cxnLst/>
                <a:rect l="l" t="t" r="r" b="b"/>
                <a:pathLst>
                  <a:path w="10436" h="13358" extrusionOk="0">
                    <a:moveTo>
                      <a:pt x="665" y="1"/>
                    </a:moveTo>
                    <a:cubicBezTo>
                      <a:pt x="298" y="1"/>
                      <a:pt x="1" y="298"/>
                      <a:pt x="1" y="665"/>
                    </a:cubicBezTo>
                    <a:lnTo>
                      <a:pt x="1" y="12693"/>
                    </a:lnTo>
                    <a:cubicBezTo>
                      <a:pt x="1" y="13059"/>
                      <a:pt x="298" y="13358"/>
                      <a:pt x="665" y="13358"/>
                    </a:cubicBezTo>
                    <a:lnTo>
                      <a:pt x="9771" y="13358"/>
                    </a:lnTo>
                    <a:cubicBezTo>
                      <a:pt x="10138" y="13358"/>
                      <a:pt x="10435" y="13059"/>
                      <a:pt x="10435" y="12693"/>
                    </a:cubicBezTo>
                    <a:lnTo>
                      <a:pt x="10435" y="665"/>
                    </a:lnTo>
                    <a:cubicBezTo>
                      <a:pt x="10435" y="298"/>
                      <a:pt x="10138" y="1"/>
                      <a:pt x="97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40"/>
              <p:cNvSpPr/>
              <p:nvPr/>
            </p:nvSpPr>
            <p:spPr>
              <a:xfrm>
                <a:off x="3472648" y="3148885"/>
                <a:ext cx="32329" cy="376829"/>
              </a:xfrm>
              <a:custGeom>
                <a:avLst/>
                <a:gdLst/>
                <a:ahLst/>
                <a:cxnLst/>
                <a:rect l="l" t="t" r="r" b="b"/>
                <a:pathLst>
                  <a:path w="1146" h="13358" extrusionOk="0">
                    <a:moveTo>
                      <a:pt x="1" y="1"/>
                    </a:moveTo>
                    <a:cubicBezTo>
                      <a:pt x="359" y="1"/>
                      <a:pt x="649" y="298"/>
                      <a:pt x="649" y="665"/>
                    </a:cubicBezTo>
                    <a:lnTo>
                      <a:pt x="649" y="12693"/>
                    </a:lnTo>
                    <a:cubicBezTo>
                      <a:pt x="649" y="13059"/>
                      <a:pt x="359" y="13358"/>
                      <a:pt x="1" y="13358"/>
                    </a:cubicBezTo>
                    <a:lnTo>
                      <a:pt x="481" y="13358"/>
                    </a:lnTo>
                    <a:cubicBezTo>
                      <a:pt x="848" y="13358"/>
                      <a:pt x="1145" y="13059"/>
                      <a:pt x="1145" y="12693"/>
                    </a:cubicBezTo>
                    <a:lnTo>
                      <a:pt x="1145" y="665"/>
                    </a:lnTo>
                    <a:cubicBezTo>
                      <a:pt x="1145" y="298"/>
                      <a:pt x="854" y="1"/>
                      <a:pt x="495" y="1"/>
                    </a:cubicBezTo>
                    <a:close/>
                  </a:path>
                </a:pathLst>
              </a:custGeom>
              <a:solidFill>
                <a:srgbClr val="BCD4CA">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40"/>
              <p:cNvSpPr/>
              <p:nvPr/>
            </p:nvSpPr>
            <p:spPr>
              <a:xfrm>
                <a:off x="3246883" y="3180001"/>
                <a:ext cx="103418" cy="103390"/>
              </a:xfrm>
              <a:custGeom>
                <a:avLst/>
                <a:gdLst/>
                <a:ahLst/>
                <a:cxnLst/>
                <a:rect l="l" t="t" r="r" b="b"/>
                <a:pathLst>
                  <a:path w="3666" h="3665" extrusionOk="0">
                    <a:moveTo>
                      <a:pt x="1832" y="0"/>
                    </a:moveTo>
                    <a:cubicBezTo>
                      <a:pt x="821" y="0"/>
                      <a:pt x="1" y="820"/>
                      <a:pt x="1" y="1833"/>
                    </a:cubicBezTo>
                    <a:cubicBezTo>
                      <a:pt x="1" y="2845"/>
                      <a:pt x="821" y="3665"/>
                      <a:pt x="1832" y="3665"/>
                    </a:cubicBezTo>
                    <a:cubicBezTo>
                      <a:pt x="2845" y="3665"/>
                      <a:pt x="3665" y="2845"/>
                      <a:pt x="3665" y="1833"/>
                    </a:cubicBezTo>
                    <a:cubicBezTo>
                      <a:pt x="3665" y="820"/>
                      <a:pt x="2845" y="0"/>
                      <a:pt x="18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40"/>
              <p:cNvSpPr/>
              <p:nvPr/>
            </p:nvSpPr>
            <p:spPr>
              <a:xfrm>
                <a:off x="3291342" y="3180001"/>
                <a:ext cx="58959" cy="103390"/>
              </a:xfrm>
              <a:custGeom>
                <a:avLst/>
                <a:gdLst/>
                <a:ahLst/>
                <a:cxnLst/>
                <a:rect l="l" t="t" r="r" b="b"/>
                <a:pathLst>
                  <a:path w="2090" h="3665" extrusionOk="0">
                    <a:moveTo>
                      <a:pt x="256" y="0"/>
                    </a:moveTo>
                    <a:cubicBezTo>
                      <a:pt x="170" y="0"/>
                      <a:pt x="85" y="6"/>
                      <a:pt x="0" y="18"/>
                    </a:cubicBezTo>
                    <a:cubicBezTo>
                      <a:pt x="892" y="142"/>
                      <a:pt x="1577" y="908"/>
                      <a:pt x="1577" y="1833"/>
                    </a:cubicBezTo>
                    <a:cubicBezTo>
                      <a:pt x="1577" y="2757"/>
                      <a:pt x="892" y="3523"/>
                      <a:pt x="0" y="3647"/>
                    </a:cubicBezTo>
                    <a:cubicBezTo>
                      <a:pt x="85" y="3659"/>
                      <a:pt x="170" y="3665"/>
                      <a:pt x="256" y="3665"/>
                    </a:cubicBezTo>
                    <a:cubicBezTo>
                      <a:pt x="1269" y="3665"/>
                      <a:pt x="2089" y="2845"/>
                      <a:pt x="2089" y="1833"/>
                    </a:cubicBezTo>
                    <a:cubicBezTo>
                      <a:pt x="2089" y="820"/>
                      <a:pt x="1269" y="0"/>
                      <a:pt x="256" y="0"/>
                    </a:cubicBezTo>
                    <a:close/>
                  </a:path>
                </a:pathLst>
              </a:custGeom>
              <a:solidFill>
                <a:srgbClr val="1E1E1E">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40"/>
              <p:cNvSpPr/>
              <p:nvPr/>
            </p:nvSpPr>
            <p:spPr>
              <a:xfrm>
                <a:off x="3278224" y="3191680"/>
                <a:ext cx="41807" cy="80032"/>
              </a:xfrm>
              <a:custGeom>
                <a:avLst/>
                <a:gdLst/>
                <a:ahLst/>
                <a:cxnLst/>
                <a:rect l="l" t="t" r="r" b="b"/>
                <a:pathLst>
                  <a:path w="1482" h="2837" extrusionOk="0">
                    <a:moveTo>
                      <a:pt x="499" y="756"/>
                    </a:moveTo>
                    <a:lnTo>
                      <a:pt x="499" y="997"/>
                    </a:lnTo>
                    <a:cubicBezTo>
                      <a:pt x="497" y="996"/>
                      <a:pt x="497" y="996"/>
                      <a:pt x="496" y="995"/>
                    </a:cubicBezTo>
                    <a:cubicBezTo>
                      <a:pt x="464" y="970"/>
                      <a:pt x="449" y="910"/>
                      <a:pt x="461" y="848"/>
                    </a:cubicBezTo>
                    <a:cubicBezTo>
                      <a:pt x="464" y="831"/>
                      <a:pt x="474" y="792"/>
                      <a:pt x="499" y="756"/>
                    </a:cubicBezTo>
                    <a:close/>
                    <a:moveTo>
                      <a:pt x="916" y="1626"/>
                    </a:moveTo>
                    <a:cubicBezTo>
                      <a:pt x="1046" y="1702"/>
                      <a:pt x="1042" y="1829"/>
                      <a:pt x="1033" y="1885"/>
                    </a:cubicBezTo>
                    <a:cubicBezTo>
                      <a:pt x="1020" y="1958"/>
                      <a:pt x="980" y="2034"/>
                      <a:pt x="916" y="2087"/>
                    </a:cubicBezTo>
                    <a:lnTo>
                      <a:pt x="916" y="1626"/>
                    </a:lnTo>
                    <a:close/>
                    <a:moveTo>
                      <a:pt x="720" y="0"/>
                    </a:moveTo>
                    <a:cubicBezTo>
                      <a:pt x="612" y="0"/>
                      <a:pt x="524" y="91"/>
                      <a:pt x="524" y="202"/>
                    </a:cubicBezTo>
                    <a:lnTo>
                      <a:pt x="524" y="289"/>
                    </a:lnTo>
                    <a:cubicBezTo>
                      <a:pt x="521" y="290"/>
                      <a:pt x="516" y="292"/>
                      <a:pt x="512" y="293"/>
                    </a:cubicBezTo>
                    <a:cubicBezTo>
                      <a:pt x="303" y="358"/>
                      <a:pt x="146" y="542"/>
                      <a:pt x="103" y="773"/>
                    </a:cubicBezTo>
                    <a:cubicBezTo>
                      <a:pt x="64" y="986"/>
                      <a:pt x="133" y="1192"/>
                      <a:pt x="281" y="1312"/>
                    </a:cubicBezTo>
                    <a:cubicBezTo>
                      <a:pt x="345" y="1365"/>
                      <a:pt x="423" y="1412"/>
                      <a:pt x="525" y="1462"/>
                    </a:cubicBezTo>
                    <a:lnTo>
                      <a:pt x="525" y="2144"/>
                    </a:lnTo>
                    <a:cubicBezTo>
                      <a:pt x="461" y="2129"/>
                      <a:pt x="405" y="2100"/>
                      <a:pt x="319" y="2040"/>
                    </a:cubicBezTo>
                    <a:cubicBezTo>
                      <a:pt x="294" y="2023"/>
                      <a:pt x="265" y="2013"/>
                      <a:pt x="236" y="2013"/>
                    </a:cubicBezTo>
                    <a:cubicBezTo>
                      <a:pt x="218" y="2013"/>
                      <a:pt x="201" y="2017"/>
                      <a:pt x="184" y="2024"/>
                    </a:cubicBezTo>
                    <a:cubicBezTo>
                      <a:pt x="2" y="2097"/>
                      <a:pt x="1" y="2308"/>
                      <a:pt x="127" y="2393"/>
                    </a:cubicBezTo>
                    <a:cubicBezTo>
                      <a:pt x="278" y="2494"/>
                      <a:pt x="390" y="2536"/>
                      <a:pt x="525" y="2552"/>
                    </a:cubicBezTo>
                    <a:lnTo>
                      <a:pt x="525" y="2671"/>
                    </a:lnTo>
                    <a:cubicBezTo>
                      <a:pt x="525" y="2716"/>
                      <a:pt x="546" y="2760"/>
                      <a:pt x="582" y="2787"/>
                    </a:cubicBezTo>
                    <a:cubicBezTo>
                      <a:pt x="629" y="2822"/>
                      <a:pt x="676" y="2837"/>
                      <a:pt x="721" y="2837"/>
                    </a:cubicBezTo>
                    <a:cubicBezTo>
                      <a:pt x="828" y="2837"/>
                      <a:pt x="916" y="2747"/>
                      <a:pt x="916" y="2636"/>
                    </a:cubicBezTo>
                    <a:lnTo>
                      <a:pt x="916" y="2532"/>
                    </a:lnTo>
                    <a:cubicBezTo>
                      <a:pt x="916" y="2532"/>
                      <a:pt x="1385" y="2199"/>
                      <a:pt x="1426" y="1952"/>
                    </a:cubicBezTo>
                    <a:cubicBezTo>
                      <a:pt x="1481" y="1626"/>
                      <a:pt x="1304" y="1330"/>
                      <a:pt x="985" y="1217"/>
                    </a:cubicBezTo>
                    <a:cubicBezTo>
                      <a:pt x="960" y="1208"/>
                      <a:pt x="937" y="1200"/>
                      <a:pt x="916" y="1191"/>
                    </a:cubicBezTo>
                    <a:lnTo>
                      <a:pt x="916" y="674"/>
                    </a:lnTo>
                    <a:cubicBezTo>
                      <a:pt x="989" y="694"/>
                      <a:pt x="1039" y="724"/>
                      <a:pt x="1045" y="728"/>
                    </a:cubicBezTo>
                    <a:cubicBezTo>
                      <a:pt x="1078" y="749"/>
                      <a:pt x="1115" y="759"/>
                      <a:pt x="1152" y="759"/>
                    </a:cubicBezTo>
                    <a:cubicBezTo>
                      <a:pt x="1218" y="759"/>
                      <a:pt x="1284" y="726"/>
                      <a:pt x="1322" y="665"/>
                    </a:cubicBezTo>
                    <a:cubicBezTo>
                      <a:pt x="1382" y="571"/>
                      <a:pt x="1354" y="447"/>
                      <a:pt x="1260" y="387"/>
                    </a:cubicBezTo>
                    <a:cubicBezTo>
                      <a:pt x="1251" y="381"/>
                      <a:pt x="916" y="264"/>
                      <a:pt x="916" y="264"/>
                    </a:cubicBezTo>
                    <a:lnTo>
                      <a:pt x="916" y="166"/>
                    </a:lnTo>
                    <a:cubicBezTo>
                      <a:pt x="916" y="120"/>
                      <a:pt x="894" y="77"/>
                      <a:pt x="857" y="50"/>
                    </a:cubicBezTo>
                    <a:cubicBezTo>
                      <a:pt x="811" y="15"/>
                      <a:pt x="764" y="0"/>
                      <a:pt x="7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40"/>
              <p:cNvSpPr/>
              <p:nvPr/>
            </p:nvSpPr>
            <p:spPr>
              <a:xfrm>
                <a:off x="3387059" y="3198958"/>
                <a:ext cx="41384" cy="11030"/>
              </a:xfrm>
              <a:custGeom>
                <a:avLst/>
                <a:gdLst/>
                <a:ahLst/>
                <a:cxnLst/>
                <a:rect l="l" t="t" r="r" b="b"/>
                <a:pathLst>
                  <a:path w="1467" h="391" extrusionOk="0">
                    <a:moveTo>
                      <a:pt x="200" y="0"/>
                    </a:moveTo>
                    <a:cubicBezTo>
                      <a:pt x="90" y="0"/>
                      <a:pt x="1" y="91"/>
                      <a:pt x="4" y="201"/>
                    </a:cubicBezTo>
                    <a:cubicBezTo>
                      <a:pt x="7" y="308"/>
                      <a:pt x="100" y="391"/>
                      <a:pt x="209" y="391"/>
                    </a:cubicBezTo>
                    <a:lnTo>
                      <a:pt x="1269" y="391"/>
                    </a:lnTo>
                    <a:cubicBezTo>
                      <a:pt x="1379" y="391"/>
                      <a:pt x="1466" y="300"/>
                      <a:pt x="1464" y="190"/>
                    </a:cubicBezTo>
                    <a:cubicBezTo>
                      <a:pt x="1461" y="82"/>
                      <a:pt x="1367" y="0"/>
                      <a:pt x="12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40"/>
              <p:cNvSpPr/>
              <p:nvPr/>
            </p:nvSpPr>
            <p:spPr>
              <a:xfrm>
                <a:off x="3387397" y="3226153"/>
                <a:ext cx="63472" cy="11058"/>
              </a:xfrm>
              <a:custGeom>
                <a:avLst/>
                <a:gdLst/>
                <a:ahLst/>
                <a:cxnLst/>
                <a:rect l="l" t="t" r="r" b="b"/>
                <a:pathLst>
                  <a:path w="2250" h="392" extrusionOk="0">
                    <a:moveTo>
                      <a:pt x="200" y="1"/>
                    </a:moveTo>
                    <a:cubicBezTo>
                      <a:pt x="90" y="1"/>
                      <a:pt x="1" y="92"/>
                      <a:pt x="4" y="202"/>
                    </a:cubicBezTo>
                    <a:cubicBezTo>
                      <a:pt x="6" y="310"/>
                      <a:pt x="100" y="392"/>
                      <a:pt x="209" y="392"/>
                    </a:cubicBezTo>
                    <a:lnTo>
                      <a:pt x="2050" y="392"/>
                    </a:lnTo>
                    <a:cubicBezTo>
                      <a:pt x="2160" y="392"/>
                      <a:pt x="2249" y="303"/>
                      <a:pt x="2247" y="191"/>
                    </a:cubicBezTo>
                    <a:cubicBezTo>
                      <a:pt x="2244" y="84"/>
                      <a:pt x="2148" y="1"/>
                      <a:pt x="20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40"/>
              <p:cNvSpPr/>
              <p:nvPr/>
            </p:nvSpPr>
            <p:spPr>
              <a:xfrm>
                <a:off x="3386156" y="3253375"/>
                <a:ext cx="88664" cy="11115"/>
              </a:xfrm>
              <a:custGeom>
                <a:avLst/>
                <a:gdLst/>
                <a:ahLst/>
                <a:cxnLst/>
                <a:rect l="l" t="t" r="r" b="b"/>
                <a:pathLst>
                  <a:path w="3143" h="394" extrusionOk="0">
                    <a:moveTo>
                      <a:pt x="216" y="1"/>
                    </a:moveTo>
                    <a:cubicBezTo>
                      <a:pt x="96" y="1"/>
                      <a:pt x="1" y="102"/>
                      <a:pt x="15" y="220"/>
                    </a:cubicBezTo>
                    <a:cubicBezTo>
                      <a:pt x="27" y="320"/>
                      <a:pt x="118" y="393"/>
                      <a:pt x="219" y="393"/>
                    </a:cubicBezTo>
                    <a:lnTo>
                      <a:pt x="2929" y="393"/>
                    </a:lnTo>
                    <a:cubicBezTo>
                      <a:pt x="3047" y="393"/>
                      <a:pt x="3143" y="292"/>
                      <a:pt x="3129" y="174"/>
                    </a:cubicBezTo>
                    <a:cubicBezTo>
                      <a:pt x="3116" y="73"/>
                      <a:pt x="3026" y="1"/>
                      <a:pt x="29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40"/>
              <p:cNvSpPr/>
              <p:nvPr/>
            </p:nvSpPr>
            <p:spPr>
              <a:xfrm>
                <a:off x="3264317" y="3368190"/>
                <a:ext cx="37519" cy="66999"/>
              </a:xfrm>
              <a:custGeom>
                <a:avLst/>
                <a:gdLst/>
                <a:ahLst/>
                <a:cxnLst/>
                <a:rect l="l" t="t" r="r" b="b"/>
                <a:pathLst>
                  <a:path w="1330" h="2375" extrusionOk="0">
                    <a:moveTo>
                      <a:pt x="289" y="1"/>
                    </a:moveTo>
                    <a:cubicBezTo>
                      <a:pt x="129" y="1"/>
                      <a:pt x="1" y="130"/>
                      <a:pt x="1" y="289"/>
                    </a:cubicBezTo>
                    <a:lnTo>
                      <a:pt x="1" y="2086"/>
                    </a:lnTo>
                    <a:cubicBezTo>
                      <a:pt x="1" y="2245"/>
                      <a:pt x="129" y="2374"/>
                      <a:pt x="289" y="2374"/>
                    </a:cubicBezTo>
                    <a:lnTo>
                      <a:pt x="1042" y="2374"/>
                    </a:lnTo>
                    <a:cubicBezTo>
                      <a:pt x="1201" y="2374"/>
                      <a:pt x="1330" y="2245"/>
                      <a:pt x="1330" y="2086"/>
                    </a:cubicBezTo>
                    <a:lnTo>
                      <a:pt x="1330" y="289"/>
                    </a:lnTo>
                    <a:cubicBezTo>
                      <a:pt x="1330" y="130"/>
                      <a:pt x="1201" y="1"/>
                      <a:pt x="10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40"/>
              <p:cNvSpPr/>
              <p:nvPr/>
            </p:nvSpPr>
            <p:spPr>
              <a:xfrm>
                <a:off x="3339355" y="3346101"/>
                <a:ext cx="37576" cy="89087"/>
              </a:xfrm>
              <a:custGeom>
                <a:avLst/>
                <a:gdLst/>
                <a:ahLst/>
                <a:cxnLst/>
                <a:rect l="l" t="t" r="r" b="b"/>
                <a:pathLst>
                  <a:path w="1332" h="3158" extrusionOk="0">
                    <a:moveTo>
                      <a:pt x="333" y="1"/>
                    </a:moveTo>
                    <a:cubicBezTo>
                      <a:pt x="150" y="1"/>
                      <a:pt x="1" y="150"/>
                      <a:pt x="1" y="333"/>
                    </a:cubicBezTo>
                    <a:lnTo>
                      <a:pt x="1" y="2825"/>
                    </a:lnTo>
                    <a:cubicBezTo>
                      <a:pt x="1" y="3008"/>
                      <a:pt x="150" y="3157"/>
                      <a:pt x="333" y="3157"/>
                    </a:cubicBezTo>
                    <a:lnTo>
                      <a:pt x="999" y="3157"/>
                    </a:lnTo>
                    <a:cubicBezTo>
                      <a:pt x="1182" y="3157"/>
                      <a:pt x="1332" y="3008"/>
                      <a:pt x="1332" y="2825"/>
                    </a:cubicBezTo>
                    <a:lnTo>
                      <a:pt x="1332" y="333"/>
                    </a:lnTo>
                    <a:cubicBezTo>
                      <a:pt x="1332" y="150"/>
                      <a:pt x="1182" y="1"/>
                      <a:pt x="9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40"/>
              <p:cNvSpPr/>
              <p:nvPr/>
            </p:nvSpPr>
            <p:spPr>
              <a:xfrm>
                <a:off x="3413717" y="3292418"/>
                <a:ext cx="37519" cy="142771"/>
              </a:xfrm>
              <a:custGeom>
                <a:avLst/>
                <a:gdLst/>
                <a:ahLst/>
                <a:cxnLst/>
                <a:rect l="l" t="t" r="r" b="b"/>
                <a:pathLst>
                  <a:path w="1330" h="5061" extrusionOk="0">
                    <a:moveTo>
                      <a:pt x="420" y="0"/>
                    </a:moveTo>
                    <a:cubicBezTo>
                      <a:pt x="188" y="0"/>
                      <a:pt x="0" y="188"/>
                      <a:pt x="0" y="421"/>
                    </a:cubicBezTo>
                    <a:lnTo>
                      <a:pt x="0" y="4640"/>
                    </a:lnTo>
                    <a:cubicBezTo>
                      <a:pt x="0" y="4871"/>
                      <a:pt x="188" y="5060"/>
                      <a:pt x="420" y="5060"/>
                    </a:cubicBezTo>
                    <a:lnTo>
                      <a:pt x="914" y="5060"/>
                    </a:lnTo>
                    <a:cubicBezTo>
                      <a:pt x="1144" y="5060"/>
                      <a:pt x="1330" y="4871"/>
                      <a:pt x="1330" y="4640"/>
                    </a:cubicBezTo>
                    <a:lnTo>
                      <a:pt x="1330" y="421"/>
                    </a:lnTo>
                    <a:cubicBezTo>
                      <a:pt x="1330" y="188"/>
                      <a:pt x="1142" y="0"/>
                      <a:pt x="9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40"/>
              <p:cNvSpPr/>
              <p:nvPr/>
            </p:nvSpPr>
            <p:spPr>
              <a:xfrm>
                <a:off x="3282653" y="3368190"/>
                <a:ext cx="19183" cy="66999"/>
              </a:xfrm>
              <a:custGeom>
                <a:avLst/>
                <a:gdLst/>
                <a:ahLst/>
                <a:cxnLst/>
                <a:rect l="l" t="t" r="r" b="b"/>
                <a:pathLst>
                  <a:path w="680" h="2375" extrusionOk="0">
                    <a:moveTo>
                      <a:pt x="1" y="1"/>
                    </a:moveTo>
                    <a:cubicBezTo>
                      <a:pt x="160" y="1"/>
                      <a:pt x="289" y="130"/>
                      <a:pt x="289" y="288"/>
                    </a:cubicBezTo>
                    <a:lnTo>
                      <a:pt x="289" y="2087"/>
                    </a:lnTo>
                    <a:cubicBezTo>
                      <a:pt x="289" y="2245"/>
                      <a:pt x="160" y="2374"/>
                      <a:pt x="1" y="2374"/>
                    </a:cubicBezTo>
                    <a:lnTo>
                      <a:pt x="392" y="2374"/>
                    </a:lnTo>
                    <a:cubicBezTo>
                      <a:pt x="551" y="2374"/>
                      <a:pt x="680" y="2245"/>
                      <a:pt x="680" y="2086"/>
                    </a:cubicBezTo>
                    <a:lnTo>
                      <a:pt x="680" y="289"/>
                    </a:lnTo>
                    <a:cubicBezTo>
                      <a:pt x="680" y="130"/>
                      <a:pt x="551" y="1"/>
                      <a:pt x="392" y="1"/>
                    </a:cubicBezTo>
                    <a:close/>
                  </a:path>
                </a:pathLst>
              </a:custGeom>
              <a:solidFill>
                <a:srgbClr val="1E1E1E">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40"/>
              <p:cNvSpPr/>
              <p:nvPr/>
            </p:nvSpPr>
            <p:spPr>
              <a:xfrm>
                <a:off x="3356451" y="3346101"/>
                <a:ext cx="20480" cy="89087"/>
              </a:xfrm>
              <a:custGeom>
                <a:avLst/>
                <a:gdLst/>
                <a:ahLst/>
                <a:cxnLst/>
                <a:rect l="l" t="t" r="r" b="b"/>
                <a:pathLst>
                  <a:path w="726" h="3158" extrusionOk="0">
                    <a:moveTo>
                      <a:pt x="1" y="1"/>
                    </a:moveTo>
                    <a:cubicBezTo>
                      <a:pt x="185" y="1"/>
                      <a:pt x="335" y="150"/>
                      <a:pt x="335" y="333"/>
                    </a:cubicBezTo>
                    <a:lnTo>
                      <a:pt x="335" y="2825"/>
                    </a:lnTo>
                    <a:cubicBezTo>
                      <a:pt x="335" y="3008"/>
                      <a:pt x="185" y="3157"/>
                      <a:pt x="1" y="3157"/>
                    </a:cubicBezTo>
                    <a:lnTo>
                      <a:pt x="393" y="3157"/>
                    </a:lnTo>
                    <a:cubicBezTo>
                      <a:pt x="576" y="3157"/>
                      <a:pt x="726" y="3008"/>
                      <a:pt x="726" y="2825"/>
                    </a:cubicBezTo>
                    <a:lnTo>
                      <a:pt x="726" y="333"/>
                    </a:lnTo>
                    <a:cubicBezTo>
                      <a:pt x="726" y="150"/>
                      <a:pt x="576" y="1"/>
                      <a:pt x="393" y="1"/>
                    </a:cubicBezTo>
                    <a:close/>
                  </a:path>
                </a:pathLst>
              </a:custGeom>
              <a:solidFill>
                <a:srgbClr val="1E1E1E">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40"/>
              <p:cNvSpPr/>
              <p:nvPr/>
            </p:nvSpPr>
            <p:spPr>
              <a:xfrm>
                <a:off x="3429035" y="3292418"/>
                <a:ext cx="22935" cy="142771"/>
              </a:xfrm>
              <a:custGeom>
                <a:avLst/>
                <a:gdLst/>
                <a:ahLst/>
                <a:cxnLst/>
                <a:rect l="l" t="t" r="r" b="b"/>
                <a:pathLst>
                  <a:path w="813" h="5061" extrusionOk="0">
                    <a:moveTo>
                      <a:pt x="0" y="0"/>
                    </a:moveTo>
                    <a:cubicBezTo>
                      <a:pt x="233" y="0"/>
                      <a:pt x="422" y="188"/>
                      <a:pt x="422" y="421"/>
                    </a:cubicBezTo>
                    <a:lnTo>
                      <a:pt x="422" y="4640"/>
                    </a:lnTo>
                    <a:cubicBezTo>
                      <a:pt x="422" y="4871"/>
                      <a:pt x="233" y="5060"/>
                      <a:pt x="0" y="5060"/>
                    </a:cubicBezTo>
                    <a:lnTo>
                      <a:pt x="393" y="5060"/>
                    </a:lnTo>
                    <a:cubicBezTo>
                      <a:pt x="626" y="5060"/>
                      <a:pt x="813" y="4871"/>
                      <a:pt x="813" y="4640"/>
                    </a:cubicBezTo>
                    <a:lnTo>
                      <a:pt x="813" y="421"/>
                    </a:lnTo>
                    <a:cubicBezTo>
                      <a:pt x="813" y="188"/>
                      <a:pt x="624" y="0"/>
                      <a:pt x="391" y="0"/>
                    </a:cubicBezTo>
                    <a:close/>
                  </a:path>
                </a:pathLst>
              </a:custGeom>
              <a:solidFill>
                <a:srgbClr val="1E1E1E">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40"/>
              <p:cNvSpPr/>
              <p:nvPr/>
            </p:nvSpPr>
            <p:spPr>
              <a:xfrm>
                <a:off x="3306970" y="3460916"/>
                <a:ext cx="112868" cy="11058"/>
              </a:xfrm>
              <a:custGeom>
                <a:avLst/>
                <a:gdLst/>
                <a:ahLst/>
                <a:cxnLst/>
                <a:rect l="l" t="t" r="r" b="b"/>
                <a:pathLst>
                  <a:path w="4001" h="392" extrusionOk="0">
                    <a:moveTo>
                      <a:pt x="215" y="1"/>
                    </a:moveTo>
                    <a:cubicBezTo>
                      <a:pt x="96" y="1"/>
                      <a:pt x="1" y="102"/>
                      <a:pt x="16" y="220"/>
                    </a:cubicBezTo>
                    <a:cubicBezTo>
                      <a:pt x="27" y="320"/>
                      <a:pt x="118" y="392"/>
                      <a:pt x="219" y="392"/>
                    </a:cubicBezTo>
                    <a:lnTo>
                      <a:pt x="3786" y="392"/>
                    </a:lnTo>
                    <a:cubicBezTo>
                      <a:pt x="3906" y="392"/>
                      <a:pt x="4001" y="291"/>
                      <a:pt x="3986" y="172"/>
                    </a:cubicBezTo>
                    <a:cubicBezTo>
                      <a:pt x="3975" y="73"/>
                      <a:pt x="3884" y="1"/>
                      <a:pt x="37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40"/>
              <p:cNvSpPr/>
              <p:nvPr/>
            </p:nvSpPr>
            <p:spPr>
              <a:xfrm>
                <a:off x="3269056" y="3491834"/>
                <a:ext cx="188697" cy="11030"/>
              </a:xfrm>
              <a:custGeom>
                <a:avLst/>
                <a:gdLst/>
                <a:ahLst/>
                <a:cxnLst/>
                <a:rect l="l" t="t" r="r" b="b"/>
                <a:pathLst>
                  <a:path w="6689" h="391" extrusionOk="0">
                    <a:moveTo>
                      <a:pt x="215" y="0"/>
                    </a:moveTo>
                    <a:cubicBezTo>
                      <a:pt x="96" y="0"/>
                      <a:pt x="1" y="101"/>
                      <a:pt x="16" y="220"/>
                    </a:cubicBezTo>
                    <a:cubicBezTo>
                      <a:pt x="27" y="319"/>
                      <a:pt x="118" y="391"/>
                      <a:pt x="219" y="391"/>
                    </a:cubicBezTo>
                    <a:lnTo>
                      <a:pt x="6474" y="391"/>
                    </a:lnTo>
                    <a:cubicBezTo>
                      <a:pt x="6594" y="391"/>
                      <a:pt x="6689" y="290"/>
                      <a:pt x="6674" y="171"/>
                    </a:cubicBezTo>
                    <a:cubicBezTo>
                      <a:pt x="6661" y="72"/>
                      <a:pt x="6570" y="0"/>
                      <a:pt x="64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1DED-3509-53D5-F410-55ADE6B33FEB}"/>
              </a:ext>
            </a:extLst>
          </p:cNvPr>
          <p:cNvSpPr>
            <a:spLocks noGrp="1"/>
          </p:cNvSpPr>
          <p:nvPr>
            <p:ph type="title"/>
          </p:nvPr>
        </p:nvSpPr>
        <p:spPr>
          <a:xfrm>
            <a:off x="985814" y="1999050"/>
            <a:ext cx="7704000" cy="572700"/>
          </a:xfrm>
        </p:spPr>
        <p:txBody>
          <a:bodyPr/>
          <a:lstStyle/>
          <a:p>
            <a:r>
              <a:rPr lang="en-US"/>
              <a:t>Thanks for Watching</a:t>
            </a:r>
          </a:p>
        </p:txBody>
      </p:sp>
      <p:pic>
        <p:nvPicPr>
          <p:cNvPr id="7" name="Picture 6" descr="A yellow and red chat bubbles&#10;&#10;Description automatically generated">
            <a:extLst>
              <a:ext uri="{FF2B5EF4-FFF2-40B4-BE49-F238E27FC236}">
                <a16:creationId xmlns:a16="http://schemas.microsoft.com/office/drawing/2014/main" id="{0A31FA51-3281-26D8-E2B5-8E1CBBA656A4}"/>
              </a:ext>
            </a:extLst>
          </p:cNvPr>
          <p:cNvPicPr>
            <a:picLocks noChangeAspect="1"/>
          </p:cNvPicPr>
          <p:nvPr/>
        </p:nvPicPr>
        <p:blipFill>
          <a:blip r:embed="rId2"/>
          <a:stretch>
            <a:fillRect/>
          </a:stretch>
        </p:blipFill>
        <p:spPr>
          <a:xfrm>
            <a:off x="7269018" y="345786"/>
            <a:ext cx="1587050" cy="1587050"/>
          </a:xfrm>
          <a:prstGeom prst="rect">
            <a:avLst/>
          </a:prstGeom>
        </p:spPr>
      </p:pic>
    </p:spTree>
    <p:extLst>
      <p:ext uri="{BB962C8B-B14F-4D97-AF65-F5344CB8AC3E}">
        <p14:creationId xmlns:p14="http://schemas.microsoft.com/office/powerpoint/2010/main" val="748178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DFA20-0BBE-D035-4BBC-BF573387F53B}"/>
              </a:ext>
            </a:extLst>
          </p:cNvPr>
          <p:cNvSpPr>
            <a:spLocks noGrp="1"/>
          </p:cNvSpPr>
          <p:nvPr>
            <p:ph type="title"/>
          </p:nvPr>
        </p:nvSpPr>
        <p:spPr/>
        <p:txBody>
          <a:bodyPr/>
          <a:lstStyle/>
          <a:p>
            <a:r>
              <a:rPr lang="en-US"/>
              <a:t>Reference</a:t>
            </a:r>
          </a:p>
        </p:txBody>
      </p:sp>
      <p:sp>
        <p:nvSpPr>
          <p:cNvPr id="4" name="Subtitle 3">
            <a:extLst>
              <a:ext uri="{FF2B5EF4-FFF2-40B4-BE49-F238E27FC236}">
                <a16:creationId xmlns:a16="http://schemas.microsoft.com/office/drawing/2014/main" id="{75FDCEDE-3125-D81A-A90B-658C2CD49D92}"/>
              </a:ext>
            </a:extLst>
          </p:cNvPr>
          <p:cNvSpPr>
            <a:spLocks noGrp="1"/>
          </p:cNvSpPr>
          <p:nvPr>
            <p:ph type="body" idx="1"/>
          </p:nvPr>
        </p:nvSpPr>
        <p:spPr/>
        <p:txBody>
          <a:bodyPr/>
          <a:lstStyle/>
          <a:p>
            <a:pPr marL="152400" indent="0">
              <a:buNone/>
            </a:pPr>
            <a:endParaRPr lang="en-US"/>
          </a:p>
          <a:p>
            <a:r>
              <a:rPr lang="en-CA"/>
              <a:t>Mwaijande, F., </a:t>
            </a:r>
            <a:r>
              <a:rPr lang="en-CA" err="1"/>
              <a:t>Kachwamba</a:t>
            </a:r>
            <a:r>
              <a:rPr lang="en-CA"/>
              <a:t>, M., </a:t>
            </a:r>
            <a:r>
              <a:rPr lang="en-CA" err="1"/>
              <a:t>Mwakalikamo</a:t>
            </a:r>
            <a:r>
              <a:rPr lang="en-CA"/>
              <a:t>, J., &amp; Shirima, D. (2021). Local authorities and tax collection: Experimental evidence from Tanzania [Dataset]. In </a:t>
            </a:r>
            <a:r>
              <a:rPr lang="en-CA" i="1"/>
              <a:t>AEA Randomized Controlled Trials</a:t>
            </a:r>
            <a:r>
              <a:rPr lang="en-CA"/>
              <a:t>. </a:t>
            </a:r>
            <a:r>
              <a:rPr lang="en-CA">
                <a:hlinkClick r:id="rId2"/>
              </a:rPr>
              <a:t>https://doi.org/10.1257/rct.4875-1.1</a:t>
            </a:r>
            <a:endParaRPr lang="en-US"/>
          </a:p>
          <a:p>
            <a:r>
              <a:rPr lang="en-CA"/>
              <a:t>Oppong-Tawiah, D. (2023). Causal Inference with Experimental Data I: Experiment Design. Lecture Slide Class 3. </a:t>
            </a:r>
            <a:endParaRPr lang="en-US"/>
          </a:p>
          <a:p>
            <a:r>
              <a:rPr lang="en-CA"/>
              <a:t>Oppong-Tawiah, D. (2023). Causal Inference with Experimental Data II: ANOVA. Lecture Slide Class 4. </a:t>
            </a:r>
            <a:endParaRPr lang="en-US"/>
          </a:p>
          <a:p>
            <a:r>
              <a:rPr lang="en-CA"/>
              <a:t>Oppong-Tawiah, D. (2023). Causal Inference with Experimental Data </a:t>
            </a:r>
            <a:r>
              <a:rPr lang="en-CA" err="1"/>
              <a:t>IIa</a:t>
            </a:r>
            <a:r>
              <a:rPr lang="en-CA"/>
              <a:t> – Panel Techniques. Lecture Slide Class 5. </a:t>
            </a:r>
            <a:endParaRPr lang="en-US"/>
          </a:p>
          <a:p>
            <a:endParaRPr lang="en-US"/>
          </a:p>
        </p:txBody>
      </p:sp>
    </p:spTree>
    <p:extLst>
      <p:ext uri="{BB962C8B-B14F-4D97-AF65-F5344CB8AC3E}">
        <p14:creationId xmlns:p14="http://schemas.microsoft.com/office/powerpoint/2010/main" val="1675913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44BE48F-EDA7-D19A-CAEC-21DD539BF2F3}"/>
              </a:ext>
            </a:extLst>
          </p:cNvPr>
          <p:cNvSpPr>
            <a:spLocks noGrp="1"/>
          </p:cNvSpPr>
          <p:nvPr>
            <p:ph type="body" idx="1"/>
          </p:nvPr>
        </p:nvSpPr>
        <p:spPr>
          <a:xfrm>
            <a:off x="1895349" y="4503556"/>
            <a:ext cx="5966376" cy="2186100"/>
          </a:xfrm>
        </p:spPr>
        <p:txBody>
          <a:bodyPr/>
          <a:lstStyle/>
          <a:p>
            <a:pPr marL="177800" indent="0">
              <a:buNone/>
            </a:pPr>
            <a:r>
              <a:rPr lang="en-CA" sz="1400">
                <a:cs typeface="Times New Roman"/>
              </a:rPr>
              <a:t>Histogram illustrating the distribution of </a:t>
            </a:r>
            <a:r>
              <a:rPr lang="en-CA" sz="1400" err="1">
                <a:cs typeface="Times New Roman"/>
              </a:rPr>
              <a:t>Mjumbe</a:t>
            </a:r>
            <a:r>
              <a:rPr lang="en-CA" sz="1400">
                <a:cs typeface="Times New Roman"/>
              </a:rPr>
              <a:t> Size.</a:t>
            </a:r>
            <a:endParaRPr lang="en-US" sz="1400"/>
          </a:p>
        </p:txBody>
      </p:sp>
      <p:sp>
        <p:nvSpPr>
          <p:cNvPr id="2" name="Title 1">
            <a:extLst>
              <a:ext uri="{FF2B5EF4-FFF2-40B4-BE49-F238E27FC236}">
                <a16:creationId xmlns:a16="http://schemas.microsoft.com/office/drawing/2014/main" id="{3E4DFA20-0BBE-D035-4BBC-BF573387F53B}"/>
              </a:ext>
            </a:extLst>
          </p:cNvPr>
          <p:cNvSpPr>
            <a:spLocks noGrp="1"/>
          </p:cNvSpPr>
          <p:nvPr>
            <p:ph type="title"/>
          </p:nvPr>
        </p:nvSpPr>
        <p:spPr/>
        <p:txBody>
          <a:bodyPr/>
          <a:lstStyle/>
          <a:p>
            <a:r>
              <a:rPr lang="en-US"/>
              <a:t>Appendix</a:t>
            </a:r>
          </a:p>
        </p:txBody>
      </p:sp>
      <p:pic>
        <p:nvPicPr>
          <p:cNvPr id="6" name="Picture 5">
            <a:extLst>
              <a:ext uri="{FF2B5EF4-FFF2-40B4-BE49-F238E27FC236}">
                <a16:creationId xmlns:a16="http://schemas.microsoft.com/office/drawing/2014/main" id="{4B817A12-FC96-10C9-99A5-B4D00058C8D1}"/>
              </a:ext>
            </a:extLst>
          </p:cNvPr>
          <p:cNvPicPr>
            <a:picLocks noChangeAspect="1"/>
          </p:cNvPicPr>
          <p:nvPr/>
        </p:nvPicPr>
        <p:blipFill>
          <a:blip r:embed="rId2"/>
          <a:stretch>
            <a:fillRect/>
          </a:stretch>
        </p:blipFill>
        <p:spPr>
          <a:xfrm>
            <a:off x="1496684" y="1065725"/>
            <a:ext cx="6290812" cy="3443373"/>
          </a:xfrm>
          <a:prstGeom prst="rect">
            <a:avLst/>
          </a:prstGeom>
        </p:spPr>
      </p:pic>
    </p:spTree>
    <p:extLst>
      <p:ext uri="{BB962C8B-B14F-4D97-AF65-F5344CB8AC3E}">
        <p14:creationId xmlns:p14="http://schemas.microsoft.com/office/powerpoint/2010/main" val="10283648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44BE48F-EDA7-D19A-CAEC-21DD539BF2F3}"/>
              </a:ext>
            </a:extLst>
          </p:cNvPr>
          <p:cNvSpPr>
            <a:spLocks noGrp="1"/>
          </p:cNvSpPr>
          <p:nvPr>
            <p:ph type="body" idx="1"/>
          </p:nvPr>
        </p:nvSpPr>
        <p:spPr>
          <a:xfrm>
            <a:off x="622954" y="4503556"/>
            <a:ext cx="8263157" cy="2186100"/>
          </a:xfrm>
        </p:spPr>
        <p:txBody>
          <a:bodyPr/>
          <a:lstStyle/>
          <a:p>
            <a:pPr marL="177800" indent="0">
              <a:buNone/>
            </a:pPr>
            <a:r>
              <a:rPr lang="en-CA" sz="1400">
                <a:cs typeface="Times New Roman"/>
              </a:rPr>
              <a:t>Histogram displaying the number of taxpayers under the jurisdiction of each </a:t>
            </a:r>
            <a:r>
              <a:rPr lang="en-CA" sz="1400" err="1">
                <a:cs typeface="Times New Roman"/>
              </a:rPr>
              <a:t>Mjumbe</a:t>
            </a:r>
            <a:r>
              <a:rPr lang="en-CA" sz="1400">
                <a:cs typeface="Times New Roman"/>
              </a:rPr>
              <a:t>.</a:t>
            </a:r>
            <a:endParaRPr lang="en-US" sz="1400"/>
          </a:p>
        </p:txBody>
      </p:sp>
      <p:sp>
        <p:nvSpPr>
          <p:cNvPr id="2" name="Title 1">
            <a:extLst>
              <a:ext uri="{FF2B5EF4-FFF2-40B4-BE49-F238E27FC236}">
                <a16:creationId xmlns:a16="http://schemas.microsoft.com/office/drawing/2014/main" id="{3E4DFA20-0BBE-D035-4BBC-BF573387F53B}"/>
              </a:ext>
            </a:extLst>
          </p:cNvPr>
          <p:cNvSpPr>
            <a:spLocks noGrp="1"/>
          </p:cNvSpPr>
          <p:nvPr>
            <p:ph type="title"/>
          </p:nvPr>
        </p:nvSpPr>
        <p:spPr/>
        <p:txBody>
          <a:bodyPr/>
          <a:lstStyle/>
          <a:p>
            <a:r>
              <a:rPr lang="en-US"/>
              <a:t>Appendix</a:t>
            </a:r>
          </a:p>
        </p:txBody>
      </p:sp>
      <p:pic>
        <p:nvPicPr>
          <p:cNvPr id="4" name="Picture 3">
            <a:extLst>
              <a:ext uri="{FF2B5EF4-FFF2-40B4-BE49-F238E27FC236}">
                <a16:creationId xmlns:a16="http://schemas.microsoft.com/office/drawing/2014/main" id="{CEB3975C-E541-D8DF-D7EA-F0DB2EABA1C4}"/>
              </a:ext>
            </a:extLst>
          </p:cNvPr>
          <p:cNvPicPr>
            <a:picLocks noChangeAspect="1"/>
          </p:cNvPicPr>
          <p:nvPr/>
        </p:nvPicPr>
        <p:blipFill>
          <a:blip r:embed="rId2"/>
          <a:stretch>
            <a:fillRect/>
          </a:stretch>
        </p:blipFill>
        <p:spPr>
          <a:xfrm>
            <a:off x="1431985" y="1065724"/>
            <a:ext cx="6290813" cy="3443373"/>
          </a:xfrm>
          <a:prstGeom prst="rect">
            <a:avLst/>
          </a:prstGeom>
        </p:spPr>
      </p:pic>
    </p:spTree>
    <p:extLst>
      <p:ext uri="{BB962C8B-B14F-4D97-AF65-F5344CB8AC3E}">
        <p14:creationId xmlns:p14="http://schemas.microsoft.com/office/powerpoint/2010/main" val="2745295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44BE48F-EDA7-D19A-CAEC-21DD539BF2F3}"/>
              </a:ext>
            </a:extLst>
          </p:cNvPr>
          <p:cNvSpPr>
            <a:spLocks noGrp="1"/>
          </p:cNvSpPr>
          <p:nvPr>
            <p:ph type="body" idx="1"/>
          </p:nvPr>
        </p:nvSpPr>
        <p:spPr>
          <a:xfrm>
            <a:off x="5011643" y="3382122"/>
            <a:ext cx="4079347" cy="2186100"/>
          </a:xfrm>
        </p:spPr>
        <p:txBody>
          <a:bodyPr/>
          <a:lstStyle/>
          <a:p>
            <a:pPr>
              <a:buNone/>
            </a:pPr>
            <a:r>
              <a:rPr lang="en-CA" sz="1400">
                <a:cs typeface="Times New Roman"/>
              </a:rPr>
              <a:t>      Stacked Bar Charts of Total Payments per </a:t>
            </a:r>
            <a:r>
              <a:rPr lang="en-CA" sz="1400" err="1">
                <a:cs typeface="Times New Roman"/>
              </a:rPr>
              <a:t>Mjumbe</a:t>
            </a:r>
            <a:r>
              <a:rPr lang="en-CA" sz="1400">
                <a:cs typeface="Times New Roman"/>
              </a:rPr>
              <a:t>. Each chart represents a different fiscal year, showing the top 20 </a:t>
            </a:r>
            <a:r>
              <a:rPr lang="en-CA" sz="1400" err="1">
                <a:cs typeface="Times New Roman"/>
              </a:rPr>
              <a:t>Mjumbes</a:t>
            </a:r>
            <a:r>
              <a:rPr lang="en-CA" sz="1400">
                <a:cs typeface="Times New Roman"/>
              </a:rPr>
              <a:t> with the highest payment sums. </a:t>
            </a:r>
          </a:p>
        </p:txBody>
      </p:sp>
      <p:sp>
        <p:nvSpPr>
          <p:cNvPr id="2" name="Title 1">
            <a:extLst>
              <a:ext uri="{FF2B5EF4-FFF2-40B4-BE49-F238E27FC236}">
                <a16:creationId xmlns:a16="http://schemas.microsoft.com/office/drawing/2014/main" id="{3E4DFA20-0BBE-D035-4BBC-BF573387F53B}"/>
              </a:ext>
            </a:extLst>
          </p:cNvPr>
          <p:cNvSpPr>
            <a:spLocks noGrp="1"/>
          </p:cNvSpPr>
          <p:nvPr>
            <p:ph type="title"/>
          </p:nvPr>
        </p:nvSpPr>
        <p:spPr/>
        <p:txBody>
          <a:bodyPr/>
          <a:lstStyle/>
          <a:p>
            <a:r>
              <a:rPr lang="en-US"/>
              <a:t>Appendix</a:t>
            </a:r>
          </a:p>
        </p:txBody>
      </p:sp>
      <p:pic>
        <p:nvPicPr>
          <p:cNvPr id="3" name="Picture 2">
            <a:extLst>
              <a:ext uri="{FF2B5EF4-FFF2-40B4-BE49-F238E27FC236}">
                <a16:creationId xmlns:a16="http://schemas.microsoft.com/office/drawing/2014/main" id="{BDFCB945-7646-F1CD-C47D-A3B04DFAFCB6}"/>
              </a:ext>
            </a:extLst>
          </p:cNvPr>
          <p:cNvPicPr>
            <a:picLocks noChangeAspect="1"/>
          </p:cNvPicPr>
          <p:nvPr/>
        </p:nvPicPr>
        <p:blipFill>
          <a:blip r:embed="rId2"/>
          <a:stretch>
            <a:fillRect/>
          </a:stretch>
        </p:blipFill>
        <p:spPr>
          <a:xfrm>
            <a:off x="299767" y="1016865"/>
            <a:ext cx="4597877" cy="4123371"/>
          </a:xfrm>
          <a:prstGeom prst="rect">
            <a:avLst/>
          </a:prstGeom>
        </p:spPr>
      </p:pic>
    </p:spTree>
    <p:extLst>
      <p:ext uri="{BB962C8B-B14F-4D97-AF65-F5344CB8AC3E}">
        <p14:creationId xmlns:p14="http://schemas.microsoft.com/office/powerpoint/2010/main" val="6327530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726833-6204-23FD-F8D5-3F4320384016}"/>
              </a:ext>
            </a:extLst>
          </p:cNvPr>
          <p:cNvSpPr>
            <a:spLocks noGrp="1"/>
          </p:cNvSpPr>
          <p:nvPr>
            <p:ph type="title"/>
          </p:nvPr>
        </p:nvSpPr>
        <p:spPr/>
        <p:txBody>
          <a:bodyPr/>
          <a:lstStyle/>
          <a:p>
            <a:r>
              <a:rPr lang="en-US"/>
              <a:t>Appendix</a:t>
            </a:r>
          </a:p>
        </p:txBody>
      </p:sp>
      <p:pic>
        <p:nvPicPr>
          <p:cNvPr id="4" name="Picture 3">
            <a:extLst>
              <a:ext uri="{FF2B5EF4-FFF2-40B4-BE49-F238E27FC236}">
                <a16:creationId xmlns:a16="http://schemas.microsoft.com/office/drawing/2014/main" id="{C571EF7C-D896-DB31-241E-B528F164347C}"/>
              </a:ext>
            </a:extLst>
          </p:cNvPr>
          <p:cNvPicPr>
            <a:picLocks noChangeAspect="1"/>
          </p:cNvPicPr>
          <p:nvPr/>
        </p:nvPicPr>
        <p:blipFill>
          <a:blip r:embed="rId2"/>
          <a:stretch>
            <a:fillRect/>
          </a:stretch>
        </p:blipFill>
        <p:spPr>
          <a:xfrm>
            <a:off x="2068183" y="901563"/>
            <a:ext cx="5018416" cy="4019703"/>
          </a:xfrm>
          <a:prstGeom prst="rect">
            <a:avLst/>
          </a:prstGeom>
        </p:spPr>
      </p:pic>
      <p:sp>
        <p:nvSpPr>
          <p:cNvPr id="5" name="TextBox 4">
            <a:extLst>
              <a:ext uri="{FF2B5EF4-FFF2-40B4-BE49-F238E27FC236}">
                <a16:creationId xmlns:a16="http://schemas.microsoft.com/office/drawing/2014/main" id="{6A6CA251-B352-B77A-ECD1-7C3E8A0D8AD0}"/>
              </a:ext>
            </a:extLst>
          </p:cNvPr>
          <p:cNvSpPr txBox="1"/>
          <p:nvPr/>
        </p:nvSpPr>
        <p:spPr>
          <a:xfrm>
            <a:off x="7286626" y="3333750"/>
            <a:ext cx="1771650" cy="954107"/>
          </a:xfrm>
          <a:prstGeom prst="rect">
            <a:avLst/>
          </a:prstGeom>
          <a:noFill/>
        </p:spPr>
        <p:txBody>
          <a:bodyPr wrap="square" rtlCol="0">
            <a:spAutoFit/>
          </a:bodyPr>
          <a:lstStyle/>
          <a:p>
            <a:r>
              <a:rPr lang="en-CA" b="0">
                <a:solidFill>
                  <a:schemeClr val="tx1"/>
                </a:solidFill>
                <a:effectLst/>
                <a:latin typeface="Montserrat" pitchFamily="2" charset="77"/>
              </a:rPr>
              <a:t>Correlation Matrix of </a:t>
            </a:r>
            <a:r>
              <a:rPr lang="en-CA" b="0" err="1">
                <a:solidFill>
                  <a:schemeClr val="tx1"/>
                </a:solidFill>
                <a:effectLst/>
                <a:latin typeface="Montserrat" pitchFamily="2" charset="77"/>
              </a:rPr>
              <a:t>Mjumbe</a:t>
            </a:r>
            <a:r>
              <a:rPr lang="en-CA" b="0">
                <a:solidFill>
                  <a:schemeClr val="tx1"/>
                </a:solidFill>
                <a:effectLst/>
                <a:latin typeface="Montserrat" pitchFamily="2" charset="77"/>
              </a:rPr>
              <a:t> Size and Payments</a:t>
            </a:r>
            <a:endParaRPr lang="en-US">
              <a:solidFill>
                <a:schemeClr val="tx1"/>
              </a:solidFill>
              <a:latin typeface="Montserrat" pitchFamily="2" charset="77"/>
            </a:endParaRPr>
          </a:p>
        </p:txBody>
      </p:sp>
    </p:spTree>
    <p:extLst>
      <p:ext uri="{BB962C8B-B14F-4D97-AF65-F5344CB8AC3E}">
        <p14:creationId xmlns:p14="http://schemas.microsoft.com/office/powerpoint/2010/main" val="927312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57"/>
        <p:cNvGrpSpPr/>
        <p:nvPr/>
      </p:nvGrpSpPr>
      <p:grpSpPr>
        <a:xfrm>
          <a:off x="0" y="0"/>
          <a:ext cx="0" cy="0"/>
          <a:chOff x="0" y="0"/>
          <a:chExt cx="0" cy="0"/>
        </a:xfrm>
      </p:grpSpPr>
      <p:sp>
        <p:nvSpPr>
          <p:cNvPr id="2858" name="Google Shape;2858;p36"/>
          <p:cNvSpPr txBox="1">
            <a:spLocks noGrp="1"/>
          </p:cNvSpPr>
          <p:nvPr>
            <p:ph type="title" idx="14"/>
          </p:nvPr>
        </p:nvSpPr>
        <p:spPr>
          <a:xfrm>
            <a:off x="1187592" y="2832111"/>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859" name="Google Shape;2859;p36"/>
          <p:cNvSpPr txBox="1">
            <a:spLocks noGrp="1"/>
          </p:cNvSpPr>
          <p:nvPr>
            <p:ph type="title" idx="15"/>
          </p:nvPr>
        </p:nvSpPr>
        <p:spPr>
          <a:xfrm>
            <a:off x="5227004" y="2801204"/>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860" name="Google Shape;2860;p36"/>
          <p:cNvSpPr txBox="1">
            <a:spLocks noGrp="1"/>
          </p:cNvSpPr>
          <p:nvPr>
            <p:ph type="title" idx="13"/>
          </p:nvPr>
        </p:nvSpPr>
        <p:spPr>
          <a:xfrm>
            <a:off x="3328736" y="4156158"/>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861" name="Google Shape;2861;p36"/>
          <p:cNvSpPr txBox="1">
            <a:spLocks noGrp="1"/>
          </p:cNvSpPr>
          <p:nvPr>
            <p:ph type="title" idx="9"/>
          </p:nvPr>
        </p:nvSpPr>
        <p:spPr>
          <a:xfrm>
            <a:off x="1093743" y="1283832"/>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862" name="Google Shape;2862;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Executive Summary</a:t>
            </a:r>
            <a:endParaRPr/>
          </a:p>
        </p:txBody>
      </p:sp>
      <p:sp>
        <p:nvSpPr>
          <p:cNvPr id="2863" name="Google Shape;2863;p36"/>
          <p:cNvSpPr txBox="1">
            <a:spLocks noGrp="1"/>
          </p:cNvSpPr>
          <p:nvPr>
            <p:ph type="title" idx="2"/>
          </p:nvPr>
        </p:nvSpPr>
        <p:spPr>
          <a:xfrm>
            <a:off x="1963392" y="1283832"/>
            <a:ext cx="2583900" cy="775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Project Background</a:t>
            </a:r>
            <a:endParaRPr/>
          </a:p>
        </p:txBody>
      </p:sp>
      <p:sp>
        <p:nvSpPr>
          <p:cNvPr id="2864" name="Google Shape;2864;p36"/>
          <p:cNvSpPr txBox="1">
            <a:spLocks noGrp="1"/>
          </p:cNvSpPr>
          <p:nvPr>
            <p:ph type="title" idx="3"/>
          </p:nvPr>
        </p:nvSpPr>
        <p:spPr>
          <a:xfrm>
            <a:off x="2036786" y="2844672"/>
            <a:ext cx="2583900" cy="775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Business Problem &amp; Analytics Questions</a:t>
            </a:r>
            <a:endParaRPr/>
          </a:p>
        </p:txBody>
      </p:sp>
      <p:sp>
        <p:nvSpPr>
          <p:cNvPr id="2867" name="Google Shape;2867;p36"/>
          <p:cNvSpPr txBox="1">
            <a:spLocks noGrp="1"/>
          </p:cNvSpPr>
          <p:nvPr>
            <p:ph type="title" idx="5"/>
          </p:nvPr>
        </p:nvSpPr>
        <p:spPr>
          <a:xfrm>
            <a:off x="4436092" y="4156158"/>
            <a:ext cx="2583900" cy="775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 Sources Introduction</a:t>
            </a:r>
            <a:endParaRPr/>
          </a:p>
        </p:txBody>
      </p:sp>
      <p:sp>
        <p:nvSpPr>
          <p:cNvPr id="2868" name="Google Shape;2868;p36"/>
          <p:cNvSpPr txBox="1">
            <a:spLocks noGrp="1"/>
          </p:cNvSpPr>
          <p:nvPr>
            <p:ph type="title" idx="6"/>
          </p:nvPr>
        </p:nvSpPr>
        <p:spPr>
          <a:xfrm>
            <a:off x="6210367" y="2825505"/>
            <a:ext cx="2583900" cy="775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a:t>Further Explore on Analytics Questions </a:t>
            </a:r>
            <a:endParaRPr/>
          </a:p>
        </p:txBody>
      </p:sp>
      <p:sp>
        <p:nvSpPr>
          <p:cNvPr id="10" name="Google Shape;2859;p36">
            <a:extLst>
              <a:ext uri="{FF2B5EF4-FFF2-40B4-BE49-F238E27FC236}">
                <a16:creationId xmlns:a16="http://schemas.microsoft.com/office/drawing/2014/main" id="{29126212-8E1D-1D53-1BCE-76E5BCE9BE7C}"/>
              </a:ext>
            </a:extLst>
          </p:cNvPr>
          <p:cNvSpPr txBox="1">
            <a:spLocks/>
          </p:cNvSpPr>
          <p:nvPr/>
        </p:nvSpPr>
        <p:spPr>
          <a:xfrm>
            <a:off x="5614904" y="1136232"/>
            <a:ext cx="775800" cy="775800"/>
          </a:xfrm>
          <a:prstGeom prst="rect">
            <a:avLst/>
          </a:pr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4000"/>
              <a:buFont typeface="Montserrat"/>
              <a:buNone/>
              <a:defRPr sz="2800" b="1" i="0" u="none" strike="noStrike" cap="none">
                <a:solidFill>
                  <a:schemeClr val="lt1"/>
                </a:solidFill>
                <a:latin typeface="Montserrat"/>
                <a:ea typeface="Montserrat"/>
                <a:cs typeface="Montserrat"/>
                <a:sym typeface="Montserrat"/>
              </a:defRPr>
            </a:lvl1pPr>
            <a:lvl2pPr marR="0" lvl="1" algn="ctr" rtl="0">
              <a:lnSpc>
                <a:spcPct val="100000"/>
              </a:lnSpc>
              <a:spcBef>
                <a:spcPts val="0"/>
              </a:spcBef>
              <a:spcAft>
                <a:spcPts val="0"/>
              </a:spcAft>
              <a:buClr>
                <a:schemeClr val="dk2"/>
              </a:buClr>
              <a:buSzPts val="4000"/>
              <a:buFont typeface="Montserrat"/>
              <a:buNone/>
              <a:defRPr sz="4000" b="1" i="0" u="none" strike="noStrike" cap="none">
                <a:solidFill>
                  <a:schemeClr val="dk2"/>
                </a:solidFill>
                <a:latin typeface="Montserrat"/>
                <a:ea typeface="Montserrat"/>
                <a:cs typeface="Montserrat"/>
                <a:sym typeface="Montserrat"/>
              </a:defRPr>
            </a:lvl2pPr>
            <a:lvl3pPr marR="0" lvl="2" algn="ctr" rtl="0">
              <a:lnSpc>
                <a:spcPct val="100000"/>
              </a:lnSpc>
              <a:spcBef>
                <a:spcPts val="0"/>
              </a:spcBef>
              <a:spcAft>
                <a:spcPts val="0"/>
              </a:spcAft>
              <a:buClr>
                <a:schemeClr val="dk2"/>
              </a:buClr>
              <a:buSzPts val="4000"/>
              <a:buFont typeface="Montserrat"/>
              <a:buNone/>
              <a:defRPr sz="4000" b="1" i="0" u="none" strike="noStrike" cap="none">
                <a:solidFill>
                  <a:schemeClr val="dk2"/>
                </a:solidFill>
                <a:latin typeface="Montserrat"/>
                <a:ea typeface="Montserrat"/>
                <a:cs typeface="Montserrat"/>
                <a:sym typeface="Montserrat"/>
              </a:defRPr>
            </a:lvl3pPr>
            <a:lvl4pPr marR="0" lvl="3" algn="ctr" rtl="0">
              <a:lnSpc>
                <a:spcPct val="100000"/>
              </a:lnSpc>
              <a:spcBef>
                <a:spcPts val="0"/>
              </a:spcBef>
              <a:spcAft>
                <a:spcPts val="0"/>
              </a:spcAft>
              <a:buClr>
                <a:schemeClr val="dk2"/>
              </a:buClr>
              <a:buSzPts val="4000"/>
              <a:buFont typeface="Montserrat"/>
              <a:buNone/>
              <a:defRPr sz="4000" b="1" i="0" u="none" strike="noStrike" cap="none">
                <a:solidFill>
                  <a:schemeClr val="dk2"/>
                </a:solidFill>
                <a:latin typeface="Montserrat"/>
                <a:ea typeface="Montserrat"/>
                <a:cs typeface="Montserrat"/>
                <a:sym typeface="Montserrat"/>
              </a:defRPr>
            </a:lvl4pPr>
            <a:lvl5pPr marR="0" lvl="4" algn="ctr" rtl="0">
              <a:lnSpc>
                <a:spcPct val="100000"/>
              </a:lnSpc>
              <a:spcBef>
                <a:spcPts val="0"/>
              </a:spcBef>
              <a:spcAft>
                <a:spcPts val="0"/>
              </a:spcAft>
              <a:buClr>
                <a:schemeClr val="dk2"/>
              </a:buClr>
              <a:buSzPts val="4000"/>
              <a:buFont typeface="Montserrat"/>
              <a:buNone/>
              <a:defRPr sz="4000" b="1" i="0" u="none" strike="noStrike" cap="none">
                <a:solidFill>
                  <a:schemeClr val="dk2"/>
                </a:solidFill>
                <a:latin typeface="Montserrat"/>
                <a:ea typeface="Montserrat"/>
                <a:cs typeface="Montserrat"/>
                <a:sym typeface="Montserrat"/>
              </a:defRPr>
            </a:lvl5pPr>
            <a:lvl6pPr marR="0" lvl="5" algn="ctr" rtl="0">
              <a:lnSpc>
                <a:spcPct val="100000"/>
              </a:lnSpc>
              <a:spcBef>
                <a:spcPts val="0"/>
              </a:spcBef>
              <a:spcAft>
                <a:spcPts val="0"/>
              </a:spcAft>
              <a:buClr>
                <a:schemeClr val="dk2"/>
              </a:buClr>
              <a:buSzPts val="4000"/>
              <a:buFont typeface="Montserrat"/>
              <a:buNone/>
              <a:defRPr sz="4000" b="1" i="0" u="none" strike="noStrike" cap="none">
                <a:solidFill>
                  <a:schemeClr val="dk2"/>
                </a:solidFill>
                <a:latin typeface="Montserrat"/>
                <a:ea typeface="Montserrat"/>
                <a:cs typeface="Montserrat"/>
                <a:sym typeface="Montserrat"/>
              </a:defRPr>
            </a:lvl6pPr>
            <a:lvl7pPr marR="0" lvl="6" algn="ctr" rtl="0">
              <a:lnSpc>
                <a:spcPct val="100000"/>
              </a:lnSpc>
              <a:spcBef>
                <a:spcPts val="0"/>
              </a:spcBef>
              <a:spcAft>
                <a:spcPts val="0"/>
              </a:spcAft>
              <a:buClr>
                <a:schemeClr val="dk2"/>
              </a:buClr>
              <a:buSzPts val="4000"/>
              <a:buFont typeface="Montserrat"/>
              <a:buNone/>
              <a:defRPr sz="4000" b="1" i="0" u="none" strike="noStrike" cap="none">
                <a:solidFill>
                  <a:schemeClr val="dk2"/>
                </a:solidFill>
                <a:latin typeface="Montserrat"/>
                <a:ea typeface="Montserrat"/>
                <a:cs typeface="Montserrat"/>
                <a:sym typeface="Montserrat"/>
              </a:defRPr>
            </a:lvl7pPr>
            <a:lvl8pPr marR="0" lvl="7" algn="ctr" rtl="0">
              <a:lnSpc>
                <a:spcPct val="100000"/>
              </a:lnSpc>
              <a:spcBef>
                <a:spcPts val="0"/>
              </a:spcBef>
              <a:spcAft>
                <a:spcPts val="0"/>
              </a:spcAft>
              <a:buClr>
                <a:schemeClr val="dk2"/>
              </a:buClr>
              <a:buSzPts val="4000"/>
              <a:buFont typeface="Montserrat"/>
              <a:buNone/>
              <a:defRPr sz="4000" b="1" i="0" u="none" strike="noStrike" cap="none">
                <a:solidFill>
                  <a:schemeClr val="dk2"/>
                </a:solidFill>
                <a:latin typeface="Montserrat"/>
                <a:ea typeface="Montserrat"/>
                <a:cs typeface="Montserrat"/>
                <a:sym typeface="Montserrat"/>
              </a:defRPr>
            </a:lvl8pPr>
            <a:lvl9pPr marR="0" lvl="8" algn="ctr" rtl="0">
              <a:lnSpc>
                <a:spcPct val="100000"/>
              </a:lnSpc>
              <a:spcBef>
                <a:spcPts val="0"/>
              </a:spcBef>
              <a:spcAft>
                <a:spcPts val="0"/>
              </a:spcAft>
              <a:buClr>
                <a:schemeClr val="dk2"/>
              </a:buClr>
              <a:buSzPts val="4000"/>
              <a:buFont typeface="Montserrat"/>
              <a:buNone/>
              <a:defRPr sz="4000" b="1" i="0" u="none" strike="noStrike" cap="none">
                <a:solidFill>
                  <a:schemeClr val="dk2"/>
                </a:solidFill>
                <a:latin typeface="Montserrat"/>
                <a:ea typeface="Montserrat"/>
                <a:cs typeface="Montserrat"/>
                <a:sym typeface="Montserrat"/>
              </a:defRPr>
            </a:lvl9pPr>
          </a:lstStyle>
          <a:p>
            <a:r>
              <a:rPr lang="en"/>
              <a:t>05</a:t>
            </a:r>
          </a:p>
        </p:txBody>
      </p:sp>
      <p:sp>
        <p:nvSpPr>
          <p:cNvPr id="11" name="Google Shape;2868;p36">
            <a:extLst>
              <a:ext uri="{FF2B5EF4-FFF2-40B4-BE49-F238E27FC236}">
                <a16:creationId xmlns:a16="http://schemas.microsoft.com/office/drawing/2014/main" id="{C52A7500-5388-E390-EF9F-94D918C0037C}"/>
              </a:ext>
            </a:extLst>
          </p:cNvPr>
          <p:cNvSpPr txBox="1">
            <a:spLocks/>
          </p:cNvSpPr>
          <p:nvPr/>
        </p:nvSpPr>
        <p:spPr>
          <a:xfrm>
            <a:off x="6560100" y="1155398"/>
            <a:ext cx="2583900" cy="77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Montserrat"/>
              <a:buNone/>
              <a:defRPr sz="1800" b="1" i="0" u="none" strike="noStrike" cap="none">
                <a:solidFill>
                  <a:schemeClr val="dk2"/>
                </a:solidFill>
                <a:latin typeface="Montserrat"/>
                <a:ea typeface="Montserrat"/>
                <a:cs typeface="Montserrat"/>
                <a:sym typeface="Montserrat"/>
              </a:defRPr>
            </a:lvl1pPr>
            <a:lvl2pPr marR="0" lvl="1" algn="ctr" rtl="0">
              <a:lnSpc>
                <a:spcPct val="100000"/>
              </a:lnSpc>
              <a:spcBef>
                <a:spcPts val="0"/>
              </a:spcBef>
              <a:spcAft>
                <a:spcPts val="0"/>
              </a:spcAft>
              <a:buClr>
                <a:schemeClr val="dk2"/>
              </a:buClr>
              <a:buSzPts val="2800"/>
              <a:buFont typeface="Montserrat"/>
              <a:buNone/>
              <a:defRPr sz="2800" b="1" i="0" u="none" strike="noStrike" cap="none">
                <a:solidFill>
                  <a:schemeClr val="dk2"/>
                </a:solidFill>
                <a:latin typeface="Montserrat"/>
                <a:ea typeface="Montserrat"/>
                <a:cs typeface="Montserrat"/>
                <a:sym typeface="Montserrat"/>
              </a:defRPr>
            </a:lvl2pPr>
            <a:lvl3pPr marR="0" lvl="2" algn="ctr" rtl="0">
              <a:lnSpc>
                <a:spcPct val="100000"/>
              </a:lnSpc>
              <a:spcBef>
                <a:spcPts val="0"/>
              </a:spcBef>
              <a:spcAft>
                <a:spcPts val="0"/>
              </a:spcAft>
              <a:buClr>
                <a:schemeClr val="dk2"/>
              </a:buClr>
              <a:buSzPts val="2800"/>
              <a:buFont typeface="Montserrat"/>
              <a:buNone/>
              <a:defRPr sz="2800" b="1" i="0" u="none" strike="noStrike" cap="none">
                <a:solidFill>
                  <a:schemeClr val="dk2"/>
                </a:solidFill>
                <a:latin typeface="Montserrat"/>
                <a:ea typeface="Montserrat"/>
                <a:cs typeface="Montserrat"/>
                <a:sym typeface="Montserrat"/>
              </a:defRPr>
            </a:lvl3pPr>
            <a:lvl4pPr marR="0" lvl="3" algn="ctr" rtl="0">
              <a:lnSpc>
                <a:spcPct val="100000"/>
              </a:lnSpc>
              <a:spcBef>
                <a:spcPts val="0"/>
              </a:spcBef>
              <a:spcAft>
                <a:spcPts val="0"/>
              </a:spcAft>
              <a:buClr>
                <a:schemeClr val="dk2"/>
              </a:buClr>
              <a:buSzPts val="2800"/>
              <a:buFont typeface="Montserrat"/>
              <a:buNone/>
              <a:defRPr sz="2800" b="1" i="0" u="none" strike="noStrike" cap="none">
                <a:solidFill>
                  <a:schemeClr val="dk2"/>
                </a:solidFill>
                <a:latin typeface="Montserrat"/>
                <a:ea typeface="Montserrat"/>
                <a:cs typeface="Montserrat"/>
                <a:sym typeface="Montserrat"/>
              </a:defRPr>
            </a:lvl4pPr>
            <a:lvl5pPr marR="0" lvl="4" algn="ctr" rtl="0">
              <a:lnSpc>
                <a:spcPct val="100000"/>
              </a:lnSpc>
              <a:spcBef>
                <a:spcPts val="0"/>
              </a:spcBef>
              <a:spcAft>
                <a:spcPts val="0"/>
              </a:spcAft>
              <a:buClr>
                <a:schemeClr val="dk2"/>
              </a:buClr>
              <a:buSzPts val="2800"/>
              <a:buFont typeface="Montserrat"/>
              <a:buNone/>
              <a:defRPr sz="2800" b="1" i="0" u="none" strike="noStrike" cap="none">
                <a:solidFill>
                  <a:schemeClr val="dk2"/>
                </a:solidFill>
                <a:latin typeface="Montserrat"/>
                <a:ea typeface="Montserrat"/>
                <a:cs typeface="Montserrat"/>
                <a:sym typeface="Montserrat"/>
              </a:defRPr>
            </a:lvl5pPr>
            <a:lvl6pPr marR="0" lvl="5" algn="ctr" rtl="0">
              <a:lnSpc>
                <a:spcPct val="100000"/>
              </a:lnSpc>
              <a:spcBef>
                <a:spcPts val="0"/>
              </a:spcBef>
              <a:spcAft>
                <a:spcPts val="0"/>
              </a:spcAft>
              <a:buClr>
                <a:schemeClr val="dk2"/>
              </a:buClr>
              <a:buSzPts val="2800"/>
              <a:buFont typeface="Montserrat"/>
              <a:buNone/>
              <a:defRPr sz="2800" b="1" i="0" u="none" strike="noStrike" cap="none">
                <a:solidFill>
                  <a:schemeClr val="dk2"/>
                </a:solidFill>
                <a:latin typeface="Montserrat"/>
                <a:ea typeface="Montserrat"/>
                <a:cs typeface="Montserrat"/>
                <a:sym typeface="Montserrat"/>
              </a:defRPr>
            </a:lvl6pPr>
            <a:lvl7pPr marR="0" lvl="6" algn="ctr" rtl="0">
              <a:lnSpc>
                <a:spcPct val="100000"/>
              </a:lnSpc>
              <a:spcBef>
                <a:spcPts val="0"/>
              </a:spcBef>
              <a:spcAft>
                <a:spcPts val="0"/>
              </a:spcAft>
              <a:buClr>
                <a:schemeClr val="dk2"/>
              </a:buClr>
              <a:buSzPts val="2800"/>
              <a:buFont typeface="Montserrat"/>
              <a:buNone/>
              <a:defRPr sz="2800" b="1" i="0" u="none" strike="noStrike" cap="none">
                <a:solidFill>
                  <a:schemeClr val="dk2"/>
                </a:solidFill>
                <a:latin typeface="Montserrat"/>
                <a:ea typeface="Montserrat"/>
                <a:cs typeface="Montserrat"/>
                <a:sym typeface="Montserrat"/>
              </a:defRPr>
            </a:lvl7pPr>
            <a:lvl8pPr marR="0" lvl="7" algn="ctr" rtl="0">
              <a:lnSpc>
                <a:spcPct val="100000"/>
              </a:lnSpc>
              <a:spcBef>
                <a:spcPts val="0"/>
              </a:spcBef>
              <a:spcAft>
                <a:spcPts val="0"/>
              </a:spcAft>
              <a:buClr>
                <a:schemeClr val="dk2"/>
              </a:buClr>
              <a:buSzPts val="2800"/>
              <a:buFont typeface="Montserrat"/>
              <a:buNone/>
              <a:defRPr sz="2800" b="1" i="0" u="none" strike="noStrike" cap="none">
                <a:solidFill>
                  <a:schemeClr val="dk2"/>
                </a:solidFill>
                <a:latin typeface="Montserrat"/>
                <a:ea typeface="Montserrat"/>
                <a:cs typeface="Montserrat"/>
                <a:sym typeface="Montserrat"/>
              </a:defRPr>
            </a:lvl8pPr>
            <a:lvl9pPr marR="0" lvl="8" algn="ctr" rtl="0">
              <a:lnSpc>
                <a:spcPct val="100000"/>
              </a:lnSpc>
              <a:spcBef>
                <a:spcPts val="0"/>
              </a:spcBef>
              <a:spcAft>
                <a:spcPts val="0"/>
              </a:spcAft>
              <a:buClr>
                <a:schemeClr val="dk2"/>
              </a:buClr>
              <a:buSzPts val="2800"/>
              <a:buFont typeface="Montserrat"/>
              <a:buNone/>
              <a:defRPr sz="2800" b="1" i="0" u="none" strike="noStrike" cap="none">
                <a:solidFill>
                  <a:schemeClr val="dk2"/>
                </a:solidFill>
                <a:latin typeface="Montserrat"/>
                <a:ea typeface="Montserrat"/>
                <a:cs typeface="Montserrat"/>
                <a:sym typeface="Montserrat"/>
              </a:defRPr>
            </a:lvl9pPr>
          </a:lstStyle>
          <a:p>
            <a:r>
              <a:rPr lang="en-CA"/>
              <a:t>Implementing Challenges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F3892-BCAA-586A-8C91-5259C0B5789B}"/>
              </a:ext>
            </a:extLst>
          </p:cNvPr>
          <p:cNvSpPr>
            <a:spLocks noGrp="1"/>
          </p:cNvSpPr>
          <p:nvPr>
            <p:ph type="title"/>
          </p:nvPr>
        </p:nvSpPr>
        <p:spPr/>
        <p:txBody>
          <a:bodyPr/>
          <a:lstStyle/>
          <a:p>
            <a:r>
              <a:rPr lang="en-US"/>
              <a:t>Background </a:t>
            </a:r>
          </a:p>
        </p:txBody>
      </p:sp>
      <p:sp>
        <p:nvSpPr>
          <p:cNvPr id="3" name="Text Placeholder 2">
            <a:extLst>
              <a:ext uri="{FF2B5EF4-FFF2-40B4-BE49-F238E27FC236}">
                <a16:creationId xmlns:a16="http://schemas.microsoft.com/office/drawing/2014/main" id="{E7B81B31-9AAD-7AED-0B36-D6834D4D7D3A}"/>
              </a:ext>
            </a:extLst>
          </p:cNvPr>
          <p:cNvSpPr>
            <a:spLocks noGrp="1"/>
          </p:cNvSpPr>
          <p:nvPr>
            <p:ph type="body" idx="1"/>
          </p:nvPr>
        </p:nvSpPr>
        <p:spPr>
          <a:xfrm>
            <a:off x="471991" y="1052238"/>
            <a:ext cx="4903965" cy="3756339"/>
          </a:xfrm>
        </p:spPr>
        <p:txBody>
          <a:bodyPr/>
          <a:lstStyle/>
          <a:p>
            <a:pPr marL="152400" indent="0">
              <a:buNone/>
            </a:pPr>
            <a:r>
              <a:rPr lang="en-US" b="1">
                <a:solidFill>
                  <a:srgbClr val="374151"/>
                </a:solidFill>
                <a:cs typeface="Segoe UI"/>
              </a:rPr>
              <a:t>Data Collection</a:t>
            </a:r>
          </a:p>
          <a:p>
            <a:pPr marL="323850" indent="-171450">
              <a:buFont typeface="Calibri"/>
              <a:buChar char="-"/>
            </a:pPr>
            <a:r>
              <a:rPr lang="en-US">
                <a:solidFill>
                  <a:srgbClr val="374151"/>
                </a:solidFill>
                <a:cs typeface="Segoe UI"/>
              </a:rPr>
              <a:t>The collection is done by the Tanzania's revenue authority, from the research paper (</a:t>
            </a:r>
            <a:r>
              <a:rPr lang="en-US" err="1">
                <a:solidFill>
                  <a:srgbClr val="374151"/>
                </a:solidFill>
                <a:cs typeface="Segoe UI"/>
              </a:rPr>
              <a:t>Mwaijande</a:t>
            </a:r>
            <a:r>
              <a:rPr lang="en-US">
                <a:solidFill>
                  <a:srgbClr val="374151"/>
                </a:solidFill>
                <a:cs typeface="Segoe UI"/>
              </a:rPr>
              <a:t> et al., 2021)</a:t>
            </a:r>
          </a:p>
          <a:p>
            <a:pPr marL="152400" indent="0">
              <a:buNone/>
            </a:pPr>
            <a:endParaRPr lang="en-US">
              <a:solidFill>
                <a:srgbClr val="374151"/>
              </a:solidFill>
              <a:latin typeface="Montserrat" pitchFamily="2" charset="77"/>
              <a:cs typeface="Segoe UI"/>
            </a:endParaRPr>
          </a:p>
          <a:p>
            <a:pPr marL="152400" indent="0">
              <a:buNone/>
            </a:pPr>
            <a:r>
              <a:rPr lang="en-US" b="1">
                <a:solidFill>
                  <a:srgbClr val="374151"/>
                </a:solidFill>
                <a:cs typeface="Segoe UI"/>
              </a:rPr>
              <a:t>Experiment Design</a:t>
            </a:r>
            <a:endParaRPr lang="en-US">
              <a:solidFill>
                <a:srgbClr val="374151"/>
              </a:solidFill>
              <a:cs typeface="Segoe UI"/>
            </a:endParaRPr>
          </a:p>
          <a:p>
            <a:pPr marL="349250" indent="-171450">
              <a:buFont typeface="Calibri"/>
              <a:buChar char="-"/>
            </a:pPr>
            <a:r>
              <a:rPr lang="en-US">
                <a:solidFill>
                  <a:srgbClr val="374151"/>
                </a:solidFill>
                <a:cs typeface="Segoe UI"/>
              </a:rPr>
              <a:t>Big-stick randomization method to assign taxpayers into 3 treatment groups and 1 control group</a:t>
            </a:r>
          </a:p>
          <a:p>
            <a:pPr marL="349250" indent="-171450">
              <a:buFont typeface="Calibri"/>
              <a:buChar char="-"/>
            </a:pPr>
            <a:endParaRPr lang="en-US">
              <a:solidFill>
                <a:srgbClr val="374151"/>
              </a:solidFill>
              <a:latin typeface="Montserrat" pitchFamily="2" charset="77"/>
              <a:cs typeface="Segoe UI"/>
            </a:endParaRPr>
          </a:p>
          <a:p>
            <a:pPr marL="349250" indent="-171450">
              <a:buFont typeface="Calibri"/>
              <a:buChar char="-"/>
            </a:pPr>
            <a:r>
              <a:rPr lang="en-US">
                <a:solidFill>
                  <a:srgbClr val="374151"/>
                </a:solidFill>
                <a:cs typeface="Segoe UI"/>
              </a:rPr>
              <a:t>Baseline analysis to ensure that each treatment group was identical to the control group before the start of the intervention  </a:t>
            </a:r>
          </a:p>
          <a:p>
            <a:pPr marL="177800" indent="0">
              <a:buNone/>
            </a:pPr>
            <a:endParaRPr lang="en-US">
              <a:solidFill>
                <a:srgbClr val="374151"/>
              </a:solidFill>
              <a:cs typeface="Segoe UI"/>
            </a:endParaRPr>
          </a:p>
          <a:p>
            <a:pPr marL="349250" indent="-171450">
              <a:buFont typeface="Calibri"/>
              <a:buChar char="-"/>
            </a:pPr>
            <a:r>
              <a:rPr lang="en-US">
                <a:solidFill>
                  <a:srgbClr val="374151"/>
                </a:solidFill>
                <a:cs typeface="Segoe UI"/>
              </a:rPr>
              <a:t>No explicit pretest measurement of the subjects' tax compliance </a:t>
            </a:r>
            <a:r>
              <a:rPr lang="en-US" err="1">
                <a:solidFill>
                  <a:srgbClr val="374151"/>
                </a:solidFill>
                <a:cs typeface="Segoe UI"/>
              </a:rPr>
              <a:t>behaviours</a:t>
            </a:r>
            <a:r>
              <a:rPr lang="en-US">
                <a:solidFill>
                  <a:srgbClr val="374151"/>
                </a:solidFill>
                <a:cs typeface="Segoe UI"/>
              </a:rPr>
              <a:t> so no reactive measurement issue</a:t>
            </a:r>
          </a:p>
          <a:p>
            <a:pPr marL="349250" indent="-171450">
              <a:buFont typeface="Calibri"/>
              <a:buChar char="-"/>
            </a:pPr>
            <a:endParaRPr lang="en-US">
              <a:solidFill>
                <a:srgbClr val="374151"/>
              </a:solidFill>
              <a:cs typeface="Segoe UI"/>
            </a:endParaRPr>
          </a:p>
          <a:p>
            <a:pPr marL="349250" indent="-171450">
              <a:buFont typeface="Calibri"/>
              <a:buChar char="-"/>
            </a:pPr>
            <a:endParaRPr lang="en-US">
              <a:solidFill>
                <a:srgbClr val="374151"/>
              </a:solidFill>
              <a:cs typeface="Segoe UI"/>
            </a:endParaRPr>
          </a:p>
        </p:txBody>
      </p:sp>
      <p:pic>
        <p:nvPicPr>
          <p:cNvPr id="4" name="Picture 3" descr="A close-up of a test&#10;&#10;Description automatically generated">
            <a:extLst>
              <a:ext uri="{FF2B5EF4-FFF2-40B4-BE49-F238E27FC236}">
                <a16:creationId xmlns:a16="http://schemas.microsoft.com/office/drawing/2014/main" id="{60F4955E-8766-97D9-2B57-EC043B17A78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75645" y="2064776"/>
            <a:ext cx="3682091" cy="1722600"/>
          </a:xfrm>
          <a:prstGeom prst="rect">
            <a:avLst/>
          </a:prstGeom>
        </p:spPr>
      </p:pic>
    </p:spTree>
    <p:extLst>
      <p:ext uri="{BB962C8B-B14F-4D97-AF65-F5344CB8AC3E}">
        <p14:creationId xmlns:p14="http://schemas.microsoft.com/office/powerpoint/2010/main" val="1771539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07AC6C8-510B-5AC5-73DE-1D257EA70076}"/>
              </a:ext>
            </a:extLst>
          </p:cNvPr>
          <p:cNvSpPr>
            <a:spLocks noGrp="1"/>
          </p:cNvSpPr>
          <p:nvPr>
            <p:ph type="title"/>
          </p:nvPr>
        </p:nvSpPr>
        <p:spPr>
          <a:xfrm>
            <a:off x="567139" y="452726"/>
            <a:ext cx="7704000" cy="572700"/>
          </a:xfrm>
        </p:spPr>
        <p:txBody>
          <a:bodyPr/>
          <a:lstStyle/>
          <a:p>
            <a:r>
              <a:rPr lang="en-US">
                <a:solidFill>
                  <a:schemeClr val="tx2">
                    <a:lumMod val="75000"/>
                  </a:schemeClr>
                </a:solidFill>
              </a:rPr>
              <a:t>Business Problem &amp; Analytics Questions</a:t>
            </a:r>
          </a:p>
        </p:txBody>
      </p:sp>
      <p:cxnSp>
        <p:nvCxnSpPr>
          <p:cNvPr id="10" name="Straight Connector 9">
            <a:extLst>
              <a:ext uri="{FF2B5EF4-FFF2-40B4-BE49-F238E27FC236}">
                <a16:creationId xmlns:a16="http://schemas.microsoft.com/office/drawing/2014/main" id="{0FBAA428-FFC7-C9C9-6861-A64BA1ABD724}"/>
              </a:ext>
            </a:extLst>
          </p:cNvPr>
          <p:cNvCxnSpPr>
            <a:cxnSpLocks/>
          </p:cNvCxnSpPr>
          <p:nvPr/>
        </p:nvCxnSpPr>
        <p:spPr>
          <a:xfrm>
            <a:off x="4277802" y="2007762"/>
            <a:ext cx="0" cy="692908"/>
          </a:xfrm>
          <a:prstGeom prst="line">
            <a:avLst/>
          </a:prstGeom>
        </p:spPr>
        <p:style>
          <a:lnRef idx="2">
            <a:schemeClr val="dk1"/>
          </a:lnRef>
          <a:fillRef idx="0">
            <a:schemeClr val="dk1"/>
          </a:fillRef>
          <a:effectRef idx="1">
            <a:schemeClr val="dk1"/>
          </a:effectRef>
          <a:fontRef idx="minor">
            <a:schemeClr val="tx1"/>
          </a:fontRef>
        </p:style>
      </p:cxnSp>
      <p:cxnSp>
        <p:nvCxnSpPr>
          <p:cNvPr id="14" name="Straight Connector 13">
            <a:extLst>
              <a:ext uri="{FF2B5EF4-FFF2-40B4-BE49-F238E27FC236}">
                <a16:creationId xmlns:a16="http://schemas.microsoft.com/office/drawing/2014/main" id="{F996638D-69C4-ED4A-AAE6-97BC046F0C88}"/>
              </a:ext>
            </a:extLst>
          </p:cNvPr>
          <p:cNvCxnSpPr>
            <a:cxnSpLocks/>
          </p:cNvCxnSpPr>
          <p:nvPr/>
        </p:nvCxnSpPr>
        <p:spPr>
          <a:xfrm>
            <a:off x="1640158" y="2700670"/>
            <a:ext cx="5563724" cy="0"/>
          </a:xfrm>
          <a:prstGeom prst="line">
            <a:avLst/>
          </a:prstGeom>
        </p:spPr>
        <p:style>
          <a:lnRef idx="2">
            <a:schemeClr val="dk1"/>
          </a:lnRef>
          <a:fillRef idx="0">
            <a:schemeClr val="dk1"/>
          </a:fillRef>
          <a:effectRef idx="1">
            <a:schemeClr val="dk1"/>
          </a:effectRef>
          <a:fontRef idx="minor">
            <a:schemeClr val="tx1"/>
          </a:fontRef>
        </p:style>
      </p:cxnSp>
      <p:cxnSp>
        <p:nvCxnSpPr>
          <p:cNvPr id="18" name="Straight Connector 17">
            <a:extLst>
              <a:ext uri="{FF2B5EF4-FFF2-40B4-BE49-F238E27FC236}">
                <a16:creationId xmlns:a16="http://schemas.microsoft.com/office/drawing/2014/main" id="{911D3255-1294-E351-30BB-FD659B410E7F}"/>
              </a:ext>
            </a:extLst>
          </p:cNvPr>
          <p:cNvCxnSpPr/>
          <p:nvPr/>
        </p:nvCxnSpPr>
        <p:spPr>
          <a:xfrm>
            <a:off x="1656060" y="2700670"/>
            <a:ext cx="0" cy="612251"/>
          </a:xfrm>
          <a:prstGeom prst="line">
            <a:avLst/>
          </a:prstGeom>
        </p:spPr>
        <p:style>
          <a:lnRef idx="2">
            <a:schemeClr val="dk1"/>
          </a:lnRef>
          <a:fillRef idx="0">
            <a:schemeClr val="dk1"/>
          </a:fillRef>
          <a:effectRef idx="1">
            <a:schemeClr val="dk1"/>
          </a:effectRef>
          <a:fontRef idx="minor">
            <a:schemeClr val="tx1"/>
          </a:fontRef>
        </p:style>
      </p:cxnSp>
      <p:cxnSp>
        <p:nvCxnSpPr>
          <p:cNvPr id="19" name="Straight Connector 18">
            <a:extLst>
              <a:ext uri="{FF2B5EF4-FFF2-40B4-BE49-F238E27FC236}">
                <a16:creationId xmlns:a16="http://schemas.microsoft.com/office/drawing/2014/main" id="{EC0D9603-CEC7-3897-83A2-B50D15A39248}"/>
              </a:ext>
            </a:extLst>
          </p:cNvPr>
          <p:cNvCxnSpPr/>
          <p:nvPr/>
        </p:nvCxnSpPr>
        <p:spPr>
          <a:xfrm>
            <a:off x="4277802" y="2700669"/>
            <a:ext cx="0" cy="612251"/>
          </a:xfrm>
          <a:prstGeom prst="line">
            <a:avLst/>
          </a:prstGeom>
        </p:spPr>
        <p:style>
          <a:lnRef idx="2">
            <a:schemeClr val="dk1"/>
          </a:lnRef>
          <a:fillRef idx="0">
            <a:schemeClr val="dk1"/>
          </a:fillRef>
          <a:effectRef idx="1">
            <a:schemeClr val="dk1"/>
          </a:effectRef>
          <a:fontRef idx="minor">
            <a:schemeClr val="tx1"/>
          </a:fontRef>
        </p:style>
      </p:cxnSp>
      <p:cxnSp>
        <p:nvCxnSpPr>
          <p:cNvPr id="20" name="Straight Connector 19">
            <a:extLst>
              <a:ext uri="{FF2B5EF4-FFF2-40B4-BE49-F238E27FC236}">
                <a16:creationId xmlns:a16="http://schemas.microsoft.com/office/drawing/2014/main" id="{450F79B1-1430-34E9-B5A5-15DEEABE0650}"/>
              </a:ext>
            </a:extLst>
          </p:cNvPr>
          <p:cNvCxnSpPr/>
          <p:nvPr/>
        </p:nvCxnSpPr>
        <p:spPr>
          <a:xfrm>
            <a:off x="7203882" y="2700669"/>
            <a:ext cx="0" cy="612251"/>
          </a:xfrm>
          <a:prstGeom prst="line">
            <a:avLst/>
          </a:prstGeom>
        </p:spPr>
        <p:style>
          <a:lnRef idx="2">
            <a:schemeClr val="dk1"/>
          </a:lnRef>
          <a:fillRef idx="0">
            <a:schemeClr val="dk1"/>
          </a:fillRef>
          <a:effectRef idx="1">
            <a:schemeClr val="dk1"/>
          </a:effectRef>
          <a:fontRef idx="minor">
            <a:schemeClr val="tx1"/>
          </a:fontRef>
        </p:style>
      </p:cxnSp>
      <p:pic>
        <p:nvPicPr>
          <p:cNvPr id="22" name="Picture 21" descr="A colorful light bulb with a puzzle piece missing&#10;&#10;Description automatically generated">
            <a:extLst>
              <a:ext uri="{FF2B5EF4-FFF2-40B4-BE49-F238E27FC236}">
                <a16:creationId xmlns:a16="http://schemas.microsoft.com/office/drawing/2014/main" id="{D4D8B282-97D5-C9FC-08B5-B2442433A6CB}"/>
              </a:ext>
            </a:extLst>
          </p:cNvPr>
          <p:cNvPicPr>
            <a:picLocks noChangeAspect="1"/>
          </p:cNvPicPr>
          <p:nvPr/>
        </p:nvPicPr>
        <p:blipFill>
          <a:blip r:embed="rId3"/>
          <a:stretch>
            <a:fillRect/>
          </a:stretch>
        </p:blipFill>
        <p:spPr>
          <a:xfrm rot="1018941">
            <a:off x="8046719" y="578054"/>
            <a:ext cx="1070776" cy="1070776"/>
          </a:xfrm>
          <a:prstGeom prst="rect">
            <a:avLst/>
          </a:prstGeom>
        </p:spPr>
      </p:pic>
      <p:sp>
        <p:nvSpPr>
          <p:cNvPr id="23" name="Google Shape;4614;p59">
            <a:extLst>
              <a:ext uri="{FF2B5EF4-FFF2-40B4-BE49-F238E27FC236}">
                <a16:creationId xmlns:a16="http://schemas.microsoft.com/office/drawing/2014/main" id="{4ED971C6-7F8B-55AC-9A9A-846BEE1CC500}"/>
              </a:ext>
            </a:extLst>
          </p:cNvPr>
          <p:cNvSpPr/>
          <p:nvPr/>
        </p:nvSpPr>
        <p:spPr>
          <a:xfrm>
            <a:off x="845027" y="1259343"/>
            <a:ext cx="7068661" cy="758247"/>
          </a:xfrm>
          <a:prstGeom prst="roundRect">
            <a:avLst>
              <a:gd name="adj" fmla="val 16667"/>
            </a:avLst>
          </a:prstGeom>
          <a:ln>
            <a:solidFill>
              <a:schemeClr val="tx2">
                <a:lumMod val="75000"/>
              </a:schemeClr>
            </a:solidFill>
            <a:headEnd type="none" w="sm" len="sm"/>
            <a:tailEnd type="none" w="sm" len="sm"/>
          </a:ln>
        </p:spPr>
        <p:style>
          <a:lnRef idx="2">
            <a:schemeClr val="accent3"/>
          </a:lnRef>
          <a:fillRef idx="1">
            <a:schemeClr val="lt1"/>
          </a:fillRef>
          <a:effectRef idx="0">
            <a:schemeClr val="accent3"/>
          </a:effectRef>
          <a:fontRef idx="minor">
            <a:schemeClr val="dk1"/>
          </a:fontRef>
        </p:style>
        <p:txBody>
          <a:bodyPr spcFirstLastPara="1" wrap="square" lIns="91425" tIns="91425" rIns="91425" bIns="91425" anchor="ctr" anchorCtr="0">
            <a:noAutofit/>
          </a:bodyPr>
          <a:lstStyle/>
          <a:p>
            <a:r>
              <a:rPr lang="en-US" sz="1600" i="1">
                <a:latin typeface="Montserrat" pitchFamily="2" charset="77"/>
              </a:rPr>
              <a:t>What strategies can be implemented and preferred to enhance property tax collection and ensure comply with their obligations?</a:t>
            </a:r>
          </a:p>
        </p:txBody>
      </p:sp>
      <p:sp>
        <p:nvSpPr>
          <p:cNvPr id="26" name="Rounded Rectangle 25">
            <a:extLst>
              <a:ext uri="{FF2B5EF4-FFF2-40B4-BE49-F238E27FC236}">
                <a16:creationId xmlns:a16="http://schemas.microsoft.com/office/drawing/2014/main" id="{8CB04208-07E3-6963-6931-32FC30AC23C2}"/>
              </a:ext>
            </a:extLst>
          </p:cNvPr>
          <p:cNvSpPr/>
          <p:nvPr/>
        </p:nvSpPr>
        <p:spPr>
          <a:xfrm>
            <a:off x="845027" y="3332089"/>
            <a:ext cx="1622066" cy="140220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solidFill>
                <a:srgbClr val="374151"/>
              </a:solidFill>
              <a:latin typeface="Montserrat" pitchFamily="2" charset="77"/>
              <a:cs typeface="Arial"/>
            </a:endParaRPr>
          </a:p>
          <a:p>
            <a:pPr algn="ctr"/>
            <a:r>
              <a:rPr lang="en-US">
                <a:solidFill>
                  <a:schemeClr val="tx1"/>
                </a:solidFill>
                <a:latin typeface="Montserrat" pitchFamily="2" charset="77"/>
              </a:rPr>
              <a:t>Accessing</a:t>
            </a:r>
          </a:p>
          <a:p>
            <a:pPr algn="ctr"/>
            <a:r>
              <a:rPr lang="en-US">
                <a:solidFill>
                  <a:schemeClr val="tx1"/>
                </a:solidFill>
                <a:latin typeface="Montserrat" pitchFamily="2" charset="77"/>
              </a:rPr>
              <a:t> Impacts of SMS Message Treatments on Tax Compliance</a:t>
            </a:r>
            <a:endParaRPr lang="en-US">
              <a:solidFill>
                <a:schemeClr val="tx1"/>
              </a:solidFill>
              <a:latin typeface="Montserrat" pitchFamily="2" charset="77"/>
              <a:cs typeface="Arial"/>
            </a:endParaRPr>
          </a:p>
          <a:p>
            <a:pPr algn="ctr"/>
            <a:endParaRPr lang="en-US">
              <a:cs typeface="Arial"/>
            </a:endParaRPr>
          </a:p>
        </p:txBody>
      </p:sp>
      <p:sp>
        <p:nvSpPr>
          <p:cNvPr id="27" name="Rounded Rectangle 26">
            <a:extLst>
              <a:ext uri="{FF2B5EF4-FFF2-40B4-BE49-F238E27FC236}">
                <a16:creationId xmlns:a16="http://schemas.microsoft.com/office/drawing/2014/main" id="{CFAC733F-CA01-4152-0CFF-3AB87E174539}"/>
              </a:ext>
            </a:extLst>
          </p:cNvPr>
          <p:cNvSpPr/>
          <p:nvPr/>
        </p:nvSpPr>
        <p:spPr>
          <a:xfrm>
            <a:off x="3437397" y="3332089"/>
            <a:ext cx="1774132" cy="142137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ontserrat" pitchFamily="2" charset="77"/>
              </a:rPr>
              <a:t>Analyzing </a:t>
            </a:r>
            <a:r>
              <a:rPr lang="en-US" dirty="0" err="1">
                <a:solidFill>
                  <a:schemeClr val="tx1"/>
                </a:solidFill>
                <a:latin typeface="Montserrat" pitchFamily="2" charset="77"/>
              </a:rPr>
              <a:t>Mjumbe</a:t>
            </a:r>
            <a:r>
              <a:rPr lang="en-US" dirty="0">
                <a:solidFill>
                  <a:schemeClr val="tx1"/>
                </a:solidFill>
                <a:latin typeface="Montserrat" pitchFamily="2" charset="77"/>
              </a:rPr>
              <a:t> Size Impact on Tax Compliance</a:t>
            </a:r>
          </a:p>
        </p:txBody>
      </p:sp>
      <p:sp>
        <p:nvSpPr>
          <p:cNvPr id="28" name="Rounded Rectangle 27">
            <a:extLst>
              <a:ext uri="{FF2B5EF4-FFF2-40B4-BE49-F238E27FC236}">
                <a16:creationId xmlns:a16="http://schemas.microsoft.com/office/drawing/2014/main" id="{FB9F61FC-4D31-B3FC-5CA5-D41500A70369}"/>
              </a:ext>
            </a:extLst>
          </p:cNvPr>
          <p:cNvSpPr/>
          <p:nvPr/>
        </p:nvSpPr>
        <p:spPr>
          <a:xfrm>
            <a:off x="6296134" y="3313712"/>
            <a:ext cx="1975002" cy="143737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latin typeface="Montserrat" pitchFamily="2" charset="77"/>
                <a:cs typeface="Arial"/>
              </a:rPr>
              <a:t>Produce a robust linear analysis of relationship based on panel technique</a:t>
            </a:r>
          </a:p>
        </p:txBody>
      </p:sp>
    </p:spTree>
    <p:extLst>
      <p:ext uri="{BB962C8B-B14F-4D97-AF65-F5344CB8AC3E}">
        <p14:creationId xmlns:p14="http://schemas.microsoft.com/office/powerpoint/2010/main" val="3673485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81E5C-060C-574E-9DBF-6BA3FE367589}"/>
              </a:ext>
            </a:extLst>
          </p:cNvPr>
          <p:cNvSpPr>
            <a:spLocks noGrp="1"/>
          </p:cNvSpPr>
          <p:nvPr>
            <p:ph type="title"/>
          </p:nvPr>
        </p:nvSpPr>
        <p:spPr>
          <a:xfrm>
            <a:off x="615225" y="445025"/>
            <a:ext cx="7704000" cy="572700"/>
          </a:xfrm>
        </p:spPr>
        <p:txBody>
          <a:bodyPr/>
          <a:lstStyle/>
          <a:p>
            <a:r>
              <a:rPr lang="en-US"/>
              <a:t>Data Source</a:t>
            </a:r>
          </a:p>
        </p:txBody>
      </p:sp>
      <p:graphicFrame>
        <p:nvGraphicFramePr>
          <p:cNvPr id="4" name="Table 3">
            <a:extLst>
              <a:ext uri="{FF2B5EF4-FFF2-40B4-BE49-F238E27FC236}">
                <a16:creationId xmlns:a16="http://schemas.microsoft.com/office/drawing/2014/main" id="{A8822AD4-4AD4-D6B5-53C9-963EA8E9A2BB}"/>
              </a:ext>
            </a:extLst>
          </p:cNvPr>
          <p:cNvGraphicFramePr>
            <a:graphicFrameLocks noGrp="1"/>
          </p:cNvGraphicFramePr>
          <p:nvPr>
            <p:extLst>
              <p:ext uri="{D42A27DB-BD31-4B8C-83A1-F6EECF244321}">
                <p14:modId xmlns:p14="http://schemas.microsoft.com/office/powerpoint/2010/main" val="1177112554"/>
              </p:ext>
            </p:extLst>
          </p:nvPr>
        </p:nvGraphicFramePr>
        <p:xfrm>
          <a:off x="939384" y="1025799"/>
          <a:ext cx="7265231" cy="3184250"/>
        </p:xfrm>
        <a:graphic>
          <a:graphicData uri="http://schemas.openxmlformats.org/drawingml/2006/table">
            <a:tbl>
              <a:tblPr firstRow="1" bandRow="1">
                <a:tableStyleId>{69C7853C-536D-4A76-A0AE-DD22124D55A5}</a:tableStyleId>
              </a:tblPr>
              <a:tblGrid>
                <a:gridCol w="1631201">
                  <a:extLst>
                    <a:ext uri="{9D8B030D-6E8A-4147-A177-3AD203B41FA5}">
                      <a16:colId xmlns:a16="http://schemas.microsoft.com/office/drawing/2014/main" val="447020159"/>
                    </a:ext>
                  </a:extLst>
                </a:gridCol>
                <a:gridCol w="2001414">
                  <a:extLst>
                    <a:ext uri="{9D8B030D-6E8A-4147-A177-3AD203B41FA5}">
                      <a16:colId xmlns:a16="http://schemas.microsoft.com/office/drawing/2014/main" val="3030572383"/>
                    </a:ext>
                  </a:extLst>
                </a:gridCol>
                <a:gridCol w="1816308">
                  <a:extLst>
                    <a:ext uri="{9D8B030D-6E8A-4147-A177-3AD203B41FA5}">
                      <a16:colId xmlns:a16="http://schemas.microsoft.com/office/drawing/2014/main" val="839579154"/>
                    </a:ext>
                  </a:extLst>
                </a:gridCol>
                <a:gridCol w="1816308">
                  <a:extLst>
                    <a:ext uri="{9D8B030D-6E8A-4147-A177-3AD203B41FA5}">
                      <a16:colId xmlns:a16="http://schemas.microsoft.com/office/drawing/2014/main" val="3610071429"/>
                    </a:ext>
                  </a:extLst>
                </a:gridCol>
              </a:tblGrid>
              <a:tr h="367798">
                <a:tc gridSpan="2">
                  <a:txBody>
                    <a:bodyPr/>
                    <a:lstStyle/>
                    <a:p>
                      <a:r>
                        <a:rPr lang="en-US" sz="1600">
                          <a:latin typeface="Montserrat" pitchFamily="2" charset="77"/>
                        </a:rPr>
                        <a:t>Total 21,328 taxpayers</a:t>
                      </a:r>
                    </a:p>
                  </a:txBody>
                  <a:tcPr/>
                </a:tc>
                <a:tc hMerge="1">
                  <a:txBody>
                    <a:bodyPr/>
                    <a:lstStyle/>
                    <a:p>
                      <a:endParaRPr lang="en-US"/>
                    </a:p>
                  </a:txBody>
                  <a:tcPr/>
                </a:tc>
                <a:tc gridSpan="2">
                  <a:txBody>
                    <a:bodyPr/>
                    <a:lstStyle/>
                    <a:p>
                      <a:r>
                        <a:rPr lang="en-US" sz="1600">
                          <a:latin typeface="Montserrat" pitchFamily="2" charset="77"/>
                        </a:rPr>
                        <a:t>668 local leaders</a:t>
                      </a:r>
                    </a:p>
                  </a:txBody>
                  <a:tcPr/>
                </a:tc>
                <a:tc hMerge="1">
                  <a:txBody>
                    <a:bodyPr/>
                    <a:lstStyle/>
                    <a:p>
                      <a:endParaRPr lang="en-US"/>
                    </a:p>
                  </a:txBody>
                  <a:tcPr/>
                </a:tc>
                <a:extLst>
                  <a:ext uri="{0D108BD9-81ED-4DB2-BD59-A6C34878D82A}">
                    <a16:rowId xmlns:a16="http://schemas.microsoft.com/office/drawing/2014/main" val="1149462362"/>
                  </a:ext>
                </a:extLst>
              </a:tr>
              <a:tr h="409046">
                <a:tc>
                  <a:txBody>
                    <a:bodyPr/>
                    <a:lstStyle/>
                    <a:p>
                      <a:r>
                        <a:rPr lang="en-CA" sz="1400" b="0" i="0" u="none" strike="noStrike" cap="none" err="1">
                          <a:solidFill>
                            <a:schemeClr val="dk1"/>
                          </a:solidFill>
                          <a:effectLst/>
                          <a:latin typeface="Montserrat" pitchFamily="2" charset="77"/>
                          <a:ea typeface="+mn-ea"/>
                          <a:cs typeface="+mn-cs"/>
                          <a:sym typeface="Arial"/>
                        </a:rPr>
                        <a:t>Mjumbe</a:t>
                      </a:r>
                      <a:r>
                        <a:rPr lang="en-CA" sz="1400" b="0" i="0" u="none" strike="noStrike" cap="none">
                          <a:solidFill>
                            <a:schemeClr val="dk1"/>
                          </a:solidFill>
                          <a:effectLst/>
                          <a:latin typeface="Montserrat" pitchFamily="2" charset="77"/>
                          <a:ea typeface="+mn-ea"/>
                          <a:cs typeface="+mn-cs"/>
                          <a:sym typeface="Arial"/>
                        </a:rPr>
                        <a:t> ID:</a:t>
                      </a:r>
                      <a:endParaRPr lang="en-US">
                        <a:latin typeface="Montserrat" pitchFamily="2" charset="77"/>
                      </a:endParaRPr>
                    </a:p>
                  </a:txBody>
                  <a:tcPr/>
                </a:tc>
                <a:tc>
                  <a:txBody>
                    <a:bodyPr/>
                    <a:lstStyle/>
                    <a:p>
                      <a:r>
                        <a:rPr lang="en-CA" sz="1400" b="0" i="0" u="none" strike="noStrike" cap="none" err="1">
                          <a:solidFill>
                            <a:schemeClr val="dk1"/>
                          </a:solidFill>
                          <a:effectLst/>
                          <a:latin typeface="Montserrat" pitchFamily="2" charset="77"/>
                          <a:ea typeface="+mn-ea"/>
                          <a:cs typeface="+mn-cs"/>
                          <a:sym typeface="Arial"/>
                        </a:rPr>
                        <a:t>mjumbe_id</a:t>
                      </a:r>
                      <a:endParaRPr lang="en-US">
                        <a:latin typeface="Montserrat" pitchFamily="2" charset="77"/>
                      </a:endParaRPr>
                    </a:p>
                  </a:txBody>
                  <a:tcPr/>
                </a:tc>
                <a:tc>
                  <a:txBody>
                    <a:bodyPr/>
                    <a:lstStyle/>
                    <a:p>
                      <a:r>
                        <a:rPr lang="en-CA" sz="1400" b="0" i="0" u="none" strike="noStrike" cap="none">
                          <a:solidFill>
                            <a:schemeClr val="dk1"/>
                          </a:solidFill>
                          <a:effectLst/>
                          <a:latin typeface="Montserrat" pitchFamily="2" charset="77"/>
                          <a:ea typeface="+mn-ea"/>
                          <a:cs typeface="+mn-cs"/>
                          <a:sym typeface="Arial"/>
                        </a:rPr>
                        <a:t>Treatment Group:</a:t>
                      </a:r>
                      <a:endParaRPr lang="en-US">
                        <a:latin typeface="Montserrat" pitchFamily="2" charset="77"/>
                      </a:endParaRPr>
                    </a:p>
                  </a:txBody>
                  <a:tcPr/>
                </a:tc>
                <a:tc>
                  <a:txBody>
                    <a:bodyPr/>
                    <a:lstStyle/>
                    <a:p>
                      <a:r>
                        <a:rPr lang="en-US">
                          <a:latin typeface="Montserrat" pitchFamily="2" charset="77"/>
                        </a:rPr>
                        <a:t>T1, T2, T3</a:t>
                      </a:r>
                    </a:p>
                  </a:txBody>
                  <a:tcPr/>
                </a:tc>
                <a:extLst>
                  <a:ext uri="{0D108BD9-81ED-4DB2-BD59-A6C34878D82A}">
                    <a16:rowId xmlns:a16="http://schemas.microsoft.com/office/drawing/2014/main" val="2001175127"/>
                  </a:ext>
                </a:extLst>
              </a:tr>
              <a:tr h="802469">
                <a:tc>
                  <a:txBody>
                    <a:bodyPr/>
                    <a:lstStyle/>
                    <a:p>
                      <a:r>
                        <a:rPr lang="en-CA" sz="1400" b="0" i="0" u="none" strike="noStrike" cap="none">
                          <a:solidFill>
                            <a:schemeClr val="dk1"/>
                          </a:solidFill>
                          <a:effectLst/>
                          <a:latin typeface="Montserrat" pitchFamily="2" charset="77"/>
                          <a:ea typeface="+mn-ea"/>
                          <a:cs typeface="+mn-cs"/>
                          <a:sym typeface="Arial"/>
                        </a:rPr>
                        <a:t>Payment Records: </a:t>
                      </a:r>
                      <a:endParaRPr lang="en-US">
                        <a:latin typeface="Montserrat" pitchFamily="2" charset="77"/>
                      </a:endParaRPr>
                    </a:p>
                  </a:txBody>
                  <a:tcPr/>
                </a:tc>
                <a:tc>
                  <a:txBody>
                    <a:bodyPr/>
                    <a:lstStyle/>
                    <a:p>
                      <a:r>
                        <a:rPr lang="en-CA" sz="1400" b="0" i="0" u="none" strike="noStrike" cap="none">
                          <a:solidFill>
                            <a:schemeClr val="dk1"/>
                          </a:solidFill>
                          <a:effectLst/>
                          <a:latin typeface="Montserrat" pitchFamily="2" charset="77"/>
                          <a:ea typeface="+mn-ea"/>
                          <a:cs typeface="+mn-cs"/>
                          <a:sym typeface="Arial"/>
                        </a:rPr>
                        <a:t>amountpaid18_19, amountpaid19_20, amountpaid20_21</a:t>
                      </a:r>
                      <a:r>
                        <a:rPr lang="en-CA">
                          <a:effectLst/>
                          <a:latin typeface="Montserrat" pitchFamily="2" charset="77"/>
                        </a:rPr>
                        <a:t> </a:t>
                      </a:r>
                      <a:endParaRPr lang="en-US">
                        <a:latin typeface="Montserrat" pitchFamily="2" charset="77"/>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1400" b="0" i="0" u="none" strike="noStrike" cap="none">
                          <a:solidFill>
                            <a:schemeClr val="dk1"/>
                          </a:solidFill>
                          <a:effectLst/>
                          <a:latin typeface="Montserrat" pitchFamily="2" charset="77"/>
                          <a:ea typeface="+mn-ea"/>
                          <a:cs typeface="+mn-cs"/>
                          <a:sym typeface="Arial"/>
                        </a:rPr>
                        <a:t>Area Responsibility</a:t>
                      </a:r>
                      <a:r>
                        <a:rPr lang="en-CA" sz="1400" b="0" i="0" u="none" strike="noStrike" cap="none">
                          <a:solidFill>
                            <a:schemeClr val="dk1"/>
                          </a:solidFill>
                          <a:effectLst/>
                          <a:latin typeface="+mn-lt"/>
                          <a:ea typeface="+mn-ea"/>
                          <a:cs typeface="+mn-cs"/>
                          <a:sym typeface="Arial"/>
                        </a:rPr>
                        <a:t>: </a:t>
                      </a:r>
                      <a:endParaRPr lang="en-US"/>
                    </a:p>
                    <a:p>
                      <a:endParaRPr lang="en-US">
                        <a:latin typeface="Montserrat" pitchFamily="2" charset="77"/>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1400" b="0" i="0" u="none" strike="noStrike" cap="none">
                          <a:solidFill>
                            <a:schemeClr val="dk1"/>
                          </a:solidFill>
                          <a:effectLst/>
                          <a:latin typeface="Montserrat" pitchFamily="2" charset="77"/>
                          <a:ea typeface="+mn-ea"/>
                          <a:cs typeface="+mn-cs"/>
                          <a:sym typeface="Arial"/>
                        </a:rPr>
                        <a:t>mjumbe_size</a:t>
                      </a:r>
                      <a:r>
                        <a:rPr lang="en-CA">
                          <a:effectLst/>
                          <a:latin typeface="Montserrat" pitchFamily="2" charset="77"/>
                        </a:rPr>
                        <a:t> </a:t>
                      </a:r>
                      <a:endParaRPr lang="en-US">
                        <a:latin typeface="Montserrat" pitchFamily="2" charset="77"/>
                      </a:endParaRPr>
                    </a:p>
                    <a:p>
                      <a:endParaRPr lang="en-US">
                        <a:latin typeface="Montserrat" pitchFamily="2" charset="77"/>
                      </a:endParaRPr>
                    </a:p>
                  </a:txBody>
                  <a:tcPr/>
                </a:tc>
                <a:extLst>
                  <a:ext uri="{0D108BD9-81ED-4DB2-BD59-A6C34878D82A}">
                    <a16:rowId xmlns:a16="http://schemas.microsoft.com/office/drawing/2014/main" val="2598714394"/>
                  </a:ext>
                </a:extLst>
              </a:tr>
              <a:tr h="1036522">
                <a:tc>
                  <a:txBody>
                    <a:bodyPr/>
                    <a:lstStyle/>
                    <a:p>
                      <a:r>
                        <a:rPr lang="en-CA" sz="1400" b="0" i="0" u="none" strike="noStrike" cap="none">
                          <a:solidFill>
                            <a:schemeClr val="dk1"/>
                          </a:solidFill>
                          <a:effectLst/>
                          <a:latin typeface="Montserrat" pitchFamily="2" charset="77"/>
                          <a:ea typeface="+mn-ea"/>
                          <a:cs typeface="+mn-cs"/>
                          <a:sym typeface="Arial"/>
                        </a:rPr>
                        <a:t>Compliance Status:</a:t>
                      </a:r>
                      <a:endParaRPr lang="en-US">
                        <a:latin typeface="Montserrat" pitchFamily="2" charset="77"/>
                      </a:endParaRPr>
                    </a:p>
                  </a:txBody>
                  <a:tcPr/>
                </a:tc>
                <a:tc>
                  <a:txBody>
                    <a:bodyPr/>
                    <a:lstStyle/>
                    <a:p>
                      <a:r>
                        <a:rPr lang="en-CA" sz="1400" b="0" i="0" u="none" strike="noStrike" cap="none">
                          <a:solidFill>
                            <a:schemeClr val="dk1"/>
                          </a:solidFill>
                          <a:effectLst/>
                          <a:latin typeface="Montserrat" pitchFamily="2" charset="77"/>
                          <a:ea typeface="+mn-ea"/>
                          <a:cs typeface="+mn-cs"/>
                          <a:sym typeface="Arial"/>
                        </a:rPr>
                        <a:t>pay18_19, pay19_20, pay20_21</a:t>
                      </a:r>
                      <a:r>
                        <a:rPr lang="en-CA">
                          <a:effectLst/>
                          <a:latin typeface="Montserrat" pitchFamily="2" charset="77"/>
                        </a:rPr>
                        <a:t> </a:t>
                      </a:r>
                      <a:endParaRPr lang="en-US">
                        <a:latin typeface="Montserrat" pitchFamily="2" charset="77"/>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1400" b="0" i="0" u="none" strike="noStrike" cap="none">
                          <a:solidFill>
                            <a:schemeClr val="dk1"/>
                          </a:solidFill>
                          <a:effectLst/>
                          <a:latin typeface="Montserrat" pitchFamily="2" charset="77"/>
                          <a:ea typeface="+mn-ea"/>
                          <a:cs typeface="+mn-cs"/>
                          <a:sym typeface="Arial"/>
                        </a:rPr>
                        <a:t>Deadline Compliance :</a:t>
                      </a:r>
                      <a:endParaRPr lang="en-US">
                        <a:latin typeface="Montserrat" pitchFamily="2" charset="77"/>
                      </a:endParaRPr>
                    </a:p>
                    <a:p>
                      <a:endParaRPr lang="en-US">
                        <a:latin typeface="Montserrat" pitchFamily="2" charset="77"/>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1400" b="0" i="0" u="none" strike="noStrike" cap="none">
                          <a:solidFill>
                            <a:schemeClr val="dk1"/>
                          </a:solidFill>
                          <a:effectLst/>
                          <a:latin typeface="Montserrat" pitchFamily="2" charset="77"/>
                          <a:ea typeface="+mn-ea"/>
                          <a:cs typeface="+mn-cs"/>
                          <a:sym typeface="Arial"/>
                        </a:rPr>
                        <a:t>before_deadline18_19, before_deadline19_20</a:t>
                      </a:r>
                      <a:r>
                        <a:rPr lang="en-CA">
                          <a:effectLst/>
                          <a:latin typeface="Montserrat" pitchFamily="2" charset="77"/>
                        </a:rPr>
                        <a:t> </a:t>
                      </a:r>
                      <a:endParaRPr lang="en-US">
                        <a:latin typeface="Montserrat" pitchFamily="2" charset="77"/>
                      </a:endParaRPr>
                    </a:p>
                  </a:txBody>
                  <a:tcPr/>
                </a:tc>
                <a:extLst>
                  <a:ext uri="{0D108BD9-81ED-4DB2-BD59-A6C34878D82A}">
                    <a16:rowId xmlns:a16="http://schemas.microsoft.com/office/drawing/2014/main" val="2313386337"/>
                  </a:ext>
                </a:extLst>
              </a:tr>
              <a:tr h="568415">
                <a:tc>
                  <a:txBody>
                    <a:bodyPr/>
                    <a:lstStyle/>
                    <a:p>
                      <a:r>
                        <a:rPr lang="en-CA" sz="1400" b="0" i="0" u="none" strike="noStrike" cap="none">
                          <a:solidFill>
                            <a:schemeClr val="dk1"/>
                          </a:solidFill>
                          <a:effectLst/>
                          <a:latin typeface="Montserrat" pitchFamily="2" charset="77"/>
                          <a:ea typeface="+mn-ea"/>
                          <a:cs typeface="+mn-cs"/>
                          <a:sym typeface="Arial"/>
                        </a:rPr>
                        <a:t>Outstanding Amount: </a:t>
                      </a:r>
                      <a:endParaRPr lang="en-US">
                        <a:latin typeface="Montserrat" pitchFamily="2" charset="77"/>
                      </a:endParaRPr>
                    </a:p>
                  </a:txBody>
                  <a:tcPr/>
                </a:tc>
                <a:tc>
                  <a:txBody>
                    <a:bodyPr/>
                    <a:lstStyle/>
                    <a:p>
                      <a:r>
                        <a:rPr lang="en-CA" sz="1400" b="0" i="0" u="none" strike="noStrike" cap="none">
                          <a:solidFill>
                            <a:schemeClr val="dk1"/>
                          </a:solidFill>
                          <a:effectLst/>
                          <a:latin typeface="Montserrat" pitchFamily="2" charset="77"/>
                          <a:ea typeface="+mn-ea"/>
                          <a:cs typeface="+mn-cs"/>
                          <a:sym typeface="Arial"/>
                        </a:rPr>
                        <a:t>outstanding19_20</a:t>
                      </a:r>
                      <a:r>
                        <a:rPr lang="en-CA">
                          <a:effectLst/>
                          <a:latin typeface="Montserrat" pitchFamily="2" charset="77"/>
                        </a:rPr>
                        <a:t> </a:t>
                      </a:r>
                      <a:endParaRPr lang="en-US">
                        <a:latin typeface="Montserrat" pitchFamily="2" charset="77"/>
                      </a:endParaRPr>
                    </a:p>
                  </a:txBody>
                  <a:tcPr/>
                </a:tc>
                <a:tc>
                  <a:txBody>
                    <a:bodyPr/>
                    <a:lstStyle/>
                    <a:p>
                      <a:r>
                        <a:rPr lang="en-CA" sz="1400" b="0" i="0" u="none" strike="noStrike" cap="none">
                          <a:solidFill>
                            <a:schemeClr val="dk1"/>
                          </a:solidFill>
                          <a:effectLst/>
                          <a:latin typeface="Montserrat" pitchFamily="2" charset="77"/>
                          <a:ea typeface="+mn-ea"/>
                          <a:cs typeface="+mn-cs"/>
                          <a:sym typeface="Arial"/>
                        </a:rPr>
                        <a:t>SMS Receipt:</a:t>
                      </a:r>
                      <a:endParaRPr lang="en-US">
                        <a:latin typeface="Montserrat" pitchFamily="2" charset="77"/>
                      </a:endParaRPr>
                    </a:p>
                  </a:txBody>
                  <a:tcPr/>
                </a:tc>
                <a:tc>
                  <a:txBody>
                    <a:bodyPr/>
                    <a:lstStyle/>
                    <a:p>
                      <a:r>
                        <a:rPr lang="en-CA" sz="1400" b="0" i="0" u="none" strike="noStrike" cap="none">
                          <a:solidFill>
                            <a:schemeClr val="dk1"/>
                          </a:solidFill>
                          <a:effectLst/>
                          <a:latin typeface="Montserrat" pitchFamily="2" charset="77"/>
                          <a:ea typeface="+mn-ea"/>
                          <a:cs typeface="+mn-cs"/>
                          <a:sym typeface="Arial"/>
                        </a:rPr>
                        <a:t>nu_received_sms</a:t>
                      </a:r>
                      <a:r>
                        <a:rPr lang="en-CA">
                          <a:effectLst/>
                          <a:latin typeface="Montserrat" pitchFamily="2" charset="77"/>
                        </a:rPr>
                        <a:t> </a:t>
                      </a:r>
                      <a:endParaRPr lang="en-US">
                        <a:latin typeface="Montserrat" pitchFamily="2" charset="77"/>
                      </a:endParaRPr>
                    </a:p>
                  </a:txBody>
                  <a:tcPr/>
                </a:tc>
                <a:extLst>
                  <a:ext uri="{0D108BD9-81ED-4DB2-BD59-A6C34878D82A}">
                    <a16:rowId xmlns:a16="http://schemas.microsoft.com/office/drawing/2014/main" val="1480636788"/>
                  </a:ext>
                </a:extLst>
              </a:tr>
            </a:tbl>
          </a:graphicData>
        </a:graphic>
      </p:graphicFrame>
      <p:pic>
        <p:nvPicPr>
          <p:cNvPr id="5" name="Picture 4" descr="A yellow and blue circle with blue dots&#10;&#10;Description automatically generated">
            <a:extLst>
              <a:ext uri="{FF2B5EF4-FFF2-40B4-BE49-F238E27FC236}">
                <a16:creationId xmlns:a16="http://schemas.microsoft.com/office/drawing/2014/main" id="{273B8218-3BF3-1E1E-B3E5-69F37A1FC3A8}"/>
              </a:ext>
            </a:extLst>
          </p:cNvPr>
          <p:cNvPicPr>
            <a:picLocks noChangeAspect="1"/>
          </p:cNvPicPr>
          <p:nvPr/>
        </p:nvPicPr>
        <p:blipFill>
          <a:blip r:embed="rId3"/>
          <a:stretch>
            <a:fillRect/>
          </a:stretch>
        </p:blipFill>
        <p:spPr>
          <a:xfrm>
            <a:off x="8293168" y="652668"/>
            <a:ext cx="730113" cy="730113"/>
          </a:xfrm>
          <a:prstGeom prst="rect">
            <a:avLst/>
          </a:prstGeom>
        </p:spPr>
      </p:pic>
    </p:spTree>
    <p:extLst>
      <p:ext uri="{BB962C8B-B14F-4D97-AF65-F5344CB8AC3E}">
        <p14:creationId xmlns:p14="http://schemas.microsoft.com/office/powerpoint/2010/main" val="3126372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804F6E2-BBE7-F9E7-2F42-337F3543D39D}"/>
              </a:ext>
            </a:extLst>
          </p:cNvPr>
          <p:cNvSpPr>
            <a:spLocks noGrp="1"/>
          </p:cNvSpPr>
          <p:nvPr>
            <p:ph type="body" idx="1"/>
          </p:nvPr>
        </p:nvSpPr>
        <p:spPr>
          <a:xfrm>
            <a:off x="267114" y="934377"/>
            <a:ext cx="5179214" cy="3749637"/>
          </a:xfrm>
        </p:spPr>
        <p:txBody>
          <a:bodyPr/>
          <a:lstStyle/>
          <a:p>
            <a:pPr marL="177800" indent="0">
              <a:buNone/>
            </a:pPr>
            <a:endParaRPr lang="en-US" sz="1600" i="1" dirty="0">
              <a:solidFill>
                <a:schemeClr val="tx1"/>
              </a:solidFill>
              <a:cs typeface="Times New Roman"/>
            </a:endParaRPr>
          </a:p>
          <a:p>
            <a:pPr marL="177800" indent="0">
              <a:buNone/>
            </a:pPr>
            <a:endParaRPr lang="en-US" sz="1400" b="1" dirty="0">
              <a:solidFill>
                <a:schemeClr val="tx1"/>
              </a:solidFill>
              <a:cs typeface="Segoe UI"/>
            </a:endParaRPr>
          </a:p>
          <a:p>
            <a:pPr marL="177800" indent="0">
              <a:buNone/>
            </a:pPr>
            <a:r>
              <a:rPr lang="en-US" sz="1400" b="1" dirty="0">
                <a:solidFill>
                  <a:schemeClr val="tx1"/>
                </a:solidFill>
                <a:cs typeface="Segoe UI"/>
              </a:rPr>
              <a:t>One-way Analysis of Variance (ANOVA) </a:t>
            </a:r>
            <a:endParaRPr lang="en-US" sz="1400" dirty="0">
              <a:solidFill>
                <a:schemeClr val="tx1"/>
              </a:solidFill>
              <a:cs typeface="Times New Roman"/>
            </a:endParaRPr>
          </a:p>
          <a:p>
            <a:pPr marL="349250" indent="-171450">
              <a:buFont typeface="Calibri"/>
              <a:buChar char="-"/>
            </a:pPr>
            <a:r>
              <a:rPr lang="en-US" sz="1400" dirty="0">
                <a:solidFill>
                  <a:schemeClr val="tx1"/>
                </a:solidFill>
                <a:cs typeface="Times New Roman"/>
              </a:rPr>
              <a:t>Rationale: </a:t>
            </a:r>
            <a:r>
              <a:rPr lang="en-US" sz="1400" u="sng" dirty="0">
                <a:solidFill>
                  <a:schemeClr val="tx1"/>
                </a:solidFill>
                <a:cs typeface="Times New Roman"/>
              </a:rPr>
              <a:t>compare means</a:t>
            </a:r>
            <a:r>
              <a:rPr lang="en-US" sz="1400" dirty="0">
                <a:solidFill>
                  <a:schemeClr val="tx1"/>
                </a:solidFill>
                <a:cs typeface="Times New Roman"/>
              </a:rPr>
              <a:t> of average payment number among 3 or more groups </a:t>
            </a:r>
          </a:p>
          <a:p>
            <a:pPr marL="349250" indent="-171450">
              <a:buFont typeface="Calibri"/>
              <a:buChar char="-"/>
            </a:pPr>
            <a:r>
              <a:rPr lang="en-US" sz="1400" dirty="0">
                <a:solidFill>
                  <a:schemeClr val="tx1"/>
                </a:solidFill>
                <a:cs typeface="Times New Roman"/>
              </a:rPr>
              <a:t>Null Hypothesis (H0): no differences in mean values </a:t>
            </a:r>
          </a:p>
          <a:p>
            <a:pPr marL="349250" indent="-171450">
              <a:buFont typeface="Calibri"/>
              <a:buChar char="-"/>
            </a:pPr>
            <a:r>
              <a:rPr lang="en-US" sz="1400" dirty="0">
                <a:solidFill>
                  <a:schemeClr val="tx1"/>
                </a:solidFill>
                <a:cs typeface="Times New Roman"/>
              </a:rPr>
              <a:t>Alternative Hypothesis (HA): at least one group has different mean value</a:t>
            </a:r>
            <a:endParaRPr lang="en-US" sz="1400" dirty="0">
              <a:solidFill>
                <a:schemeClr val="tx1"/>
              </a:solidFill>
            </a:endParaRPr>
          </a:p>
          <a:p>
            <a:pPr marL="349250" indent="-171450">
              <a:buFont typeface="Calibri"/>
              <a:buChar char="-"/>
            </a:pPr>
            <a:endParaRPr lang="en-US" sz="1400" dirty="0">
              <a:solidFill>
                <a:schemeClr val="tx1"/>
              </a:solidFill>
              <a:cs typeface="Times New Roman"/>
            </a:endParaRPr>
          </a:p>
          <a:p>
            <a:pPr marL="177800" indent="0">
              <a:buNone/>
            </a:pPr>
            <a:r>
              <a:rPr lang="en-US" sz="1400" b="1" dirty="0">
                <a:solidFill>
                  <a:schemeClr val="tx1"/>
                </a:solidFill>
                <a:cs typeface="Segoe UI"/>
              </a:rPr>
              <a:t>Right- tail t-test </a:t>
            </a:r>
            <a:endParaRPr lang="en-US" sz="1400" dirty="0">
              <a:solidFill>
                <a:schemeClr val="tx1"/>
              </a:solidFill>
              <a:cs typeface="Segoe UI"/>
            </a:endParaRPr>
          </a:p>
          <a:p>
            <a:pPr marL="349250" indent="-171450">
              <a:buFont typeface="Calibri,Sans-Serif"/>
              <a:buChar char="-"/>
            </a:pPr>
            <a:r>
              <a:rPr lang="en-US" sz="1400" dirty="0">
                <a:solidFill>
                  <a:schemeClr val="tx1"/>
                </a:solidFill>
                <a:cs typeface="Times New Roman"/>
              </a:rPr>
              <a:t>Rationale: compare means of average payment number between 2 treatment groups </a:t>
            </a:r>
          </a:p>
          <a:p>
            <a:pPr marL="349250" indent="-171450">
              <a:buFont typeface="Calibri,Sans-Serif"/>
              <a:buChar char="-"/>
            </a:pPr>
            <a:r>
              <a:rPr lang="en-US" sz="1400" dirty="0">
                <a:solidFill>
                  <a:schemeClr val="tx1"/>
                </a:solidFill>
                <a:cs typeface="Times New Roman"/>
              </a:rPr>
              <a:t>Null Hypothesis (H0):  mean of 1st group is less than mean of 2nd group</a:t>
            </a:r>
          </a:p>
          <a:p>
            <a:pPr marL="349250" indent="-171450">
              <a:buFont typeface="Calibri,Sans-Serif"/>
              <a:buChar char="-"/>
            </a:pPr>
            <a:r>
              <a:rPr lang="en-US" sz="1400" dirty="0">
                <a:solidFill>
                  <a:schemeClr val="tx1"/>
                </a:solidFill>
                <a:cs typeface="Times New Roman"/>
              </a:rPr>
              <a:t>Alternative Hypothesis (HA): mean of 1st group is NOT less than mean of 2nd group</a:t>
            </a:r>
          </a:p>
          <a:p>
            <a:pPr marL="177800" indent="0">
              <a:buNone/>
            </a:pPr>
            <a:endParaRPr lang="en-US" sz="1400" dirty="0">
              <a:solidFill>
                <a:schemeClr val="tx1"/>
              </a:solidFill>
              <a:cs typeface="Times New Roman"/>
            </a:endParaRPr>
          </a:p>
          <a:p>
            <a:pPr marL="177800" indent="0">
              <a:buNone/>
            </a:pPr>
            <a:endParaRPr lang="en-US" sz="1400" dirty="0">
              <a:solidFill>
                <a:schemeClr val="tx1"/>
              </a:solidFill>
              <a:cs typeface="Times New Roman"/>
            </a:endParaRPr>
          </a:p>
          <a:p>
            <a:pPr marL="177800" indent="0">
              <a:buNone/>
            </a:pPr>
            <a:endParaRPr lang="en-US" sz="1400" dirty="0">
              <a:solidFill>
                <a:schemeClr val="tx1"/>
              </a:solidFill>
              <a:cs typeface="Times New Roman"/>
            </a:endParaRPr>
          </a:p>
          <a:p>
            <a:pPr marL="349250" indent="-171450">
              <a:buFont typeface="Calibri"/>
              <a:buChar char="-"/>
            </a:pPr>
            <a:endParaRPr lang="en-US" b="1" dirty="0">
              <a:solidFill>
                <a:schemeClr val="tx1"/>
              </a:solidFill>
              <a:cs typeface="Segoe UI"/>
            </a:endParaRPr>
          </a:p>
          <a:p>
            <a:pPr marL="349250" indent="-171450">
              <a:buFont typeface="Calibri"/>
              <a:buChar char="-"/>
            </a:pPr>
            <a:endParaRPr lang="en-US" dirty="0">
              <a:solidFill>
                <a:schemeClr val="tx1"/>
              </a:solidFill>
              <a:cs typeface="Times New Roman"/>
            </a:endParaRPr>
          </a:p>
          <a:p>
            <a:pPr marL="349250" indent="-171450">
              <a:buFont typeface="Calibri"/>
              <a:buChar char="-"/>
            </a:pPr>
            <a:endParaRPr lang="en-US" dirty="0">
              <a:solidFill>
                <a:schemeClr val="tx1"/>
              </a:solidFill>
              <a:cs typeface="Times New Roman"/>
            </a:endParaRPr>
          </a:p>
        </p:txBody>
      </p:sp>
      <p:sp>
        <p:nvSpPr>
          <p:cNvPr id="7" name="TextBox 6">
            <a:extLst>
              <a:ext uri="{FF2B5EF4-FFF2-40B4-BE49-F238E27FC236}">
                <a16:creationId xmlns:a16="http://schemas.microsoft.com/office/drawing/2014/main" id="{9199DFF9-9A6C-A1ED-7B78-C8DD33005455}"/>
              </a:ext>
            </a:extLst>
          </p:cNvPr>
          <p:cNvSpPr txBox="1"/>
          <p:nvPr/>
        </p:nvSpPr>
        <p:spPr>
          <a:xfrm>
            <a:off x="354041" y="776602"/>
            <a:ext cx="852464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i="1">
                <a:solidFill>
                  <a:schemeClr val="tx1"/>
                </a:solidFill>
                <a:latin typeface="Montserrat Medium"/>
              </a:rPr>
              <a:t>Determine the impact of SMS treatments on the number of taxpayers making payments in fiscal year 2020/2021.</a:t>
            </a:r>
            <a:endParaRPr lang="en-US">
              <a:solidFill>
                <a:schemeClr val="tx1"/>
              </a:solidFill>
              <a:latin typeface="Montserrat Medium"/>
            </a:endParaRPr>
          </a:p>
        </p:txBody>
      </p:sp>
      <p:sp>
        <p:nvSpPr>
          <p:cNvPr id="20" name="Title 2">
            <a:extLst>
              <a:ext uri="{FF2B5EF4-FFF2-40B4-BE49-F238E27FC236}">
                <a16:creationId xmlns:a16="http://schemas.microsoft.com/office/drawing/2014/main" id="{F9C4469C-2E88-3D10-1C32-990C511F3177}"/>
              </a:ext>
            </a:extLst>
          </p:cNvPr>
          <p:cNvSpPr txBox="1">
            <a:spLocks/>
          </p:cNvSpPr>
          <p:nvPr/>
        </p:nvSpPr>
        <p:spPr>
          <a:xfrm>
            <a:off x="354041" y="199564"/>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800"/>
              <a:buFont typeface="Montserrat"/>
              <a:buNone/>
              <a:defRPr sz="2800" b="1" i="0" u="none" strike="noStrike" cap="none">
                <a:solidFill>
                  <a:schemeClr val="lt2"/>
                </a:solidFill>
                <a:latin typeface="Montserrat"/>
                <a:ea typeface="Montserrat"/>
                <a:cs typeface="Montserrat"/>
                <a:sym typeface="Montserrat"/>
              </a:defRPr>
            </a:lvl1pPr>
            <a:lvl2pPr marR="0" lvl="1" algn="l" rtl="0">
              <a:lnSpc>
                <a:spcPct val="100000"/>
              </a:lnSpc>
              <a:spcBef>
                <a:spcPts val="0"/>
              </a:spcBef>
              <a:spcAft>
                <a:spcPts val="0"/>
              </a:spcAft>
              <a:buClr>
                <a:schemeClr val="lt2"/>
              </a:buClr>
              <a:buSzPts val="2800"/>
              <a:buFont typeface="Montserrat"/>
              <a:buNone/>
              <a:defRPr sz="2800" b="1" i="0" u="none" strike="noStrike" cap="none">
                <a:solidFill>
                  <a:schemeClr val="lt2"/>
                </a:solidFill>
                <a:latin typeface="Montserrat"/>
                <a:ea typeface="Montserrat"/>
                <a:cs typeface="Montserrat"/>
                <a:sym typeface="Montserrat"/>
              </a:defRPr>
            </a:lvl2pPr>
            <a:lvl3pPr marR="0" lvl="2" algn="l" rtl="0">
              <a:lnSpc>
                <a:spcPct val="100000"/>
              </a:lnSpc>
              <a:spcBef>
                <a:spcPts val="0"/>
              </a:spcBef>
              <a:spcAft>
                <a:spcPts val="0"/>
              </a:spcAft>
              <a:buClr>
                <a:schemeClr val="lt2"/>
              </a:buClr>
              <a:buSzPts val="2800"/>
              <a:buFont typeface="Montserrat"/>
              <a:buNone/>
              <a:defRPr sz="2800" b="1" i="0" u="none" strike="noStrike" cap="none">
                <a:solidFill>
                  <a:schemeClr val="lt2"/>
                </a:solidFill>
                <a:latin typeface="Montserrat"/>
                <a:ea typeface="Montserrat"/>
                <a:cs typeface="Montserrat"/>
                <a:sym typeface="Montserrat"/>
              </a:defRPr>
            </a:lvl3pPr>
            <a:lvl4pPr marR="0" lvl="3" algn="l" rtl="0">
              <a:lnSpc>
                <a:spcPct val="100000"/>
              </a:lnSpc>
              <a:spcBef>
                <a:spcPts val="0"/>
              </a:spcBef>
              <a:spcAft>
                <a:spcPts val="0"/>
              </a:spcAft>
              <a:buClr>
                <a:schemeClr val="lt2"/>
              </a:buClr>
              <a:buSzPts val="2800"/>
              <a:buFont typeface="Montserrat"/>
              <a:buNone/>
              <a:defRPr sz="2800" b="1" i="0" u="none" strike="noStrike" cap="none">
                <a:solidFill>
                  <a:schemeClr val="lt2"/>
                </a:solidFill>
                <a:latin typeface="Montserrat"/>
                <a:ea typeface="Montserrat"/>
                <a:cs typeface="Montserrat"/>
                <a:sym typeface="Montserrat"/>
              </a:defRPr>
            </a:lvl4pPr>
            <a:lvl5pPr marR="0" lvl="4" algn="l" rtl="0">
              <a:lnSpc>
                <a:spcPct val="100000"/>
              </a:lnSpc>
              <a:spcBef>
                <a:spcPts val="0"/>
              </a:spcBef>
              <a:spcAft>
                <a:spcPts val="0"/>
              </a:spcAft>
              <a:buClr>
                <a:schemeClr val="lt2"/>
              </a:buClr>
              <a:buSzPts val="2800"/>
              <a:buFont typeface="Montserrat"/>
              <a:buNone/>
              <a:defRPr sz="2800" b="1" i="0" u="none" strike="noStrike" cap="none">
                <a:solidFill>
                  <a:schemeClr val="lt2"/>
                </a:solidFill>
                <a:latin typeface="Montserrat"/>
                <a:ea typeface="Montserrat"/>
                <a:cs typeface="Montserrat"/>
                <a:sym typeface="Montserrat"/>
              </a:defRPr>
            </a:lvl5pPr>
            <a:lvl6pPr marR="0" lvl="5" algn="l" rtl="0">
              <a:lnSpc>
                <a:spcPct val="100000"/>
              </a:lnSpc>
              <a:spcBef>
                <a:spcPts val="0"/>
              </a:spcBef>
              <a:spcAft>
                <a:spcPts val="0"/>
              </a:spcAft>
              <a:buClr>
                <a:schemeClr val="lt2"/>
              </a:buClr>
              <a:buSzPts val="2800"/>
              <a:buFont typeface="Montserrat"/>
              <a:buNone/>
              <a:defRPr sz="2800" b="1" i="0" u="none" strike="noStrike" cap="none">
                <a:solidFill>
                  <a:schemeClr val="lt2"/>
                </a:solidFill>
                <a:latin typeface="Montserrat"/>
                <a:ea typeface="Montserrat"/>
                <a:cs typeface="Montserrat"/>
                <a:sym typeface="Montserrat"/>
              </a:defRPr>
            </a:lvl6pPr>
            <a:lvl7pPr marR="0" lvl="6" algn="l" rtl="0">
              <a:lnSpc>
                <a:spcPct val="100000"/>
              </a:lnSpc>
              <a:spcBef>
                <a:spcPts val="0"/>
              </a:spcBef>
              <a:spcAft>
                <a:spcPts val="0"/>
              </a:spcAft>
              <a:buClr>
                <a:schemeClr val="lt2"/>
              </a:buClr>
              <a:buSzPts val="2800"/>
              <a:buFont typeface="Montserrat"/>
              <a:buNone/>
              <a:defRPr sz="2800" b="1" i="0" u="none" strike="noStrike" cap="none">
                <a:solidFill>
                  <a:schemeClr val="lt2"/>
                </a:solidFill>
                <a:latin typeface="Montserrat"/>
                <a:ea typeface="Montserrat"/>
                <a:cs typeface="Montserrat"/>
                <a:sym typeface="Montserrat"/>
              </a:defRPr>
            </a:lvl7pPr>
            <a:lvl8pPr marR="0" lvl="7" algn="l" rtl="0">
              <a:lnSpc>
                <a:spcPct val="100000"/>
              </a:lnSpc>
              <a:spcBef>
                <a:spcPts val="0"/>
              </a:spcBef>
              <a:spcAft>
                <a:spcPts val="0"/>
              </a:spcAft>
              <a:buClr>
                <a:schemeClr val="lt2"/>
              </a:buClr>
              <a:buSzPts val="2800"/>
              <a:buFont typeface="Montserrat"/>
              <a:buNone/>
              <a:defRPr sz="2800" b="1" i="0" u="none" strike="noStrike" cap="none">
                <a:solidFill>
                  <a:schemeClr val="lt2"/>
                </a:solidFill>
                <a:latin typeface="Montserrat"/>
                <a:ea typeface="Montserrat"/>
                <a:cs typeface="Montserrat"/>
                <a:sym typeface="Montserrat"/>
              </a:defRPr>
            </a:lvl8pPr>
            <a:lvl9pPr marR="0" lvl="8" algn="l" rtl="0">
              <a:lnSpc>
                <a:spcPct val="100000"/>
              </a:lnSpc>
              <a:spcBef>
                <a:spcPts val="0"/>
              </a:spcBef>
              <a:spcAft>
                <a:spcPts val="0"/>
              </a:spcAft>
              <a:buClr>
                <a:schemeClr val="lt2"/>
              </a:buClr>
              <a:buSzPts val="2800"/>
              <a:buFont typeface="Montserrat"/>
              <a:buNone/>
              <a:defRPr sz="2800" b="1" i="0" u="none" strike="noStrike" cap="none">
                <a:solidFill>
                  <a:schemeClr val="lt2"/>
                </a:solidFill>
                <a:latin typeface="Montserrat"/>
                <a:ea typeface="Montserrat"/>
                <a:cs typeface="Montserrat"/>
                <a:sym typeface="Montserrat"/>
              </a:defRPr>
            </a:lvl9pPr>
          </a:lstStyle>
          <a:p>
            <a:r>
              <a:rPr lang="en-US">
                <a:solidFill>
                  <a:schemeClr val="tx2">
                    <a:lumMod val="75000"/>
                  </a:schemeClr>
                </a:solidFill>
                <a:latin typeface="Montserrat Medium"/>
              </a:rPr>
              <a:t>Question 1 - Methodology</a:t>
            </a:r>
          </a:p>
        </p:txBody>
      </p:sp>
      <p:pic>
        <p:nvPicPr>
          <p:cNvPr id="4" name="Picture 3">
            <a:extLst>
              <a:ext uri="{FF2B5EF4-FFF2-40B4-BE49-F238E27FC236}">
                <a16:creationId xmlns:a16="http://schemas.microsoft.com/office/drawing/2014/main" id="{3026D5FE-2601-5AB5-3B75-5AD3D53B1870}"/>
              </a:ext>
            </a:extLst>
          </p:cNvPr>
          <p:cNvPicPr>
            <a:picLocks noChangeAspect="1"/>
          </p:cNvPicPr>
          <p:nvPr/>
        </p:nvPicPr>
        <p:blipFill>
          <a:blip r:embed="rId2"/>
          <a:stretch>
            <a:fillRect/>
          </a:stretch>
        </p:blipFill>
        <p:spPr>
          <a:xfrm>
            <a:off x="5389353" y="1807617"/>
            <a:ext cx="3724454" cy="2401692"/>
          </a:xfrm>
          <a:prstGeom prst="rect">
            <a:avLst/>
          </a:prstGeom>
        </p:spPr>
      </p:pic>
    </p:spTree>
    <p:extLst>
      <p:ext uri="{BB962C8B-B14F-4D97-AF65-F5344CB8AC3E}">
        <p14:creationId xmlns:p14="http://schemas.microsoft.com/office/powerpoint/2010/main" val="693196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804F6E2-BBE7-F9E7-2F42-337F3543D39D}"/>
              </a:ext>
            </a:extLst>
          </p:cNvPr>
          <p:cNvSpPr>
            <a:spLocks noGrp="1"/>
          </p:cNvSpPr>
          <p:nvPr>
            <p:ph type="body" idx="1"/>
          </p:nvPr>
        </p:nvSpPr>
        <p:spPr>
          <a:xfrm>
            <a:off x="353378" y="697150"/>
            <a:ext cx="8532732" cy="3674156"/>
          </a:xfrm>
        </p:spPr>
        <p:txBody>
          <a:bodyPr/>
          <a:lstStyle/>
          <a:p>
            <a:pPr marL="177800" indent="0">
              <a:buNone/>
            </a:pPr>
            <a:r>
              <a:rPr lang="en-US" sz="1400" dirty="0">
                <a:solidFill>
                  <a:schemeClr val="tx1"/>
                </a:solidFill>
                <a:cs typeface="Segoe UI"/>
              </a:rPr>
              <a:t>1.  </a:t>
            </a:r>
            <a:r>
              <a:rPr lang="en-US" sz="1400" dirty="0">
                <a:solidFill>
                  <a:srgbClr val="000000"/>
                </a:solidFill>
                <a:cs typeface="Arial"/>
                <a:sym typeface="Arial"/>
              </a:rPr>
              <a:t>Compare control group, treatment group 1, 2, and 3</a:t>
            </a:r>
            <a:endParaRPr lang="en-US" sz="1400" dirty="0">
              <a:solidFill>
                <a:srgbClr val="000000"/>
              </a:solidFill>
              <a:cs typeface="Arial"/>
            </a:endParaRPr>
          </a:p>
          <a:p>
            <a:pPr marL="463550" indent="-285750">
              <a:buFont typeface="Calibri"/>
              <a:buChar char="-"/>
            </a:pPr>
            <a:r>
              <a:rPr lang="en-US" sz="1400" dirty="0">
                <a:solidFill>
                  <a:srgbClr val="000000"/>
                </a:solidFill>
                <a:cs typeface="Arial"/>
                <a:sym typeface="Arial"/>
              </a:rPr>
              <a:t>ANOVA: P-value = 7.07^-10</a:t>
            </a:r>
            <a:endParaRPr lang="en-US" sz="1400" dirty="0">
              <a:solidFill>
                <a:srgbClr val="000000"/>
              </a:solidFill>
              <a:cs typeface="Arial"/>
            </a:endParaRPr>
          </a:p>
          <a:p>
            <a:pPr marL="463550" indent="-285750">
              <a:buFont typeface="Calibri"/>
              <a:buChar char="-"/>
            </a:pPr>
            <a:r>
              <a:rPr lang="en-US" sz="1400" b="1" dirty="0">
                <a:solidFill>
                  <a:srgbClr val="000000"/>
                </a:solidFill>
                <a:cs typeface="Arial"/>
                <a:sym typeface="Arial"/>
              </a:rPr>
              <a:t>At least one group have differences on the mean number of tax payments</a:t>
            </a:r>
            <a:endParaRPr lang="en-US" sz="1400" b="1" dirty="0">
              <a:solidFill>
                <a:srgbClr val="000000"/>
              </a:solidFill>
              <a:cs typeface="Arial"/>
            </a:endParaRPr>
          </a:p>
          <a:p>
            <a:pPr marL="463550" indent="-285750">
              <a:buFont typeface="Calibri"/>
              <a:buChar char="-"/>
            </a:pPr>
            <a:endParaRPr lang="en-US" sz="1400" dirty="0">
              <a:solidFill>
                <a:srgbClr val="000000"/>
              </a:solidFill>
              <a:cs typeface="Arial"/>
            </a:endParaRPr>
          </a:p>
          <a:p>
            <a:pPr marL="177800" indent="0">
              <a:buNone/>
            </a:pPr>
            <a:r>
              <a:rPr lang="en-US" sz="1400" dirty="0">
                <a:solidFill>
                  <a:srgbClr val="000000"/>
                </a:solidFill>
                <a:cs typeface="Arial"/>
                <a:sym typeface="Arial"/>
              </a:rPr>
              <a:t>2.   Compare each treatment group to control group</a:t>
            </a:r>
            <a:endParaRPr lang="en-US" sz="1400" dirty="0">
              <a:solidFill>
                <a:srgbClr val="000000"/>
              </a:solidFill>
              <a:cs typeface="Arial"/>
            </a:endParaRPr>
          </a:p>
          <a:p>
            <a:pPr>
              <a:buFont typeface="Calibri"/>
              <a:buChar char="-"/>
            </a:pPr>
            <a:r>
              <a:rPr lang="en-US" sz="1400" dirty="0">
                <a:solidFill>
                  <a:srgbClr val="000000"/>
                </a:solidFill>
                <a:cs typeface="Arial"/>
                <a:sym typeface="Arial"/>
              </a:rPr>
              <a:t>Right-tail t-test</a:t>
            </a:r>
            <a:endParaRPr lang="en-US" dirty="0"/>
          </a:p>
          <a:p>
            <a:pPr marL="177800" indent="0">
              <a:buNone/>
            </a:pPr>
            <a:endParaRPr lang="en-US" sz="1400" dirty="0">
              <a:solidFill>
                <a:schemeClr val="tx1"/>
              </a:solidFill>
              <a:cs typeface="Segoe UI"/>
            </a:endParaRPr>
          </a:p>
          <a:p>
            <a:pPr marL="177800" indent="0">
              <a:buNone/>
            </a:pPr>
            <a:endParaRPr lang="en-US" sz="1400" dirty="0">
              <a:solidFill>
                <a:schemeClr val="tx1"/>
              </a:solidFill>
              <a:cs typeface="Segoe UI"/>
            </a:endParaRPr>
          </a:p>
          <a:p>
            <a:pPr marL="177800" indent="0">
              <a:buNone/>
            </a:pPr>
            <a:endParaRPr lang="en-US" sz="1400" dirty="0">
              <a:solidFill>
                <a:schemeClr val="tx1"/>
              </a:solidFill>
              <a:cs typeface="Segoe UI"/>
            </a:endParaRPr>
          </a:p>
          <a:p>
            <a:pPr marL="463550" indent="-285750">
              <a:buFont typeface="Calibri"/>
              <a:buChar char="-"/>
            </a:pPr>
            <a:r>
              <a:rPr lang="en-US" sz="1400" b="1" dirty="0">
                <a:solidFill>
                  <a:srgbClr val="000000"/>
                </a:solidFill>
                <a:cs typeface="Arial"/>
              </a:rPr>
              <a:t>Treatment have overall improvement on tax compliance compared to control group</a:t>
            </a:r>
          </a:p>
          <a:p>
            <a:pPr marL="177800" indent="0">
              <a:buNone/>
            </a:pPr>
            <a:endParaRPr lang="en-US" sz="1400" dirty="0">
              <a:solidFill>
                <a:schemeClr val="tx1"/>
              </a:solidFill>
              <a:cs typeface="Segoe UI"/>
            </a:endParaRPr>
          </a:p>
          <a:p>
            <a:pPr marL="177800" indent="0">
              <a:buNone/>
            </a:pPr>
            <a:r>
              <a:rPr lang="en-US" sz="1400" dirty="0">
                <a:solidFill>
                  <a:schemeClr val="tx1"/>
                </a:solidFill>
                <a:cs typeface="Segoe UI"/>
              </a:rPr>
              <a:t>3.  </a:t>
            </a:r>
            <a:r>
              <a:rPr lang="en-US" sz="1400" dirty="0">
                <a:solidFill>
                  <a:srgbClr val="000000"/>
                </a:solidFill>
                <a:cs typeface="Arial"/>
              </a:rPr>
              <a:t> Compare treatment group 1, 2, 3</a:t>
            </a:r>
          </a:p>
          <a:p>
            <a:pPr marL="463550" indent="-285750">
              <a:buFont typeface="Calibri"/>
              <a:buChar char="-"/>
            </a:pPr>
            <a:r>
              <a:rPr lang="en-US" sz="1400" dirty="0">
                <a:solidFill>
                  <a:srgbClr val="000000"/>
                </a:solidFill>
                <a:cs typeface="Arial"/>
              </a:rPr>
              <a:t>ANOVA: P-value = 0.85, failed to have significant differences among 3 treatment groups</a:t>
            </a:r>
          </a:p>
          <a:p>
            <a:pPr marL="463550" indent="-285750">
              <a:buFont typeface="Calibri"/>
              <a:buChar char="-"/>
            </a:pPr>
            <a:r>
              <a:rPr lang="en-US" sz="1400" dirty="0">
                <a:solidFill>
                  <a:srgbClr val="000000"/>
                </a:solidFill>
                <a:cs typeface="Arial"/>
              </a:rPr>
              <a:t>Right-tail t-test:</a:t>
            </a:r>
          </a:p>
          <a:p>
            <a:pPr marL="463550" indent="-285750">
              <a:buFont typeface="Calibri"/>
              <a:buChar char="-"/>
            </a:pPr>
            <a:endParaRPr lang="en-US" sz="1400" dirty="0">
              <a:solidFill>
                <a:srgbClr val="000000"/>
              </a:solidFill>
              <a:cs typeface="Arial"/>
            </a:endParaRPr>
          </a:p>
          <a:p>
            <a:pPr marL="177800" indent="0">
              <a:buNone/>
            </a:pPr>
            <a:endParaRPr lang="en-US" sz="1400" dirty="0">
              <a:solidFill>
                <a:srgbClr val="000000"/>
              </a:solidFill>
              <a:cs typeface="Arial"/>
            </a:endParaRPr>
          </a:p>
          <a:p>
            <a:pPr marL="177800" indent="0">
              <a:buNone/>
            </a:pPr>
            <a:endParaRPr lang="en-US" sz="1400" b="1" dirty="0">
              <a:solidFill>
                <a:schemeClr val="tx1"/>
              </a:solidFill>
              <a:cs typeface="Segoe UI"/>
            </a:endParaRPr>
          </a:p>
          <a:p>
            <a:pPr marL="463550" indent="-285750">
              <a:buFont typeface="Calibri"/>
              <a:buChar char="-"/>
            </a:pPr>
            <a:r>
              <a:rPr lang="en-US" sz="1400" b="1" dirty="0">
                <a:solidFill>
                  <a:srgbClr val="000000"/>
                </a:solidFill>
                <a:cs typeface="Arial"/>
              </a:rPr>
              <a:t>Failed to conclude that there is a variation between different SMS message treatments on the tax compliance </a:t>
            </a:r>
          </a:p>
          <a:p>
            <a:pPr marL="177800" indent="0">
              <a:buNone/>
            </a:pPr>
            <a:endParaRPr lang="en-US" sz="1400" dirty="0">
              <a:solidFill>
                <a:schemeClr val="tx1"/>
              </a:solidFill>
              <a:cs typeface="Times New Roman"/>
            </a:endParaRPr>
          </a:p>
          <a:p>
            <a:pPr marL="349250" indent="-171450">
              <a:buFont typeface="Calibri"/>
              <a:buChar char="-"/>
            </a:pPr>
            <a:endParaRPr lang="en-US" sz="1400" dirty="0">
              <a:solidFill>
                <a:schemeClr val="tx1"/>
              </a:solidFill>
              <a:cs typeface="Arial"/>
            </a:endParaRPr>
          </a:p>
          <a:p>
            <a:pPr marL="177800" indent="0">
              <a:buNone/>
            </a:pPr>
            <a:endParaRPr lang="en-US" sz="1400" b="1" dirty="0">
              <a:solidFill>
                <a:schemeClr val="tx1"/>
              </a:solidFill>
              <a:cs typeface="Segoe UI"/>
            </a:endParaRPr>
          </a:p>
          <a:p>
            <a:pPr marL="177800" indent="0">
              <a:buNone/>
            </a:pPr>
            <a:endParaRPr lang="en-US" sz="1400" dirty="0">
              <a:solidFill>
                <a:schemeClr val="tx1"/>
              </a:solidFill>
              <a:cs typeface="Times New Roman"/>
            </a:endParaRPr>
          </a:p>
          <a:p>
            <a:pPr marL="349250" indent="-171450">
              <a:buFont typeface="Calibri"/>
              <a:buChar char="-"/>
            </a:pPr>
            <a:endParaRPr lang="en-US" b="1" dirty="0">
              <a:solidFill>
                <a:schemeClr val="tx1"/>
              </a:solidFill>
              <a:cs typeface="Segoe UI"/>
            </a:endParaRPr>
          </a:p>
          <a:p>
            <a:pPr marL="349250" indent="-171450">
              <a:buFont typeface="Calibri"/>
              <a:buChar char="-"/>
            </a:pPr>
            <a:endParaRPr lang="en-US" dirty="0">
              <a:solidFill>
                <a:schemeClr val="tx1"/>
              </a:solidFill>
              <a:cs typeface="Times New Roman"/>
            </a:endParaRPr>
          </a:p>
          <a:p>
            <a:pPr marL="349250" indent="-171450">
              <a:buFont typeface="Calibri"/>
              <a:buChar char="-"/>
            </a:pPr>
            <a:endParaRPr lang="en-US" dirty="0">
              <a:solidFill>
                <a:schemeClr val="tx1"/>
              </a:solidFill>
              <a:cs typeface="Times New Roman"/>
            </a:endParaRPr>
          </a:p>
        </p:txBody>
      </p:sp>
      <p:sp>
        <p:nvSpPr>
          <p:cNvPr id="3" name="Title 2">
            <a:extLst>
              <a:ext uri="{FF2B5EF4-FFF2-40B4-BE49-F238E27FC236}">
                <a16:creationId xmlns:a16="http://schemas.microsoft.com/office/drawing/2014/main" id="{68CA0097-0E50-938C-9446-52A86EFDD856}"/>
              </a:ext>
            </a:extLst>
          </p:cNvPr>
          <p:cNvSpPr>
            <a:spLocks noGrp="1"/>
          </p:cNvSpPr>
          <p:nvPr>
            <p:ph type="title"/>
          </p:nvPr>
        </p:nvSpPr>
        <p:spPr>
          <a:xfrm>
            <a:off x="353378" y="203902"/>
            <a:ext cx="7704000" cy="572700"/>
          </a:xfrm>
        </p:spPr>
        <p:txBody>
          <a:bodyPr/>
          <a:lstStyle/>
          <a:p>
            <a:r>
              <a:rPr lang="en-US" dirty="0">
                <a:solidFill>
                  <a:schemeClr val="tx2">
                    <a:lumMod val="75000"/>
                  </a:schemeClr>
                </a:solidFill>
                <a:latin typeface="Montserrat Medium"/>
              </a:rPr>
              <a:t>Question</a:t>
            </a:r>
            <a:r>
              <a:rPr lang="en-US" dirty="0">
                <a:latin typeface="Montserrat Medium"/>
              </a:rPr>
              <a:t> </a:t>
            </a:r>
            <a:r>
              <a:rPr lang="en-US" dirty="0">
                <a:solidFill>
                  <a:schemeClr val="tx2">
                    <a:lumMod val="75000"/>
                  </a:schemeClr>
                </a:solidFill>
                <a:latin typeface="Montserrat Medium"/>
              </a:rPr>
              <a:t>1 - Results</a:t>
            </a:r>
          </a:p>
        </p:txBody>
      </p:sp>
      <p:graphicFrame>
        <p:nvGraphicFramePr>
          <p:cNvPr id="6" name="Table 5">
            <a:extLst>
              <a:ext uri="{FF2B5EF4-FFF2-40B4-BE49-F238E27FC236}">
                <a16:creationId xmlns:a16="http://schemas.microsoft.com/office/drawing/2014/main" id="{73E4DB81-F0FF-C863-B726-00E6D72295DC}"/>
              </a:ext>
            </a:extLst>
          </p:cNvPr>
          <p:cNvGraphicFramePr>
            <a:graphicFrameLocks noGrp="1"/>
          </p:cNvGraphicFramePr>
          <p:nvPr>
            <p:extLst>
              <p:ext uri="{D42A27DB-BD31-4B8C-83A1-F6EECF244321}">
                <p14:modId xmlns:p14="http://schemas.microsoft.com/office/powerpoint/2010/main" val="3928631301"/>
              </p:ext>
            </p:extLst>
          </p:nvPr>
        </p:nvGraphicFramePr>
        <p:xfrm>
          <a:off x="1401792" y="3784840"/>
          <a:ext cx="6442280" cy="609600"/>
        </p:xfrm>
        <a:graphic>
          <a:graphicData uri="http://schemas.openxmlformats.org/drawingml/2006/table">
            <a:tbl>
              <a:tblPr firstRow="1" bandRow="1">
                <a:tableStyleId>{64A755C2-D705-40B1-84D9-5F56B70FF1E3}</a:tableStyleId>
              </a:tblPr>
              <a:tblGrid>
                <a:gridCol w="1610570">
                  <a:extLst>
                    <a:ext uri="{9D8B030D-6E8A-4147-A177-3AD203B41FA5}">
                      <a16:colId xmlns:a16="http://schemas.microsoft.com/office/drawing/2014/main" val="2138250746"/>
                    </a:ext>
                  </a:extLst>
                </a:gridCol>
                <a:gridCol w="1610570">
                  <a:extLst>
                    <a:ext uri="{9D8B030D-6E8A-4147-A177-3AD203B41FA5}">
                      <a16:colId xmlns:a16="http://schemas.microsoft.com/office/drawing/2014/main" val="492864776"/>
                    </a:ext>
                  </a:extLst>
                </a:gridCol>
                <a:gridCol w="1610570">
                  <a:extLst>
                    <a:ext uri="{9D8B030D-6E8A-4147-A177-3AD203B41FA5}">
                      <a16:colId xmlns:a16="http://schemas.microsoft.com/office/drawing/2014/main" val="1283373359"/>
                    </a:ext>
                  </a:extLst>
                </a:gridCol>
                <a:gridCol w="1610570">
                  <a:extLst>
                    <a:ext uri="{9D8B030D-6E8A-4147-A177-3AD203B41FA5}">
                      <a16:colId xmlns:a16="http://schemas.microsoft.com/office/drawing/2014/main" val="1115162234"/>
                    </a:ext>
                  </a:extLst>
                </a:gridCol>
              </a:tblGrid>
              <a:tr h="273365">
                <a:tc>
                  <a:txBody>
                    <a:bodyPr/>
                    <a:lstStyle/>
                    <a:p>
                      <a:r>
                        <a:rPr lang="en-US">
                          <a:latin typeface="Montserrat Medium"/>
                        </a:rPr>
                        <a:t>Comparison</a:t>
                      </a:r>
                    </a:p>
                  </a:txBody>
                  <a:tcPr/>
                </a:tc>
                <a:tc>
                  <a:txBody>
                    <a:bodyPr/>
                    <a:lstStyle/>
                    <a:p>
                      <a:r>
                        <a:rPr lang="en-US">
                          <a:latin typeface="Montserrat Medium"/>
                        </a:rPr>
                        <a:t>Group 2, 1</a:t>
                      </a:r>
                    </a:p>
                  </a:txBody>
                  <a:tcPr/>
                </a:tc>
                <a:tc>
                  <a:txBody>
                    <a:bodyPr/>
                    <a:lstStyle/>
                    <a:p>
                      <a:pPr lvl="0">
                        <a:buNone/>
                      </a:pPr>
                      <a:r>
                        <a:rPr lang="en-US">
                          <a:latin typeface="Montserrat Medium"/>
                        </a:rPr>
                        <a:t>Group 3, 2</a:t>
                      </a:r>
                    </a:p>
                  </a:txBody>
                  <a:tcPr/>
                </a:tc>
                <a:tc>
                  <a:txBody>
                    <a:bodyPr/>
                    <a:lstStyle/>
                    <a:p>
                      <a:r>
                        <a:rPr lang="en-US">
                          <a:latin typeface="Montserrat Medium"/>
                        </a:rPr>
                        <a:t>Group 3,1</a:t>
                      </a:r>
                    </a:p>
                  </a:txBody>
                  <a:tcPr/>
                </a:tc>
                <a:extLst>
                  <a:ext uri="{0D108BD9-81ED-4DB2-BD59-A6C34878D82A}">
                    <a16:rowId xmlns:a16="http://schemas.microsoft.com/office/drawing/2014/main" val="2849182778"/>
                  </a:ext>
                </a:extLst>
              </a:tr>
              <a:tr h="273365">
                <a:tc>
                  <a:txBody>
                    <a:bodyPr/>
                    <a:lstStyle/>
                    <a:p>
                      <a:r>
                        <a:rPr lang="en-US">
                          <a:latin typeface="Montserrat Medium"/>
                        </a:rPr>
                        <a:t>P-value</a:t>
                      </a:r>
                    </a:p>
                  </a:txBody>
                  <a:tcPr/>
                </a:tc>
                <a:tc>
                  <a:txBody>
                    <a:bodyPr/>
                    <a:lstStyle/>
                    <a:p>
                      <a:pPr lvl="0">
                        <a:buNone/>
                      </a:pPr>
                      <a:r>
                        <a:rPr lang="en-US" sz="1400" b="0" i="0" u="none" strike="noStrike" cap="none" noProof="0">
                          <a:solidFill>
                            <a:srgbClr val="000000"/>
                          </a:solidFill>
                          <a:latin typeface="Montserrat Medium"/>
                          <a:cs typeface="Arial"/>
                          <a:sym typeface="Arial"/>
                        </a:rPr>
                        <a:t>0.37</a:t>
                      </a:r>
                    </a:p>
                  </a:txBody>
                  <a:tcPr/>
                </a:tc>
                <a:tc>
                  <a:txBody>
                    <a:bodyPr/>
                    <a:lstStyle/>
                    <a:p>
                      <a:pPr lvl="0">
                        <a:buNone/>
                      </a:pPr>
                      <a:r>
                        <a:rPr lang="en-US" sz="1400" b="0" i="0" u="none" strike="noStrike" cap="none" noProof="0">
                          <a:solidFill>
                            <a:srgbClr val="000000"/>
                          </a:solidFill>
                          <a:latin typeface="Montserrat Medium"/>
                          <a:cs typeface="Arial"/>
                          <a:sym typeface="Arial"/>
                        </a:rPr>
                        <a:t>0.71</a:t>
                      </a:r>
                    </a:p>
                  </a:txBody>
                  <a:tcPr/>
                </a:tc>
                <a:tc>
                  <a:txBody>
                    <a:bodyPr/>
                    <a:lstStyle/>
                    <a:p>
                      <a:pPr lvl="0">
                        <a:buNone/>
                      </a:pPr>
                      <a:r>
                        <a:rPr lang="en-US" sz="1400" b="0" i="0" u="none" strike="noStrike" cap="none" noProof="0">
                          <a:solidFill>
                            <a:srgbClr val="000000"/>
                          </a:solidFill>
                          <a:latin typeface="Montserrat Medium"/>
                          <a:cs typeface="Arial"/>
                          <a:sym typeface="Arial"/>
                        </a:rPr>
                        <a:t>0.59</a:t>
                      </a:r>
                    </a:p>
                  </a:txBody>
                  <a:tcPr/>
                </a:tc>
                <a:extLst>
                  <a:ext uri="{0D108BD9-81ED-4DB2-BD59-A6C34878D82A}">
                    <a16:rowId xmlns:a16="http://schemas.microsoft.com/office/drawing/2014/main" val="697889280"/>
                  </a:ext>
                </a:extLst>
              </a:tr>
            </a:tbl>
          </a:graphicData>
        </a:graphic>
      </p:graphicFrame>
      <p:graphicFrame>
        <p:nvGraphicFramePr>
          <p:cNvPr id="5" name="Table 4">
            <a:extLst>
              <a:ext uri="{FF2B5EF4-FFF2-40B4-BE49-F238E27FC236}">
                <a16:creationId xmlns:a16="http://schemas.microsoft.com/office/drawing/2014/main" id="{F80E42CD-872C-50AD-9529-AEEF667D3665}"/>
              </a:ext>
            </a:extLst>
          </p:cNvPr>
          <p:cNvGraphicFramePr>
            <a:graphicFrameLocks noGrp="1"/>
          </p:cNvGraphicFramePr>
          <p:nvPr>
            <p:extLst>
              <p:ext uri="{D42A27DB-BD31-4B8C-83A1-F6EECF244321}">
                <p14:modId xmlns:p14="http://schemas.microsoft.com/office/powerpoint/2010/main" val="2998798576"/>
              </p:ext>
            </p:extLst>
          </p:nvPr>
        </p:nvGraphicFramePr>
        <p:xfrm>
          <a:off x="1401792" y="2070339"/>
          <a:ext cx="6442276" cy="609600"/>
        </p:xfrm>
        <a:graphic>
          <a:graphicData uri="http://schemas.openxmlformats.org/drawingml/2006/table">
            <a:tbl>
              <a:tblPr firstRow="1" bandRow="1">
                <a:tableStyleId>{64A755C2-D705-40B1-84D9-5F56B70FF1E3}</a:tableStyleId>
              </a:tblPr>
              <a:tblGrid>
                <a:gridCol w="1610569">
                  <a:extLst>
                    <a:ext uri="{9D8B030D-6E8A-4147-A177-3AD203B41FA5}">
                      <a16:colId xmlns:a16="http://schemas.microsoft.com/office/drawing/2014/main" val="2138250746"/>
                    </a:ext>
                  </a:extLst>
                </a:gridCol>
                <a:gridCol w="1610569">
                  <a:extLst>
                    <a:ext uri="{9D8B030D-6E8A-4147-A177-3AD203B41FA5}">
                      <a16:colId xmlns:a16="http://schemas.microsoft.com/office/drawing/2014/main" val="492864776"/>
                    </a:ext>
                  </a:extLst>
                </a:gridCol>
                <a:gridCol w="1610569">
                  <a:extLst>
                    <a:ext uri="{9D8B030D-6E8A-4147-A177-3AD203B41FA5}">
                      <a16:colId xmlns:a16="http://schemas.microsoft.com/office/drawing/2014/main" val="1283373359"/>
                    </a:ext>
                  </a:extLst>
                </a:gridCol>
                <a:gridCol w="1610569">
                  <a:extLst>
                    <a:ext uri="{9D8B030D-6E8A-4147-A177-3AD203B41FA5}">
                      <a16:colId xmlns:a16="http://schemas.microsoft.com/office/drawing/2014/main" val="1115162234"/>
                    </a:ext>
                  </a:extLst>
                </a:gridCol>
              </a:tblGrid>
              <a:tr h="280255">
                <a:tc>
                  <a:txBody>
                    <a:bodyPr/>
                    <a:lstStyle/>
                    <a:p>
                      <a:r>
                        <a:rPr lang="en-US">
                          <a:latin typeface="Montserrat"/>
                        </a:rPr>
                        <a:t>Comparison</a:t>
                      </a:r>
                    </a:p>
                  </a:txBody>
                  <a:tcPr/>
                </a:tc>
                <a:tc>
                  <a:txBody>
                    <a:bodyPr/>
                    <a:lstStyle/>
                    <a:p>
                      <a:r>
                        <a:rPr lang="en-US" sz="1400" b="0" i="0" u="none" strike="noStrike" cap="none">
                          <a:solidFill>
                            <a:srgbClr val="000000"/>
                          </a:solidFill>
                          <a:latin typeface="Montserrat"/>
                          <a:cs typeface="Arial"/>
                          <a:sym typeface="Arial"/>
                        </a:rPr>
                        <a:t>Group 1, control</a:t>
                      </a:r>
                    </a:p>
                  </a:txBody>
                  <a:tcPr/>
                </a:tc>
                <a:tc>
                  <a:txBody>
                    <a:bodyPr/>
                    <a:lstStyle/>
                    <a:p>
                      <a:pPr lvl="0">
                        <a:buNone/>
                      </a:pPr>
                      <a:r>
                        <a:rPr lang="en-US" sz="1400" b="0" i="0" u="none" strike="noStrike" cap="none">
                          <a:solidFill>
                            <a:srgbClr val="000000"/>
                          </a:solidFill>
                          <a:latin typeface="Montserrat"/>
                          <a:cs typeface="Arial"/>
                          <a:sym typeface="Arial"/>
                        </a:rPr>
                        <a:t>Group 2, </a:t>
                      </a:r>
                      <a:r>
                        <a:rPr lang="en-US" sz="1400" b="0" i="0" u="none" strike="noStrike" cap="none" noProof="0">
                          <a:solidFill>
                            <a:srgbClr val="000000"/>
                          </a:solidFill>
                          <a:latin typeface="Montserrat"/>
                          <a:cs typeface="Arial"/>
                          <a:sym typeface="Arial"/>
                        </a:rPr>
                        <a:t>control</a:t>
                      </a:r>
                      <a:endParaRPr lang="en-US" sz="1400" b="0" i="0" u="none" strike="noStrike" cap="none">
                        <a:solidFill>
                          <a:srgbClr val="000000"/>
                        </a:solidFill>
                        <a:latin typeface="Montserrat"/>
                        <a:cs typeface="Arial"/>
                        <a:sym typeface="Arial"/>
                      </a:endParaRPr>
                    </a:p>
                  </a:txBody>
                  <a:tcPr/>
                </a:tc>
                <a:tc>
                  <a:txBody>
                    <a:bodyPr/>
                    <a:lstStyle/>
                    <a:p>
                      <a:r>
                        <a:rPr lang="en-US" sz="1400" b="0" i="0" u="none" strike="noStrike" cap="none">
                          <a:solidFill>
                            <a:srgbClr val="000000"/>
                          </a:solidFill>
                          <a:latin typeface="Montserrat"/>
                          <a:cs typeface="Arial"/>
                          <a:sym typeface="Arial"/>
                        </a:rPr>
                        <a:t>Group 3, </a:t>
                      </a:r>
                      <a:r>
                        <a:rPr lang="en-US" sz="1400" b="0" i="0" u="none" strike="noStrike" cap="none" noProof="0">
                          <a:solidFill>
                            <a:srgbClr val="000000"/>
                          </a:solidFill>
                          <a:latin typeface="Montserrat"/>
                          <a:cs typeface="Arial"/>
                          <a:sym typeface="Arial"/>
                        </a:rPr>
                        <a:t>control</a:t>
                      </a:r>
                      <a:endParaRPr lang="en-US" sz="1400" b="0" i="0" u="none" strike="noStrike" cap="none">
                        <a:solidFill>
                          <a:srgbClr val="000000"/>
                        </a:solidFill>
                        <a:latin typeface="Montserrat"/>
                        <a:cs typeface="Arial"/>
                        <a:sym typeface="Arial"/>
                      </a:endParaRPr>
                    </a:p>
                  </a:txBody>
                  <a:tcPr/>
                </a:tc>
                <a:extLst>
                  <a:ext uri="{0D108BD9-81ED-4DB2-BD59-A6C34878D82A}">
                    <a16:rowId xmlns:a16="http://schemas.microsoft.com/office/drawing/2014/main" val="2849182778"/>
                  </a:ext>
                </a:extLst>
              </a:tr>
              <a:tr h="291033">
                <a:tc>
                  <a:txBody>
                    <a:bodyPr/>
                    <a:lstStyle/>
                    <a:p>
                      <a:r>
                        <a:rPr lang="en-US">
                          <a:latin typeface="Montserrat"/>
                        </a:rPr>
                        <a:t>P-value</a:t>
                      </a:r>
                    </a:p>
                  </a:txBody>
                  <a:tcPr/>
                </a:tc>
                <a:tc>
                  <a:txBody>
                    <a:bodyPr/>
                    <a:lstStyle/>
                    <a:p>
                      <a:pPr lvl="0">
                        <a:buNone/>
                      </a:pPr>
                      <a:r>
                        <a:rPr lang="en-US" sz="1400" b="0" i="0" u="none" strike="noStrike" cap="none" noProof="0">
                          <a:solidFill>
                            <a:srgbClr val="000000"/>
                          </a:solidFill>
                          <a:latin typeface="Montserrat"/>
                          <a:cs typeface="Arial"/>
                        </a:rPr>
                        <a:t>1.34^-9</a:t>
                      </a:r>
                      <a:endParaRPr lang="en-US" sz="1400" b="0" i="0" u="none" strike="noStrike" cap="none" noProof="0">
                        <a:solidFill>
                          <a:srgbClr val="000000"/>
                        </a:solidFill>
                        <a:latin typeface="Montserrat"/>
                        <a:cs typeface="Arial"/>
                        <a:sym typeface="Arial"/>
                      </a:endParaRPr>
                    </a:p>
                  </a:txBody>
                  <a:tcPr/>
                </a:tc>
                <a:tc>
                  <a:txBody>
                    <a:bodyPr/>
                    <a:lstStyle/>
                    <a:p>
                      <a:pPr lvl="0">
                        <a:buNone/>
                      </a:pPr>
                      <a:r>
                        <a:rPr lang="en-US" sz="1400" b="0" i="0" u="none" strike="noStrike" cap="none" noProof="0">
                          <a:solidFill>
                            <a:srgbClr val="000000"/>
                          </a:solidFill>
                          <a:latin typeface="Montserrat"/>
                          <a:cs typeface="Arial"/>
                        </a:rPr>
                        <a:t>7.1^-10</a:t>
                      </a:r>
                      <a:endParaRPr lang="en-US" sz="1400" b="0" i="0" u="none" strike="noStrike" cap="none" noProof="0">
                        <a:solidFill>
                          <a:srgbClr val="000000"/>
                        </a:solidFill>
                        <a:latin typeface="Montserrat"/>
                        <a:cs typeface="Arial"/>
                        <a:sym typeface="Arial"/>
                      </a:endParaRPr>
                    </a:p>
                  </a:txBody>
                  <a:tcPr/>
                </a:tc>
                <a:tc>
                  <a:txBody>
                    <a:bodyPr/>
                    <a:lstStyle/>
                    <a:p>
                      <a:pPr lvl="0">
                        <a:buNone/>
                      </a:pPr>
                      <a:r>
                        <a:rPr lang="en-US" sz="1400" b="0" i="0" u="none" strike="noStrike" cap="none" noProof="0">
                          <a:solidFill>
                            <a:srgbClr val="000000"/>
                          </a:solidFill>
                          <a:latin typeface="Montserrat"/>
                          <a:cs typeface="Arial"/>
                        </a:rPr>
                        <a:t>8.32^-9</a:t>
                      </a:r>
                      <a:endParaRPr lang="en-US" sz="1400" b="0" i="0" u="none" strike="noStrike" cap="none" noProof="0">
                        <a:solidFill>
                          <a:srgbClr val="000000"/>
                        </a:solidFill>
                        <a:latin typeface="Montserrat"/>
                        <a:cs typeface="Arial"/>
                        <a:sym typeface="Arial"/>
                      </a:endParaRPr>
                    </a:p>
                  </a:txBody>
                  <a:tcPr/>
                </a:tc>
                <a:extLst>
                  <a:ext uri="{0D108BD9-81ED-4DB2-BD59-A6C34878D82A}">
                    <a16:rowId xmlns:a16="http://schemas.microsoft.com/office/drawing/2014/main" val="697889280"/>
                  </a:ext>
                </a:extLst>
              </a:tr>
            </a:tbl>
          </a:graphicData>
        </a:graphic>
      </p:graphicFrame>
    </p:spTree>
    <p:extLst>
      <p:ext uri="{BB962C8B-B14F-4D97-AF65-F5344CB8AC3E}">
        <p14:creationId xmlns:p14="http://schemas.microsoft.com/office/powerpoint/2010/main" val="1647009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F16EF75-C566-94FF-B832-E2EB3D083702}"/>
              </a:ext>
            </a:extLst>
          </p:cNvPr>
          <p:cNvSpPr>
            <a:spLocks noGrp="1"/>
          </p:cNvSpPr>
          <p:nvPr>
            <p:ph type="body" idx="1"/>
          </p:nvPr>
        </p:nvSpPr>
        <p:spPr>
          <a:xfrm>
            <a:off x="134740" y="715447"/>
            <a:ext cx="3450032" cy="4415530"/>
          </a:xfrm>
        </p:spPr>
        <p:txBody>
          <a:bodyPr/>
          <a:lstStyle/>
          <a:p>
            <a:pPr marL="177800" indent="0">
              <a:buNone/>
            </a:pPr>
            <a:r>
              <a:rPr lang="en-US" b="1" dirty="0">
                <a:solidFill>
                  <a:schemeClr val="tx1"/>
                </a:solidFill>
                <a:latin typeface="Montserrat" pitchFamily="2" charset="77"/>
              </a:rPr>
              <a:t>Technique</a:t>
            </a:r>
            <a:r>
              <a:rPr lang="en-US" dirty="0">
                <a:solidFill>
                  <a:schemeClr val="tx1"/>
                </a:solidFill>
                <a:latin typeface="Montserrat" pitchFamily="2" charset="77"/>
              </a:rPr>
              <a:t> : ANOVA + t-test</a:t>
            </a:r>
          </a:p>
          <a:p>
            <a:pPr marL="177800" indent="0">
              <a:buNone/>
            </a:pPr>
            <a:endParaRPr lang="en-US" b="1" dirty="0">
              <a:solidFill>
                <a:schemeClr val="tx1"/>
              </a:solidFill>
              <a:latin typeface="Montserrat" pitchFamily="2" charset="77"/>
            </a:endParaRPr>
          </a:p>
          <a:p>
            <a:pPr marL="177800" indent="0">
              <a:buNone/>
            </a:pPr>
            <a:r>
              <a:rPr lang="en-US" b="1" dirty="0">
                <a:solidFill>
                  <a:schemeClr val="tx1"/>
                </a:solidFill>
                <a:latin typeface="Montserrat" pitchFamily="2" charset="77"/>
              </a:rPr>
              <a:t>Results</a:t>
            </a:r>
            <a:r>
              <a:rPr lang="en-US" dirty="0">
                <a:solidFill>
                  <a:schemeClr val="tx1"/>
                </a:solidFill>
                <a:latin typeface="Montserrat" pitchFamily="2" charset="77"/>
              </a:rPr>
              <a:t>: </a:t>
            </a:r>
          </a:p>
          <a:p>
            <a:pPr>
              <a:buFont typeface="Arial" panose="020B0604020202020204" pitchFamily="34" charset="0"/>
              <a:buChar char="•"/>
            </a:pPr>
            <a:r>
              <a:rPr lang="en-US" dirty="0">
                <a:solidFill>
                  <a:schemeClr val="tx1"/>
                </a:solidFill>
                <a:effectLst/>
                <a:latin typeface="Montserrat" pitchFamily="2" charset="77"/>
                <a:ea typeface="SimSun" panose="02010600030101010101" pitchFamily="2" charset="-122"/>
              </a:rPr>
              <a:t>From the ANOVA test, the p-values result for small, medium and large size </a:t>
            </a:r>
            <a:r>
              <a:rPr lang="en-US" dirty="0" err="1">
                <a:solidFill>
                  <a:schemeClr val="tx1"/>
                </a:solidFill>
                <a:effectLst/>
                <a:latin typeface="Montserrat" pitchFamily="2" charset="77"/>
                <a:ea typeface="SimSun" panose="02010600030101010101" pitchFamily="2" charset="-122"/>
              </a:rPr>
              <a:t>Mjumbe</a:t>
            </a:r>
            <a:r>
              <a:rPr lang="en-US" dirty="0">
                <a:solidFill>
                  <a:schemeClr val="tx1"/>
                </a:solidFill>
                <a:effectLst/>
                <a:latin typeface="Montserrat" pitchFamily="2" charset="77"/>
                <a:ea typeface="SimSun" panose="02010600030101010101" pitchFamily="2" charset="-122"/>
              </a:rPr>
              <a:t> groups are </a:t>
            </a:r>
            <a:r>
              <a:rPr lang="en-US" b="1" dirty="0">
                <a:solidFill>
                  <a:schemeClr val="tx1"/>
                </a:solidFill>
                <a:effectLst/>
                <a:latin typeface="Montserrat" pitchFamily="2" charset="77"/>
                <a:ea typeface="SimSun" panose="02010600030101010101" pitchFamily="2" charset="-122"/>
              </a:rPr>
              <a:t>0.31</a:t>
            </a:r>
            <a:r>
              <a:rPr lang="en-US" dirty="0">
                <a:solidFill>
                  <a:schemeClr val="tx1"/>
                </a:solidFill>
                <a:effectLst/>
                <a:latin typeface="Montserrat" pitchFamily="2" charset="77"/>
                <a:ea typeface="SimSun" panose="02010600030101010101" pitchFamily="2" charset="-122"/>
              </a:rPr>
              <a:t>, </a:t>
            </a:r>
            <a:r>
              <a:rPr lang="en-US" b="1" dirty="0">
                <a:solidFill>
                  <a:schemeClr val="tx1"/>
                </a:solidFill>
                <a:effectLst/>
                <a:latin typeface="Montserrat" pitchFamily="2" charset="77"/>
                <a:ea typeface="SimSun" panose="02010600030101010101" pitchFamily="2" charset="-122"/>
              </a:rPr>
              <a:t>0.29</a:t>
            </a:r>
            <a:r>
              <a:rPr lang="en-US" dirty="0">
                <a:solidFill>
                  <a:schemeClr val="tx1"/>
                </a:solidFill>
                <a:effectLst/>
                <a:latin typeface="Montserrat" pitchFamily="2" charset="77"/>
                <a:ea typeface="SimSun" panose="02010600030101010101" pitchFamily="2" charset="-122"/>
              </a:rPr>
              <a:t> and</a:t>
            </a:r>
            <a:r>
              <a:rPr lang="en-US" b="1" dirty="0">
                <a:solidFill>
                  <a:schemeClr val="tx1"/>
                </a:solidFill>
                <a:effectLst/>
                <a:latin typeface="Montserrat" pitchFamily="2" charset="77"/>
                <a:ea typeface="SimSun" panose="02010600030101010101" pitchFamily="2" charset="-122"/>
              </a:rPr>
              <a:t> 0.96 </a:t>
            </a:r>
            <a:r>
              <a:rPr lang="en-US" dirty="0">
                <a:solidFill>
                  <a:schemeClr val="tx1"/>
                </a:solidFill>
                <a:effectLst/>
                <a:latin typeface="Montserrat" pitchFamily="2" charset="77"/>
                <a:ea typeface="SimSun" panose="02010600030101010101" pitchFamily="2" charset="-122"/>
              </a:rPr>
              <a:t>respectively</a:t>
            </a:r>
            <a:r>
              <a:rPr lang="en-CA" dirty="0">
                <a:solidFill>
                  <a:schemeClr val="tx1"/>
                </a:solidFill>
                <a:latin typeface="Montserrat" pitchFamily="2" charset="77"/>
                <a:ea typeface="SimSun" panose="02010600030101010101" pitchFamily="2" charset="-122"/>
              </a:rPr>
              <a:t>.</a:t>
            </a:r>
          </a:p>
          <a:p>
            <a:pPr>
              <a:buFont typeface="Arial" panose="020B0604020202020204" pitchFamily="34" charset="0"/>
              <a:buChar char="•"/>
            </a:pPr>
            <a:endParaRPr lang="en-CA" b="0" i="0" dirty="0">
              <a:solidFill>
                <a:schemeClr val="tx1"/>
              </a:solidFill>
              <a:effectLst/>
              <a:latin typeface="Montserrat" pitchFamily="2" charset="77"/>
            </a:endParaRPr>
          </a:p>
          <a:p>
            <a:pPr>
              <a:buFont typeface="Arial" panose="020B0604020202020204" pitchFamily="34" charset="0"/>
              <a:buChar char="•"/>
            </a:pPr>
            <a:r>
              <a:rPr lang="en-CA" b="0" i="0" dirty="0">
                <a:solidFill>
                  <a:schemeClr val="tx1"/>
                </a:solidFill>
                <a:effectLst/>
                <a:latin typeface="Montserrat" pitchFamily="2" charset="77"/>
              </a:rPr>
              <a:t>In small size </a:t>
            </a:r>
            <a:r>
              <a:rPr lang="en-CA" b="0" i="0" dirty="0" err="1">
                <a:solidFill>
                  <a:schemeClr val="tx1"/>
                </a:solidFill>
                <a:effectLst/>
                <a:latin typeface="Montserrat" pitchFamily="2" charset="77"/>
              </a:rPr>
              <a:t>Mjumbe</a:t>
            </a:r>
            <a:r>
              <a:rPr lang="en-CA" b="0" i="0" dirty="0">
                <a:solidFill>
                  <a:schemeClr val="tx1"/>
                </a:solidFill>
                <a:effectLst/>
                <a:latin typeface="Montserrat" pitchFamily="2" charset="77"/>
              </a:rPr>
              <a:t>, the p-value for T3 vs T1 and T3 vs T2 are both </a:t>
            </a:r>
            <a:r>
              <a:rPr lang="en-CA" b="1" i="0" dirty="0">
                <a:solidFill>
                  <a:schemeClr val="tx1"/>
                </a:solidFill>
                <a:effectLst/>
                <a:latin typeface="Montserrat" pitchFamily="2" charset="77"/>
              </a:rPr>
              <a:t>equal to 0.1</a:t>
            </a:r>
            <a:r>
              <a:rPr lang="en-CA" b="0" i="0" dirty="0">
                <a:solidFill>
                  <a:schemeClr val="tx1"/>
                </a:solidFill>
                <a:effectLst/>
                <a:latin typeface="Montserrat" pitchFamily="2" charset="77"/>
              </a:rPr>
              <a:t>, </a:t>
            </a:r>
            <a:r>
              <a:rPr lang="en-CA" dirty="0">
                <a:latin typeface="Montserrat" pitchFamily="2" charset="77"/>
              </a:rPr>
              <a:t>at our significance level, implying rejection of the null hypothesis.</a:t>
            </a:r>
            <a:endParaRPr lang="en-CA" b="0" i="0" dirty="0">
              <a:solidFill>
                <a:schemeClr val="tx1"/>
              </a:solidFill>
              <a:effectLst/>
              <a:latin typeface="Montserrat" pitchFamily="2" charset="77"/>
            </a:endParaRPr>
          </a:p>
          <a:p>
            <a:pPr>
              <a:buFont typeface="Arial" panose="020B0604020202020204" pitchFamily="34" charset="0"/>
              <a:buChar char="•"/>
            </a:pPr>
            <a:endParaRPr lang="en-US" dirty="0">
              <a:solidFill>
                <a:schemeClr val="tx1"/>
              </a:solidFill>
              <a:latin typeface="Montserrat" pitchFamily="2" charset="77"/>
            </a:endParaRPr>
          </a:p>
          <a:p>
            <a:pPr>
              <a:buFont typeface="Arial" panose="020B0604020202020204" pitchFamily="34" charset="0"/>
              <a:buChar char="•"/>
            </a:pPr>
            <a:r>
              <a:rPr lang="en-US" dirty="0">
                <a:solidFill>
                  <a:schemeClr val="tx1"/>
                </a:solidFill>
                <a:latin typeface="Montserrat" pitchFamily="2" charset="77"/>
              </a:rPr>
              <a:t>In medium size </a:t>
            </a:r>
            <a:r>
              <a:rPr lang="en-US" dirty="0" err="1">
                <a:solidFill>
                  <a:schemeClr val="tx1"/>
                </a:solidFill>
                <a:latin typeface="Montserrat" pitchFamily="2" charset="77"/>
              </a:rPr>
              <a:t>Mjumble</a:t>
            </a:r>
            <a:r>
              <a:rPr lang="en-US" dirty="0">
                <a:solidFill>
                  <a:schemeClr val="tx1"/>
                </a:solidFill>
                <a:latin typeface="Montserrat" pitchFamily="2" charset="77"/>
              </a:rPr>
              <a:t>, the p-value for T1 vs T3 is </a:t>
            </a:r>
            <a:r>
              <a:rPr lang="en-US" b="1" dirty="0">
                <a:solidFill>
                  <a:schemeClr val="tx1"/>
                </a:solidFill>
                <a:latin typeface="Montserrat" pitchFamily="2" charset="77"/>
              </a:rPr>
              <a:t>under 0.1</a:t>
            </a:r>
            <a:r>
              <a:rPr lang="en-US" dirty="0">
                <a:solidFill>
                  <a:schemeClr val="tx1"/>
                </a:solidFill>
                <a:latin typeface="Montserrat" pitchFamily="2" charset="77"/>
              </a:rPr>
              <a:t>, </a:t>
            </a:r>
            <a:r>
              <a:rPr lang="en-CA" kern="0" dirty="0">
                <a:solidFill>
                  <a:schemeClr val="tx1"/>
                </a:solidFill>
                <a:effectLst/>
                <a:latin typeface="Montserrat" pitchFamily="2" charset="77"/>
                <a:ea typeface="Times New Roman" panose="02020603050405020304" pitchFamily="18" charset="0"/>
              </a:rPr>
              <a:t>implying strong evidence to support the alternative hypothesis, where the number of people paying in Treatment Group 1 is statistically significantly more than that of people in Treatment Group 3. </a:t>
            </a:r>
            <a:r>
              <a:rPr lang="en-CA" dirty="0">
                <a:solidFill>
                  <a:schemeClr val="tx1"/>
                </a:solidFill>
                <a:effectLst/>
                <a:latin typeface="Montserrat" pitchFamily="2" charset="77"/>
              </a:rPr>
              <a:t> </a:t>
            </a:r>
            <a:endParaRPr lang="en-US" dirty="0">
              <a:solidFill>
                <a:schemeClr val="tx1"/>
              </a:solidFill>
              <a:latin typeface="Montserrat" pitchFamily="2" charset="77"/>
            </a:endParaRPr>
          </a:p>
        </p:txBody>
      </p:sp>
      <p:sp>
        <p:nvSpPr>
          <p:cNvPr id="3" name="Title 2">
            <a:extLst>
              <a:ext uri="{FF2B5EF4-FFF2-40B4-BE49-F238E27FC236}">
                <a16:creationId xmlns:a16="http://schemas.microsoft.com/office/drawing/2014/main" id="{D7EE3922-F39A-34C6-BFBC-60FA71C73680}"/>
              </a:ext>
            </a:extLst>
          </p:cNvPr>
          <p:cNvSpPr>
            <a:spLocks noGrp="1"/>
          </p:cNvSpPr>
          <p:nvPr>
            <p:ph type="title"/>
          </p:nvPr>
        </p:nvSpPr>
        <p:spPr>
          <a:xfrm>
            <a:off x="462825" y="214877"/>
            <a:ext cx="7704000" cy="572700"/>
          </a:xfrm>
        </p:spPr>
        <p:txBody>
          <a:bodyPr/>
          <a:lstStyle/>
          <a:p>
            <a:r>
              <a:rPr lang="en-US" dirty="0">
                <a:solidFill>
                  <a:schemeClr val="tx2">
                    <a:lumMod val="75000"/>
                  </a:schemeClr>
                </a:solidFill>
              </a:rPr>
              <a:t>Question 2 </a:t>
            </a:r>
            <a:r>
              <a:rPr lang="en-US" sz="1600" dirty="0">
                <a:solidFill>
                  <a:schemeClr val="tx2">
                    <a:lumMod val="75000"/>
                  </a:schemeClr>
                </a:solidFill>
              </a:rPr>
              <a:t>Analyzing </a:t>
            </a:r>
            <a:r>
              <a:rPr lang="en-US" sz="1600" dirty="0" err="1">
                <a:solidFill>
                  <a:schemeClr val="tx2">
                    <a:lumMod val="75000"/>
                  </a:schemeClr>
                </a:solidFill>
              </a:rPr>
              <a:t>Mjumbe</a:t>
            </a:r>
            <a:r>
              <a:rPr lang="en-US" sz="1600" dirty="0">
                <a:solidFill>
                  <a:schemeClr val="tx2">
                    <a:lumMod val="75000"/>
                  </a:schemeClr>
                </a:solidFill>
              </a:rPr>
              <a:t> Size Impact on Tax Compliance</a:t>
            </a:r>
            <a:br>
              <a:rPr lang="en-US" dirty="0">
                <a:solidFill>
                  <a:schemeClr val="tx2">
                    <a:lumMod val="75000"/>
                  </a:schemeClr>
                </a:solidFill>
              </a:rPr>
            </a:br>
            <a:br>
              <a:rPr lang="en-US" dirty="0">
                <a:solidFill>
                  <a:schemeClr val="tx2">
                    <a:lumMod val="75000"/>
                  </a:schemeClr>
                </a:solidFill>
              </a:rPr>
            </a:br>
            <a:endParaRPr lang="en-US" dirty="0">
              <a:solidFill>
                <a:schemeClr val="tx2">
                  <a:lumMod val="75000"/>
                </a:schemeClr>
              </a:solidFill>
            </a:endParaRPr>
          </a:p>
        </p:txBody>
      </p:sp>
      <p:pic>
        <p:nvPicPr>
          <p:cNvPr id="6" name="Picture 5" descr="A graph of different colored bars&#10;&#10;Description automatically generated">
            <a:extLst>
              <a:ext uri="{FF2B5EF4-FFF2-40B4-BE49-F238E27FC236}">
                <a16:creationId xmlns:a16="http://schemas.microsoft.com/office/drawing/2014/main" id="{948FDE7E-1CD8-0829-0D0E-0D8CF3F900A8}"/>
              </a:ext>
            </a:extLst>
          </p:cNvPr>
          <p:cNvPicPr>
            <a:picLocks noChangeAspect="1"/>
          </p:cNvPicPr>
          <p:nvPr/>
        </p:nvPicPr>
        <p:blipFill>
          <a:blip r:embed="rId3"/>
          <a:stretch>
            <a:fillRect/>
          </a:stretch>
        </p:blipFill>
        <p:spPr>
          <a:xfrm>
            <a:off x="3495759" y="715447"/>
            <a:ext cx="5440189" cy="3282664"/>
          </a:xfrm>
          <a:prstGeom prst="rect">
            <a:avLst/>
          </a:prstGeom>
        </p:spPr>
      </p:pic>
      <p:sp>
        <p:nvSpPr>
          <p:cNvPr id="7" name="TextBox 6">
            <a:extLst>
              <a:ext uri="{FF2B5EF4-FFF2-40B4-BE49-F238E27FC236}">
                <a16:creationId xmlns:a16="http://schemas.microsoft.com/office/drawing/2014/main" id="{AEA57C56-41ED-9DA5-D5F0-712CD4B76536}"/>
              </a:ext>
            </a:extLst>
          </p:cNvPr>
          <p:cNvSpPr txBox="1"/>
          <p:nvPr/>
        </p:nvSpPr>
        <p:spPr>
          <a:xfrm>
            <a:off x="3611473" y="4060822"/>
            <a:ext cx="5626872" cy="553998"/>
          </a:xfrm>
          <a:prstGeom prst="rect">
            <a:avLst/>
          </a:prstGeom>
          <a:noFill/>
        </p:spPr>
        <p:txBody>
          <a:bodyPr wrap="square" rtlCol="0">
            <a:spAutoFit/>
          </a:bodyPr>
          <a:lstStyle/>
          <a:p>
            <a:r>
              <a:rPr lang="en-CA" sz="1000" i="1">
                <a:latin typeface="Montserrat" pitchFamily="2" charset="77"/>
                <a:ea typeface="DengXian" panose="02010600030101010101" pitchFamily="2" charset="-122"/>
              </a:rPr>
              <a:t>Figure: </a:t>
            </a:r>
            <a:r>
              <a:rPr lang="en-US" sz="1000" i="1">
                <a:effectLst/>
                <a:latin typeface="Montserrat" pitchFamily="2" charset="77"/>
                <a:ea typeface="SimSun" panose="02010600030101010101" pitchFamily="2" charset="-122"/>
              </a:rPr>
              <a:t>The bar chart displays the distribution of treatment indicators across small, medium, and large </a:t>
            </a:r>
            <a:r>
              <a:rPr lang="en-US" sz="1000" i="1" err="1">
                <a:effectLst/>
                <a:latin typeface="Montserrat" pitchFamily="2" charset="77"/>
                <a:ea typeface="SimSun" panose="02010600030101010101" pitchFamily="2" charset="-122"/>
              </a:rPr>
              <a:t>Mjumbe</a:t>
            </a:r>
            <a:r>
              <a:rPr lang="en-US" sz="1000" i="1">
                <a:effectLst/>
                <a:latin typeface="Montserrat" pitchFamily="2" charset="77"/>
                <a:ea typeface="SimSun" panose="02010600030101010101" pitchFamily="2" charset="-122"/>
              </a:rPr>
              <a:t> groups. This visualization aids in assessing the uniformity of treatment distribution among varying sizes of </a:t>
            </a:r>
            <a:r>
              <a:rPr lang="en-US" sz="1000" i="1" err="1">
                <a:effectLst/>
                <a:latin typeface="Montserrat" pitchFamily="2" charset="77"/>
                <a:ea typeface="SimSun" panose="02010600030101010101" pitchFamily="2" charset="-122"/>
              </a:rPr>
              <a:t>Mjumbe</a:t>
            </a:r>
            <a:r>
              <a:rPr lang="en-US" sz="1000" i="1">
                <a:effectLst/>
                <a:latin typeface="Montserrat" pitchFamily="2" charset="77"/>
                <a:ea typeface="SimSun" panose="02010600030101010101" pitchFamily="2" charset="-122"/>
              </a:rPr>
              <a:t> jurisdictions.</a:t>
            </a:r>
            <a:r>
              <a:rPr lang="en-CA" sz="1000" i="1">
                <a:effectLst/>
                <a:latin typeface="Montserrat" pitchFamily="2" charset="77"/>
              </a:rPr>
              <a:t> </a:t>
            </a:r>
            <a:endParaRPr lang="en-US" sz="1000" i="1">
              <a:latin typeface="Montserrat" pitchFamily="2" charset="77"/>
            </a:endParaRPr>
          </a:p>
        </p:txBody>
      </p:sp>
    </p:spTree>
    <p:extLst>
      <p:ext uri="{BB962C8B-B14F-4D97-AF65-F5344CB8AC3E}">
        <p14:creationId xmlns:p14="http://schemas.microsoft.com/office/powerpoint/2010/main" val="327597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9228D-CDAD-58F6-34FE-01BC458A1191}"/>
              </a:ext>
            </a:extLst>
          </p:cNvPr>
          <p:cNvSpPr>
            <a:spLocks noGrp="1"/>
          </p:cNvSpPr>
          <p:nvPr>
            <p:ph type="title"/>
          </p:nvPr>
        </p:nvSpPr>
        <p:spPr>
          <a:xfrm>
            <a:off x="434250" y="337352"/>
            <a:ext cx="7704000" cy="572700"/>
          </a:xfrm>
        </p:spPr>
        <p:txBody>
          <a:bodyPr/>
          <a:lstStyle/>
          <a:p>
            <a:r>
              <a:rPr lang="en-US">
                <a:solidFill>
                  <a:schemeClr val="tx2">
                    <a:lumMod val="75000"/>
                  </a:schemeClr>
                </a:solidFill>
              </a:rPr>
              <a:t>Insights from Question 2</a:t>
            </a:r>
          </a:p>
        </p:txBody>
      </p:sp>
      <p:graphicFrame>
        <p:nvGraphicFramePr>
          <p:cNvPr id="14" name="Table 13">
            <a:extLst>
              <a:ext uri="{FF2B5EF4-FFF2-40B4-BE49-F238E27FC236}">
                <a16:creationId xmlns:a16="http://schemas.microsoft.com/office/drawing/2014/main" id="{1623C8DA-98E9-2485-CFF8-2DDB6B9A896E}"/>
              </a:ext>
            </a:extLst>
          </p:cNvPr>
          <p:cNvGraphicFramePr>
            <a:graphicFrameLocks noGrp="1"/>
          </p:cNvGraphicFramePr>
          <p:nvPr>
            <p:extLst>
              <p:ext uri="{D42A27DB-BD31-4B8C-83A1-F6EECF244321}">
                <p14:modId xmlns:p14="http://schemas.microsoft.com/office/powerpoint/2010/main" val="217090019"/>
              </p:ext>
            </p:extLst>
          </p:nvPr>
        </p:nvGraphicFramePr>
        <p:xfrm>
          <a:off x="1033938" y="910052"/>
          <a:ext cx="6504624" cy="975360"/>
        </p:xfrm>
        <a:graphic>
          <a:graphicData uri="http://schemas.openxmlformats.org/drawingml/2006/table">
            <a:tbl>
              <a:tblPr firstRow="1" bandRow="1">
                <a:tableStyleId>{8799B23B-EC83-4686-B30A-512413B5E67A}</a:tableStyleId>
              </a:tblPr>
              <a:tblGrid>
                <a:gridCol w="1371459">
                  <a:extLst>
                    <a:ext uri="{9D8B030D-6E8A-4147-A177-3AD203B41FA5}">
                      <a16:colId xmlns:a16="http://schemas.microsoft.com/office/drawing/2014/main" val="1018557116"/>
                    </a:ext>
                  </a:extLst>
                </a:gridCol>
                <a:gridCol w="1880853">
                  <a:extLst>
                    <a:ext uri="{9D8B030D-6E8A-4147-A177-3AD203B41FA5}">
                      <a16:colId xmlns:a16="http://schemas.microsoft.com/office/drawing/2014/main" val="3027087240"/>
                    </a:ext>
                  </a:extLst>
                </a:gridCol>
                <a:gridCol w="1626156">
                  <a:extLst>
                    <a:ext uri="{9D8B030D-6E8A-4147-A177-3AD203B41FA5}">
                      <a16:colId xmlns:a16="http://schemas.microsoft.com/office/drawing/2014/main" val="2209021647"/>
                    </a:ext>
                  </a:extLst>
                </a:gridCol>
                <a:gridCol w="1626156">
                  <a:extLst>
                    <a:ext uri="{9D8B030D-6E8A-4147-A177-3AD203B41FA5}">
                      <a16:colId xmlns:a16="http://schemas.microsoft.com/office/drawing/2014/main" val="718090129"/>
                    </a:ext>
                  </a:extLst>
                </a:gridCol>
              </a:tblGrid>
              <a:tr h="286350">
                <a:tc>
                  <a:txBody>
                    <a:bodyPr/>
                    <a:lstStyle/>
                    <a:p>
                      <a:endParaRPr lang="en-US" sz="1300">
                        <a:latin typeface="Montserrat" pitchFamily="2" charset="77"/>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1300">
                          <a:latin typeface="Montserrat" pitchFamily="2" charset="77"/>
                        </a:rPr>
                        <a:t>Small Size Mjumbe (SSM)</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1300">
                          <a:latin typeface="Montserrat" pitchFamily="2" charset="77"/>
                        </a:rPr>
                        <a:t>Meidum Size Mjumbe(MSM)</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300">
                          <a:latin typeface="Montserrat" pitchFamily="2" charset="77"/>
                        </a:rPr>
                        <a:t>Large Size Mjumbe (LSM)</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529651886"/>
                  </a:ext>
                </a:extLst>
              </a:tr>
              <a:tr h="286350">
                <a:tc>
                  <a:txBody>
                    <a:bodyPr/>
                    <a:lstStyle/>
                    <a:p>
                      <a:r>
                        <a:rPr lang="en-US" sz="1300">
                          <a:latin typeface="Montserrat" pitchFamily="2" charset="77"/>
                        </a:rPr>
                        <a:t>P-value</a:t>
                      </a:r>
                    </a:p>
                    <a:p>
                      <a:r>
                        <a:rPr lang="en-US" sz="1300">
                          <a:latin typeface="Montserrat" pitchFamily="2" charset="77"/>
                        </a:rPr>
                        <a:t>(ANOVA)</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a:latin typeface="Montserrat" pitchFamily="2" charset="77"/>
                        </a:rPr>
                        <a:t>0.31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a:latin typeface="Montserrat" pitchFamily="2" charset="77"/>
                        </a:rPr>
                        <a:t>0.29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a:latin typeface="Montserrat" pitchFamily="2" charset="77"/>
                        </a:rPr>
                        <a:t>0.96</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7387741"/>
                  </a:ext>
                </a:extLst>
              </a:tr>
            </a:tbl>
          </a:graphicData>
        </a:graphic>
      </p:graphicFrame>
      <p:pic>
        <p:nvPicPr>
          <p:cNvPr id="17" name="Picture 16" descr="Image result for Insight PNG">
            <a:extLst>
              <a:ext uri="{FF2B5EF4-FFF2-40B4-BE49-F238E27FC236}">
                <a16:creationId xmlns:a16="http://schemas.microsoft.com/office/drawing/2014/main" id="{28B88F21-205F-3825-2D37-FE493D1DBFF9}"/>
              </a:ext>
            </a:extLst>
          </p:cNvPr>
          <p:cNvPicPr>
            <a:picLocks noChangeAspect="1"/>
          </p:cNvPicPr>
          <p:nvPr/>
        </p:nvPicPr>
        <p:blipFill>
          <a:blip r:embed="rId3"/>
          <a:stretch>
            <a:fillRect/>
          </a:stretch>
        </p:blipFill>
        <p:spPr>
          <a:xfrm rot="20043090">
            <a:off x="1129793" y="3111051"/>
            <a:ext cx="569302" cy="569302"/>
          </a:xfrm>
          <a:prstGeom prst="rect">
            <a:avLst/>
          </a:prstGeom>
        </p:spPr>
      </p:pic>
      <p:sp>
        <p:nvSpPr>
          <p:cNvPr id="19" name="Alternate Process 18">
            <a:extLst>
              <a:ext uri="{FF2B5EF4-FFF2-40B4-BE49-F238E27FC236}">
                <a16:creationId xmlns:a16="http://schemas.microsoft.com/office/drawing/2014/main" id="{71A08684-CD31-0AC7-F795-F2E631A6011B}"/>
              </a:ext>
            </a:extLst>
          </p:cNvPr>
          <p:cNvSpPr/>
          <p:nvPr/>
        </p:nvSpPr>
        <p:spPr>
          <a:xfrm>
            <a:off x="1942088" y="3015194"/>
            <a:ext cx="6955031" cy="1999561"/>
          </a:xfrm>
          <a:prstGeom prst="flowChartAlternateProcess">
            <a:avLst/>
          </a:prstGeom>
          <a:ln>
            <a:solidFill>
              <a:schemeClr val="accent1"/>
            </a:solidFill>
          </a:ln>
        </p:spPr>
        <p:style>
          <a:lnRef idx="2">
            <a:schemeClr val="accent3"/>
          </a:lnRef>
          <a:fillRef idx="1">
            <a:schemeClr val="lt1"/>
          </a:fillRef>
          <a:effectRef idx="0">
            <a:schemeClr val="accent3"/>
          </a:effectRef>
          <a:fontRef idx="minor">
            <a:schemeClr val="dk1"/>
          </a:fontRef>
        </p:style>
        <p:txBody>
          <a:bodyPr rtlCol="0" anchor="ctr"/>
          <a:lstStyle/>
          <a:p>
            <a:endParaRPr lang="en-CA" sz="1300" dirty="0">
              <a:solidFill>
                <a:schemeClr val="tx1"/>
              </a:solidFill>
              <a:effectLst/>
              <a:latin typeface="Montserrat" pitchFamily="2" charset="77"/>
              <a:ea typeface="Times New Roman" panose="02020603050405020304" pitchFamily="18" charset="0"/>
            </a:endParaRPr>
          </a:p>
          <a:p>
            <a:pPr marL="285750" indent="-285750">
              <a:buFont typeface="Arial" panose="020B0604020202020204" pitchFamily="34" charset="0"/>
              <a:buChar char="•"/>
            </a:pPr>
            <a:r>
              <a:rPr lang="en-CA" sz="1300" b="1" dirty="0">
                <a:solidFill>
                  <a:schemeClr val="tx1"/>
                </a:solidFill>
                <a:effectLst/>
                <a:latin typeface="Montserrat" pitchFamily="2" charset="77"/>
                <a:ea typeface="Times New Roman" panose="02020603050405020304" pitchFamily="18" charset="0"/>
              </a:rPr>
              <a:t>For the large-sized </a:t>
            </a:r>
            <a:r>
              <a:rPr lang="en-CA" sz="1300" b="1" dirty="0" err="1">
                <a:solidFill>
                  <a:schemeClr val="tx1"/>
                </a:solidFill>
                <a:effectLst/>
                <a:latin typeface="Montserrat" pitchFamily="2" charset="77"/>
                <a:ea typeface="Times New Roman" panose="02020603050405020304" pitchFamily="18" charset="0"/>
              </a:rPr>
              <a:t>Mjumbe</a:t>
            </a:r>
            <a:r>
              <a:rPr lang="en-CA" sz="1300" b="1" dirty="0">
                <a:solidFill>
                  <a:schemeClr val="tx1"/>
                </a:solidFill>
                <a:effectLst/>
                <a:latin typeface="Montserrat" pitchFamily="2" charset="77"/>
                <a:ea typeface="Times New Roman" panose="02020603050405020304" pitchFamily="18" charset="0"/>
              </a:rPr>
              <a:t> group: </a:t>
            </a:r>
            <a:r>
              <a:rPr lang="en-CA" sz="1300" dirty="0">
                <a:solidFill>
                  <a:schemeClr val="tx1"/>
                </a:solidFill>
                <a:effectLst/>
                <a:latin typeface="Montserrat" pitchFamily="2" charset="77"/>
                <a:ea typeface="Times New Roman" panose="02020603050405020304" pitchFamily="18" charset="0"/>
              </a:rPr>
              <a:t>No </a:t>
            </a:r>
            <a:r>
              <a:rPr lang="en-CA" sz="1300" dirty="0">
                <a:solidFill>
                  <a:schemeClr val="tx1"/>
                </a:solidFill>
                <a:latin typeface="Montserrat" pitchFamily="2" charset="77"/>
                <a:ea typeface="Times New Roman" panose="02020603050405020304" pitchFamily="18" charset="0"/>
              </a:rPr>
              <a:t>definitive </a:t>
            </a:r>
            <a:r>
              <a:rPr lang="en-CA" sz="1300" dirty="0">
                <a:solidFill>
                  <a:schemeClr val="tx1"/>
                </a:solidFill>
                <a:effectLst/>
                <a:latin typeface="Montserrat" pitchFamily="2" charset="77"/>
                <a:ea typeface="Times New Roman" panose="02020603050405020304" pitchFamily="18" charset="0"/>
              </a:rPr>
              <a:t>recommendation can be made (due to </a:t>
            </a:r>
            <a:r>
              <a:rPr lang="en-CA" sz="1300" dirty="0">
                <a:solidFill>
                  <a:schemeClr val="tx1"/>
                </a:solidFill>
                <a:latin typeface="Montserrat" pitchFamily="2" charset="77"/>
                <a:ea typeface="Times New Roman" panose="02020603050405020304" pitchFamily="18" charset="0"/>
              </a:rPr>
              <a:t>uncertainty about the impact of different treatment)</a:t>
            </a:r>
            <a:endParaRPr lang="en-CA" sz="1300" dirty="0">
              <a:solidFill>
                <a:schemeClr val="tx1"/>
              </a:solidFill>
              <a:effectLst/>
              <a:latin typeface="Montserrat" pitchFamily="2" charset="77"/>
              <a:ea typeface="Times New Roman" panose="02020603050405020304" pitchFamily="18" charset="0"/>
            </a:endParaRPr>
          </a:p>
          <a:p>
            <a:endParaRPr lang="en-CA" sz="1300" dirty="0">
              <a:solidFill>
                <a:schemeClr val="tx1"/>
              </a:solidFill>
              <a:effectLst/>
              <a:latin typeface="Montserrat" pitchFamily="2" charset="77"/>
              <a:ea typeface="Times New Roman" panose="02020603050405020304" pitchFamily="18" charset="0"/>
            </a:endParaRPr>
          </a:p>
          <a:p>
            <a:pPr marL="285750" indent="-285750">
              <a:buFont typeface="Arial" panose="020B0604020202020204" pitchFamily="34" charset="0"/>
              <a:buChar char="•"/>
            </a:pPr>
            <a:r>
              <a:rPr lang="en-CA" sz="1300" b="1" dirty="0">
                <a:solidFill>
                  <a:schemeClr val="tx1"/>
                </a:solidFill>
                <a:effectLst/>
                <a:latin typeface="Montserrat" pitchFamily="2" charset="77"/>
                <a:ea typeface="Times New Roman" panose="02020603050405020304" pitchFamily="18" charset="0"/>
              </a:rPr>
              <a:t>For small </a:t>
            </a:r>
            <a:r>
              <a:rPr lang="en-CA" sz="1300" b="1" dirty="0" err="1">
                <a:solidFill>
                  <a:schemeClr val="tx1"/>
                </a:solidFill>
                <a:effectLst/>
                <a:latin typeface="Montserrat" pitchFamily="2" charset="77"/>
                <a:ea typeface="Times New Roman" panose="02020603050405020304" pitchFamily="18" charset="0"/>
              </a:rPr>
              <a:t>Mjumbe</a:t>
            </a:r>
            <a:r>
              <a:rPr lang="en-CA" sz="1300" b="1" dirty="0">
                <a:solidFill>
                  <a:schemeClr val="tx1"/>
                </a:solidFill>
                <a:effectLst/>
                <a:latin typeface="Montserrat" pitchFamily="2" charset="77"/>
                <a:ea typeface="Times New Roman" panose="02020603050405020304" pitchFamily="18" charset="0"/>
              </a:rPr>
              <a:t> groups: </a:t>
            </a:r>
            <a:r>
              <a:rPr lang="en-CA" sz="1300" dirty="0">
                <a:solidFill>
                  <a:schemeClr val="tx1"/>
                </a:solidFill>
                <a:effectLst/>
                <a:latin typeface="Montserrat" pitchFamily="2" charset="77"/>
                <a:ea typeface="Times New Roman" panose="02020603050405020304" pitchFamily="18" charset="0"/>
              </a:rPr>
              <a:t>Choose the SMS messages that involve actual leader participation as </a:t>
            </a:r>
            <a:r>
              <a:rPr lang="en-CA" sz="1300" dirty="0">
                <a:solidFill>
                  <a:schemeClr val="tx1"/>
                </a:solidFill>
                <a:latin typeface="Montserrat" pitchFamily="2" charset="77"/>
                <a:ea typeface="Times New Roman" panose="02020603050405020304" pitchFamily="18" charset="0"/>
              </a:rPr>
              <a:t>it has the </a:t>
            </a:r>
            <a:r>
              <a:rPr lang="en-CA" sz="1300" dirty="0">
                <a:solidFill>
                  <a:schemeClr val="tx1"/>
                </a:solidFill>
                <a:effectLst/>
                <a:latin typeface="Montserrat" pitchFamily="2" charset="77"/>
                <a:ea typeface="Times New Roman" panose="02020603050405020304" pitchFamily="18" charset="0"/>
              </a:rPr>
              <a:t>greatest positive impact on tax compliance </a:t>
            </a:r>
          </a:p>
          <a:p>
            <a:pPr marL="285750" indent="-285750">
              <a:buFont typeface="Arial" panose="020B0604020202020204" pitchFamily="34" charset="0"/>
              <a:buChar char="•"/>
            </a:pPr>
            <a:endParaRPr lang="en-CA" sz="1300" dirty="0">
              <a:solidFill>
                <a:schemeClr val="tx1"/>
              </a:solidFill>
              <a:latin typeface="Montserrat" pitchFamily="2" charset="77"/>
              <a:ea typeface="Times New Roman" panose="02020603050405020304" pitchFamily="18" charset="0"/>
            </a:endParaRPr>
          </a:p>
          <a:p>
            <a:pPr marL="285750" indent="-285750">
              <a:buFont typeface="Arial" panose="020B0604020202020204" pitchFamily="34" charset="0"/>
              <a:buChar char="•"/>
            </a:pPr>
            <a:r>
              <a:rPr lang="en-CA" sz="1300" b="1" dirty="0">
                <a:solidFill>
                  <a:schemeClr val="tx1"/>
                </a:solidFill>
                <a:effectLst/>
                <a:latin typeface="Montserrat" pitchFamily="2" charset="77"/>
                <a:ea typeface="Times New Roman" panose="02020603050405020304" pitchFamily="18" charset="0"/>
              </a:rPr>
              <a:t>For medium-sized groups</a:t>
            </a:r>
            <a:r>
              <a:rPr lang="en-CA" sz="1300" dirty="0">
                <a:solidFill>
                  <a:schemeClr val="tx1"/>
                </a:solidFill>
                <a:effectLst/>
                <a:latin typeface="Montserrat" pitchFamily="2" charset="77"/>
                <a:ea typeface="Times New Roman" panose="02020603050405020304" pitchFamily="18" charset="0"/>
              </a:rPr>
              <a:t>: SMS messages with </a:t>
            </a:r>
            <a:r>
              <a:rPr lang="en-CA" sz="1300" dirty="0">
                <a:solidFill>
                  <a:schemeClr val="tx1"/>
                </a:solidFill>
                <a:latin typeface="Montserrat" pitchFamily="2" charset="77"/>
                <a:ea typeface="Times New Roman" panose="02020603050405020304" pitchFamily="18" charset="0"/>
              </a:rPr>
              <a:t>or without </a:t>
            </a:r>
            <a:r>
              <a:rPr lang="en-CA" sz="1300" dirty="0">
                <a:solidFill>
                  <a:schemeClr val="tx1"/>
                </a:solidFill>
                <a:effectLst/>
                <a:latin typeface="Montserrat" pitchFamily="2" charset="77"/>
                <a:ea typeface="Times New Roman" panose="02020603050405020304" pitchFamily="18" charset="0"/>
              </a:rPr>
              <a:t>including the threat of leader involvement</a:t>
            </a:r>
            <a:r>
              <a:rPr lang="en-CA" sz="1300" dirty="0">
                <a:solidFill>
                  <a:schemeClr val="tx1"/>
                </a:solidFill>
                <a:latin typeface="Montserrat" pitchFamily="2" charset="77"/>
                <a:ea typeface="Times New Roman" panose="02020603050405020304" pitchFamily="18" charset="0"/>
              </a:rPr>
              <a:t> should depend on the specific scenarios. However, </a:t>
            </a:r>
            <a:r>
              <a:rPr lang="en-CA" sz="1300" kern="0" dirty="0">
                <a:solidFill>
                  <a:schemeClr val="tx1"/>
                </a:solidFill>
                <a:effectLst/>
                <a:latin typeface="Montserrat" pitchFamily="2" charset="77"/>
                <a:ea typeface="Times New Roman" panose="02020603050405020304" pitchFamily="18" charset="0"/>
              </a:rPr>
              <a:t>actual leader involvement should be avoided (as SMS messages alone have produced better results than those involving the local leaders)</a:t>
            </a:r>
            <a:r>
              <a:rPr lang="en-CA" sz="1300" dirty="0">
                <a:solidFill>
                  <a:schemeClr val="tx1"/>
                </a:solidFill>
                <a:effectLst/>
                <a:latin typeface="Montserrat" pitchFamily="2" charset="77"/>
              </a:rPr>
              <a:t> </a:t>
            </a:r>
          </a:p>
          <a:p>
            <a:pPr marL="285750" indent="-285750">
              <a:buFont typeface="Arial" panose="020B0604020202020204" pitchFamily="34" charset="0"/>
              <a:buChar char="•"/>
            </a:pPr>
            <a:endParaRPr lang="en-US" sz="1300" dirty="0">
              <a:solidFill>
                <a:schemeClr val="tx1"/>
              </a:solidFill>
              <a:latin typeface="Montserrat" pitchFamily="2" charset="77"/>
            </a:endParaRPr>
          </a:p>
        </p:txBody>
      </p:sp>
      <p:graphicFrame>
        <p:nvGraphicFramePr>
          <p:cNvPr id="3" name="Table 2">
            <a:extLst>
              <a:ext uri="{FF2B5EF4-FFF2-40B4-BE49-F238E27FC236}">
                <a16:creationId xmlns:a16="http://schemas.microsoft.com/office/drawing/2014/main" id="{C3CE1479-9515-AF1B-A344-1B3E68F87988}"/>
              </a:ext>
            </a:extLst>
          </p:cNvPr>
          <p:cNvGraphicFramePr>
            <a:graphicFrameLocks noGrp="1"/>
          </p:cNvGraphicFramePr>
          <p:nvPr>
            <p:extLst>
              <p:ext uri="{D42A27DB-BD31-4B8C-83A1-F6EECF244321}">
                <p14:modId xmlns:p14="http://schemas.microsoft.com/office/powerpoint/2010/main" val="2036737389"/>
              </p:ext>
            </p:extLst>
          </p:nvPr>
        </p:nvGraphicFramePr>
        <p:xfrm>
          <a:off x="1033938" y="1902089"/>
          <a:ext cx="6504624" cy="975360"/>
        </p:xfrm>
        <a:graphic>
          <a:graphicData uri="http://schemas.openxmlformats.org/drawingml/2006/table">
            <a:tbl>
              <a:tblPr firstRow="1" bandRow="1">
                <a:tableStyleId>{8799B23B-EC83-4686-B30A-512413B5E67A}</a:tableStyleId>
              </a:tblPr>
              <a:tblGrid>
                <a:gridCol w="1371459">
                  <a:extLst>
                    <a:ext uri="{9D8B030D-6E8A-4147-A177-3AD203B41FA5}">
                      <a16:colId xmlns:a16="http://schemas.microsoft.com/office/drawing/2014/main" val="1018557116"/>
                    </a:ext>
                  </a:extLst>
                </a:gridCol>
                <a:gridCol w="1880853">
                  <a:extLst>
                    <a:ext uri="{9D8B030D-6E8A-4147-A177-3AD203B41FA5}">
                      <a16:colId xmlns:a16="http://schemas.microsoft.com/office/drawing/2014/main" val="3027087240"/>
                    </a:ext>
                  </a:extLst>
                </a:gridCol>
                <a:gridCol w="1626156">
                  <a:extLst>
                    <a:ext uri="{9D8B030D-6E8A-4147-A177-3AD203B41FA5}">
                      <a16:colId xmlns:a16="http://schemas.microsoft.com/office/drawing/2014/main" val="2209021647"/>
                    </a:ext>
                  </a:extLst>
                </a:gridCol>
                <a:gridCol w="1626156">
                  <a:extLst>
                    <a:ext uri="{9D8B030D-6E8A-4147-A177-3AD203B41FA5}">
                      <a16:colId xmlns:a16="http://schemas.microsoft.com/office/drawing/2014/main" val="718090129"/>
                    </a:ext>
                  </a:extLst>
                </a:gridCol>
              </a:tblGrid>
              <a:tr h="286350">
                <a:tc>
                  <a:txBody>
                    <a:bodyPr/>
                    <a:lstStyle/>
                    <a:p>
                      <a:pPr lvl="0">
                        <a:buNone/>
                      </a:pPr>
                      <a:r>
                        <a:rPr lang="en-US" sz="1300" b="0" i="0" u="none" strike="noStrike" cap="none" noProof="0">
                          <a:solidFill>
                            <a:schemeClr val="tx1"/>
                          </a:solidFill>
                          <a:latin typeface="Montserrat" pitchFamily="2" charset="77"/>
                          <a:ea typeface="+mn-ea"/>
                          <a:cs typeface="+mn-cs"/>
                          <a:sym typeface="Arial"/>
                        </a:rPr>
                        <a:t>P-value</a:t>
                      </a:r>
                    </a:p>
                    <a:p>
                      <a:pPr lvl="0">
                        <a:buNone/>
                      </a:pPr>
                      <a:r>
                        <a:rPr lang="en-US" sz="1300" b="0" i="0" u="none" strike="noStrike" cap="none" noProof="0">
                          <a:solidFill>
                            <a:schemeClr val="tx1"/>
                          </a:solidFill>
                          <a:latin typeface="Montserrat" pitchFamily="2" charset="77"/>
                          <a:ea typeface="+mn-ea"/>
                          <a:cs typeface="+mn-cs"/>
                          <a:sym typeface="Arial"/>
                        </a:rPr>
                        <a:t>(t-test)</a:t>
                      </a:r>
                      <a:endParaRPr lang="en-US" sz="1300" b="0" i="0" u="none" strike="noStrike" cap="none">
                        <a:solidFill>
                          <a:schemeClr val="tx1"/>
                        </a:solidFill>
                        <a:latin typeface="Montserrat" pitchFamily="2" charset="77"/>
                        <a:ea typeface="+mn-ea"/>
                        <a:cs typeface="+mn-cs"/>
                        <a:sym typeface="Aria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1300" b="1" i="0" u="none" strike="noStrike" cap="none" dirty="0">
                          <a:solidFill>
                            <a:schemeClr val="tx1"/>
                          </a:solidFill>
                          <a:latin typeface="Montserrat" pitchFamily="2" charset="77"/>
                          <a:ea typeface="+mn-ea"/>
                          <a:cs typeface="+mn-cs"/>
                          <a:sym typeface="Arial"/>
                        </a:rPr>
                        <a:t>T3 vs T1</a:t>
                      </a:r>
                    </a:p>
                    <a:p>
                      <a:pPr lvl="0">
                        <a:buNone/>
                      </a:pPr>
                      <a:r>
                        <a:rPr lang="en-US" sz="1300" b="1" i="0" u="none" strike="noStrike" cap="none" dirty="0">
                          <a:solidFill>
                            <a:schemeClr val="tx1"/>
                          </a:solidFill>
                          <a:latin typeface="Montserrat" pitchFamily="2" charset="77"/>
                          <a:ea typeface="+mn-ea"/>
                          <a:cs typeface="+mn-cs"/>
                          <a:sym typeface="Arial"/>
                        </a:rPr>
                        <a:t>0.1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lvl="0">
                        <a:buNone/>
                      </a:pPr>
                      <a:r>
                        <a:rPr lang="en-US" sz="1300" b="1" i="0" u="none" strike="noStrike" cap="none" noProof="0" dirty="0">
                          <a:solidFill>
                            <a:schemeClr val="tx1"/>
                          </a:solidFill>
                          <a:latin typeface="Montserrat"/>
                          <a:ea typeface="+mn-ea"/>
                          <a:cs typeface="+mn-cs"/>
                          <a:sym typeface="Arial"/>
                        </a:rPr>
                        <a:t>T1 vs T3</a:t>
                      </a:r>
                    </a:p>
                    <a:p>
                      <a:pPr lvl="0">
                        <a:buNone/>
                      </a:pPr>
                      <a:r>
                        <a:rPr lang="en-US" sz="1300" b="1" i="0" u="none" strike="noStrike" noProof="0" dirty="0">
                          <a:solidFill>
                            <a:schemeClr val="tx1"/>
                          </a:solidFill>
                          <a:latin typeface="Montserrat" pitchFamily="2" charset="77"/>
                        </a:rPr>
                        <a:t>0.07</a:t>
                      </a:r>
                      <a:endParaRPr lang="en-US" sz="1300" b="1" dirty="0">
                        <a:latin typeface="Montserrat" pitchFamily="2" charset="77"/>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300">
                        <a:latin typeface="Montserrat"/>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529651886"/>
                  </a:ext>
                </a:extLst>
              </a:tr>
              <a:tr h="286350">
                <a:tc>
                  <a:txBody>
                    <a:bodyPr/>
                    <a:lstStyle/>
                    <a:p>
                      <a:endParaRPr lang="en-US" sz="1300">
                        <a:latin typeface="Montserrat"/>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300" b="1" i="0" u="none" strike="noStrike" cap="none" noProof="0" dirty="0">
                          <a:solidFill>
                            <a:schemeClr val="tx1"/>
                          </a:solidFill>
                          <a:latin typeface="Montserrat"/>
                          <a:ea typeface="+mn-ea"/>
                          <a:cs typeface="+mn-cs"/>
                        </a:rPr>
                        <a:t>T3</a:t>
                      </a:r>
                      <a:r>
                        <a:rPr lang="en-US" sz="1300" b="1" i="0" u="none" strike="noStrike" cap="none" noProof="0" dirty="0">
                          <a:solidFill>
                            <a:schemeClr val="tx1"/>
                          </a:solidFill>
                          <a:latin typeface="Montserrat"/>
                          <a:ea typeface="+mn-ea"/>
                          <a:cs typeface="+mn-cs"/>
                          <a:sym typeface="Arial"/>
                        </a:rPr>
                        <a:t> vs T2</a:t>
                      </a:r>
                    </a:p>
                    <a:p>
                      <a:pPr lvl="0">
                        <a:buNone/>
                      </a:pPr>
                      <a:r>
                        <a:rPr lang="en-US" sz="1300" b="1" i="0" u="none" strike="noStrike" noProof="0" dirty="0">
                          <a:solidFill>
                            <a:schemeClr val="tx1"/>
                          </a:solidFill>
                          <a:latin typeface="Segoe UI"/>
                        </a:rPr>
                        <a:t>0.1</a:t>
                      </a:r>
                      <a:endParaRPr lang="en-US"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300" b="1" i="0" u="none" strike="noStrike" cap="none" noProof="0" dirty="0">
                          <a:solidFill>
                            <a:schemeClr val="tx1"/>
                          </a:solidFill>
                          <a:latin typeface="Montserrat"/>
                          <a:ea typeface="+mn-ea"/>
                          <a:cs typeface="+mn-cs"/>
                        </a:rPr>
                        <a:t>T2</a:t>
                      </a:r>
                      <a:r>
                        <a:rPr lang="en-US" sz="1300" b="1" i="0" u="none" strike="noStrike" cap="none" noProof="0" dirty="0">
                          <a:solidFill>
                            <a:schemeClr val="tx1"/>
                          </a:solidFill>
                          <a:latin typeface="Montserrat"/>
                          <a:ea typeface="+mn-ea"/>
                          <a:cs typeface="+mn-cs"/>
                          <a:sym typeface="Arial"/>
                        </a:rPr>
                        <a:t> vs T3</a:t>
                      </a:r>
                    </a:p>
                    <a:p>
                      <a:pPr lvl="0">
                        <a:buNone/>
                      </a:pPr>
                      <a:r>
                        <a:rPr lang="en-US" sz="1300" b="0" i="0" u="none" strike="noStrike" noProof="0" dirty="0">
                          <a:solidFill>
                            <a:schemeClr val="tx1"/>
                          </a:solidFill>
                          <a:latin typeface="Segoe UI"/>
                        </a:rPr>
                        <a:t>0.11</a:t>
                      </a:r>
                      <a:endParaRPr lang="en-US" sz="1300" dirty="0">
                        <a:latin typeface="Montserra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300" dirty="0">
                        <a:latin typeface="Montserrat"/>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7387741"/>
                  </a:ext>
                </a:extLst>
              </a:tr>
            </a:tbl>
          </a:graphicData>
        </a:graphic>
      </p:graphicFrame>
    </p:spTree>
    <p:extLst>
      <p:ext uri="{BB962C8B-B14F-4D97-AF65-F5344CB8AC3E}">
        <p14:creationId xmlns:p14="http://schemas.microsoft.com/office/powerpoint/2010/main" val="1985810554"/>
      </p:ext>
    </p:extLst>
  </p:cSld>
  <p:clrMapOvr>
    <a:masterClrMapping/>
  </p:clrMapOvr>
</p:sld>
</file>

<file path=ppt/theme/theme1.xml><?xml version="1.0" encoding="utf-8"?>
<a:theme xmlns:a="http://schemas.openxmlformats.org/drawingml/2006/main" name="Tax Advice Consulting by Slidesgo">
  <a:themeElements>
    <a:clrScheme name="Simple Light">
      <a:dk1>
        <a:srgbClr val="1E1E1E"/>
      </a:dk1>
      <a:lt1>
        <a:srgbClr val="FFFFFF"/>
      </a:lt1>
      <a:dk2>
        <a:srgbClr val="084532"/>
      </a:dk2>
      <a:lt2>
        <a:srgbClr val="187459"/>
      </a:lt2>
      <a:accent1>
        <a:srgbClr val="FFA929"/>
      </a:accent1>
      <a:accent2>
        <a:srgbClr val="FF7A31"/>
      </a:accent2>
      <a:accent3>
        <a:srgbClr val="BCD4CA"/>
      </a:accent3>
      <a:accent4>
        <a:srgbClr val="FFFFFF"/>
      </a:accent4>
      <a:accent5>
        <a:srgbClr val="FFFFFF"/>
      </a:accent5>
      <a:accent6>
        <a:srgbClr val="FFFFFF"/>
      </a:accent6>
      <a:hlink>
        <a:srgbClr val="1E1E1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66EC9DE5AA0794AA1026BF68BCCDB3F" ma:contentTypeVersion="3" ma:contentTypeDescription="Create a new document." ma:contentTypeScope="" ma:versionID="a71180b83dbda04d4102ec243203ff30">
  <xsd:schema xmlns:xsd="http://www.w3.org/2001/XMLSchema" xmlns:xs="http://www.w3.org/2001/XMLSchema" xmlns:p="http://schemas.microsoft.com/office/2006/metadata/properties" xmlns:ns2="a11bded0-2a10-44ab-a982-03725ab3a3e5" targetNamespace="http://schemas.microsoft.com/office/2006/metadata/properties" ma:root="true" ma:fieldsID="370412d7cf13a1214c9fc54152337fbe" ns2:_="">
    <xsd:import namespace="a11bded0-2a10-44ab-a982-03725ab3a3e5"/>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1bded0-2a10-44ab-a982-03725ab3a3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A0B3397-ED19-4A09-9E66-07F4DA3F9D96}">
  <ds:schemaRefs>
    <ds:schemaRef ds:uri="http://schemas.microsoft.com/sharepoint/v3/contenttype/forms"/>
  </ds:schemaRefs>
</ds:datastoreItem>
</file>

<file path=customXml/itemProps2.xml><?xml version="1.0" encoding="utf-8"?>
<ds:datastoreItem xmlns:ds="http://schemas.openxmlformats.org/officeDocument/2006/customXml" ds:itemID="{0BC81276-1FB2-436C-9E3F-53D4BB50634C}">
  <ds:schemaRefs>
    <ds:schemaRef ds:uri="a11bded0-2a10-44ab-a982-03725ab3a3e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1BBD08C-14B1-4442-A0CD-B2BED2C2751D}">
  <ds:schemaRefs>
    <ds:schemaRef ds:uri="a11bded0-2a10-44ab-a982-03725ab3a3e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543</TotalTime>
  <Words>1539</Words>
  <Application>Microsoft Macintosh PowerPoint</Application>
  <PresentationFormat>On-screen Show (16:9)</PresentationFormat>
  <Paragraphs>192</Paragraphs>
  <Slides>18</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Montserrat</vt:lpstr>
      <vt:lpstr>Montserrat Medium</vt:lpstr>
      <vt:lpstr>Arial</vt:lpstr>
      <vt:lpstr>Roboto Condensed Light</vt:lpstr>
      <vt:lpstr>Times New Roman</vt:lpstr>
      <vt:lpstr>Calibri</vt:lpstr>
      <vt:lpstr>Open Sans</vt:lpstr>
      <vt:lpstr>Segoe UI</vt:lpstr>
      <vt:lpstr>Calibri,Sans-Serif</vt:lpstr>
      <vt:lpstr>Tax Advice Consulting by Slidesgo</vt:lpstr>
      <vt:lpstr>Tax Collection: Experimental Evidence from Tanzania</vt:lpstr>
      <vt:lpstr>02</vt:lpstr>
      <vt:lpstr>Background </vt:lpstr>
      <vt:lpstr>Business Problem &amp; Analytics Questions</vt:lpstr>
      <vt:lpstr>Data Source</vt:lpstr>
      <vt:lpstr>PowerPoint Presentation</vt:lpstr>
      <vt:lpstr>Question 1 - Results</vt:lpstr>
      <vt:lpstr>Question 2 Analyzing Mjumbe Size Impact on Tax Compliance  </vt:lpstr>
      <vt:lpstr>Insights from Question 2</vt:lpstr>
      <vt:lpstr>Question 3 Linear Analysis of Relationship based on Panel Technique </vt:lpstr>
      <vt:lpstr>Insights from Question 3 </vt:lpstr>
      <vt:lpstr>Deployment Challenges &amp; Considerations</vt:lpstr>
      <vt:lpstr>Thanks for Watching</vt:lpstr>
      <vt:lpstr>Reference</vt:lpstr>
      <vt:lpstr>Appendix</vt:lpstr>
      <vt:lpstr>Appendix</vt:lpstr>
      <vt:lpstr>Appendix</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TAX ADVICE CONSULTING</dc:title>
  <cp:lastModifiedBy>Jinlun Zhang</cp:lastModifiedBy>
  <cp:revision>2</cp:revision>
  <dcterms:modified xsi:type="dcterms:W3CDTF">2023-12-05T08:10:42Z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0x010100566EC9DE5AA0794AA1026BF68BCCDB3F</vt:lpwstr>
  </property>
</Properties>
</file>