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56" r:id="rId6"/>
    <p:sldId id="263" r:id="rId7"/>
    <p:sldId id="262" r:id="rId8"/>
    <p:sldId id="280" r:id="rId9"/>
    <p:sldId id="264" r:id="rId10"/>
    <p:sldId id="282" r:id="rId11"/>
    <p:sldId id="281" r:id="rId12"/>
    <p:sldId id="278" r:id="rId13"/>
    <p:sldId id="265" r:id="rId14"/>
    <p:sldId id="279" r:id="rId15"/>
    <p:sldId id="266" r:id="rId16"/>
    <p:sldId id="261" r:id="rId17"/>
  </p:sldIdLst>
  <p:sldSz cx="12192000" cy="6858000"/>
  <p:notesSz cx="6858000" cy="9144000"/>
  <p:custDataLst>
    <p:tags r:id="rId20"/>
  </p:custDataLst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64C"/>
    <a:srgbClr val="48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BF98F-D1F5-482E-861C-44C45F86D812}" v="9" dt="2023-02-18T21:57:15.749"/>
    <p1510:client id="{2FA2974C-0111-4B8D-9773-4C5C05C59694}" v="77" dt="2023-02-18T21:52:28.333"/>
    <p1510:client id="{344CB67E-4C8A-4801-B2D6-4EA1AC9F9DEE}" v="10" dt="2023-02-18T20:12:39.897"/>
    <p1510:client id="{3526958F-0E29-F90B-5056-00D72DB24DA7}" v="69" dt="2023-02-19T01:55:04.395"/>
    <p1510:client id="{64BA6DE6-A1B6-4A0C-9A87-2281D6A7A396}" v="8" dt="2023-02-19T04:57:24.194"/>
    <p1510:client id="{7DD539D7-D514-45D8-BB73-731ED4E38730}" v="75" dt="2023-02-19T03:30:36.122"/>
    <p1510:client id="{8D78042E-AF9E-753C-D755-D5CC216B4A87}" v="20" dt="2023-02-19T22:55:34.744"/>
    <p1510:client id="{8F5E9ECD-F019-4006-A5DA-0FB15DE6EA8A}" v="61" dt="2023-02-18T19:55:21.528"/>
    <p1510:client id="{A3489609-D856-51AE-4AC9-529A6C008AE4}" v="85" dt="2023-02-18T22:15:1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ng Zhang" userId="2dc0f6f8-f62b-492e-a351-b82a6a8707cd" providerId="ADAL" clId="{7DD539D7-D514-45D8-BB73-731ED4E38730}"/>
    <pc:docChg chg="undo custSel delSld modSld sldOrd">
      <pc:chgData name="Jihong Zhang" userId="2dc0f6f8-f62b-492e-a351-b82a6a8707cd" providerId="ADAL" clId="{7DD539D7-D514-45D8-BB73-731ED4E38730}" dt="2023-02-19T03:33:55.187" v="92" actId="1076"/>
      <pc:docMkLst>
        <pc:docMk/>
      </pc:docMkLst>
      <pc:sldChg chg="addSp delSp modSp mod modTransition delAnim modAnim">
        <pc:chgData name="Jihong Zhang" userId="2dc0f6f8-f62b-492e-a351-b82a6a8707cd" providerId="ADAL" clId="{7DD539D7-D514-45D8-BB73-731ED4E38730}" dt="2023-02-19T03:33:55.187" v="92" actId="1076"/>
        <pc:sldMkLst>
          <pc:docMk/>
          <pc:sldMk cId="0" sldId="256"/>
        </pc:sldMkLst>
        <pc:picChg chg="add del mod">
          <ac:chgData name="Jihong Zhang" userId="2dc0f6f8-f62b-492e-a351-b82a6a8707cd" providerId="ADAL" clId="{7DD539D7-D514-45D8-BB73-731ED4E38730}" dt="2023-02-19T03:12:15.231" v="69" actId="478"/>
          <ac:picMkLst>
            <pc:docMk/>
            <pc:sldMk cId="0" sldId="256"/>
            <ac:picMk id="9" creationId="{6921AC50-9917-83B2-55FE-3E41979F1082}"/>
          </ac:picMkLst>
        </pc:picChg>
        <pc:picChg chg="add mod">
          <ac:chgData name="Jihong Zhang" userId="2dc0f6f8-f62b-492e-a351-b82a6a8707cd" providerId="ADAL" clId="{7DD539D7-D514-45D8-BB73-731ED4E38730}" dt="2023-02-19T03:14:09.563" v="71"/>
          <ac:picMkLst>
            <pc:docMk/>
            <pc:sldMk cId="0" sldId="256"/>
            <ac:picMk id="22" creationId="{0743CAC0-2E2D-A001-BDA7-3A90780B2EF3}"/>
          </ac:picMkLst>
        </pc:picChg>
        <pc:picChg chg="add mod">
          <ac:chgData name="Jihong Zhang" userId="2dc0f6f8-f62b-492e-a351-b82a6a8707cd" providerId="ADAL" clId="{7DD539D7-D514-45D8-BB73-731ED4E38730}" dt="2023-02-19T03:28:48.784" v="76" actId="14100"/>
          <ac:picMkLst>
            <pc:docMk/>
            <pc:sldMk cId="0" sldId="256"/>
            <ac:picMk id="25" creationId="{1621938E-C464-6AFF-929B-587725C9227C}"/>
          </ac:picMkLst>
        </pc:picChg>
        <pc:picChg chg="add mod">
          <ac:chgData name="Jihong Zhang" userId="2dc0f6f8-f62b-492e-a351-b82a6a8707cd" providerId="ADAL" clId="{7DD539D7-D514-45D8-BB73-731ED4E38730}" dt="2023-02-19T03:30:14.242" v="90" actId="1076"/>
          <ac:picMkLst>
            <pc:docMk/>
            <pc:sldMk cId="0" sldId="256"/>
            <ac:picMk id="28" creationId="{F49C2310-1DA0-615A-BEAD-1CC1475EC3A8}"/>
          </ac:picMkLst>
        </pc:picChg>
        <pc:picChg chg="add mod">
          <ac:chgData name="Jihong Zhang" userId="2dc0f6f8-f62b-492e-a351-b82a6a8707cd" providerId="ADAL" clId="{7DD539D7-D514-45D8-BB73-731ED4E38730}" dt="2023-02-19T03:33:55.187" v="92" actId="1076"/>
          <ac:picMkLst>
            <pc:docMk/>
            <pc:sldMk cId="0" sldId="256"/>
            <ac:picMk id="29" creationId="{560D149B-E68F-921C-368E-FDFB23B44764}"/>
          </ac:picMkLst>
        </pc:picChg>
      </pc:sldChg>
      <pc:sldChg chg="del">
        <pc:chgData name="Jihong Zhang" userId="2dc0f6f8-f62b-492e-a351-b82a6a8707cd" providerId="ADAL" clId="{7DD539D7-D514-45D8-BB73-731ED4E38730}" dt="2023-02-19T01:59:41.029" v="44" actId="2696"/>
        <pc:sldMkLst>
          <pc:docMk/>
          <pc:sldMk cId="0" sldId="259"/>
        </pc:sldMkLst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61"/>
        </pc:sldMkLst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62"/>
        </pc:sldMkLst>
      </pc:sldChg>
      <pc:sldChg chg="modSp mod modTransition">
        <pc:chgData name="Jihong Zhang" userId="2dc0f6f8-f62b-492e-a351-b82a6a8707cd" providerId="ADAL" clId="{7DD539D7-D514-45D8-BB73-731ED4E38730}" dt="2023-02-19T03:21:28.114" v="72" actId="1076"/>
        <pc:sldMkLst>
          <pc:docMk/>
          <pc:sldMk cId="0" sldId="263"/>
        </pc:sldMkLst>
        <pc:spChg chg="mod">
          <ac:chgData name="Jihong Zhang" userId="2dc0f6f8-f62b-492e-a351-b82a6a8707cd" providerId="ADAL" clId="{7DD539D7-D514-45D8-BB73-731ED4E38730}" dt="2023-02-19T01:59:24.017" v="42" actId="20577"/>
          <ac:spMkLst>
            <pc:docMk/>
            <pc:sldMk cId="0" sldId="263"/>
            <ac:spMk id="5" creationId="{00000000-0000-0000-0000-000000000000}"/>
          </ac:spMkLst>
        </pc:spChg>
        <pc:picChg chg="mod">
          <ac:chgData name="Jihong Zhang" userId="2dc0f6f8-f62b-492e-a351-b82a6a8707cd" providerId="ADAL" clId="{7DD539D7-D514-45D8-BB73-731ED4E38730}" dt="2023-02-19T03:21:28.114" v="72" actId="1076"/>
          <ac:picMkLst>
            <pc:docMk/>
            <pc:sldMk cId="0" sldId="263"/>
            <ac:picMk id="2" creationId="{00000000-0000-0000-0000-000000000000}"/>
          </ac:picMkLst>
        </pc:picChg>
      </pc:sldChg>
      <pc:sldChg chg="modSp mod modTransition">
        <pc:chgData name="Jihong Zhang" userId="2dc0f6f8-f62b-492e-a351-b82a6a8707cd" providerId="ADAL" clId="{7DD539D7-D514-45D8-BB73-731ED4E38730}" dt="2023-02-19T03:21:49.381" v="73" actId="1076"/>
        <pc:sldMkLst>
          <pc:docMk/>
          <pc:sldMk cId="0" sldId="264"/>
        </pc:sldMkLst>
        <pc:picChg chg="mod">
          <ac:chgData name="Jihong Zhang" userId="2dc0f6f8-f62b-492e-a351-b82a6a8707cd" providerId="ADAL" clId="{7DD539D7-D514-45D8-BB73-731ED4E38730}" dt="2023-02-19T03:21:49.381" v="73" actId="1076"/>
          <ac:picMkLst>
            <pc:docMk/>
            <pc:sldMk cId="0" sldId="264"/>
            <ac:picMk id="2" creationId="{00000000-0000-0000-0000-000000000000}"/>
          </ac:picMkLst>
        </pc:picChg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65"/>
        </pc:sldMkLst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66"/>
        </pc:sldMkLst>
      </pc:sldChg>
      <pc:sldChg chg="del">
        <pc:chgData name="Jihong Zhang" userId="2dc0f6f8-f62b-492e-a351-b82a6a8707cd" providerId="ADAL" clId="{7DD539D7-D514-45D8-BB73-731ED4E38730}" dt="2023-02-19T01:59:37.092" v="43" actId="2696"/>
        <pc:sldMkLst>
          <pc:docMk/>
          <pc:sldMk cId="0" sldId="271"/>
        </pc:sldMkLst>
      </pc:sldChg>
      <pc:sldChg chg="modSp mod 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78"/>
        </pc:sldMkLst>
        <pc:spChg chg="mod">
          <ac:chgData name="Jihong Zhang" userId="2dc0f6f8-f62b-492e-a351-b82a6a8707cd" providerId="ADAL" clId="{7DD539D7-D514-45D8-BB73-731ED4E38730}" dt="2023-02-19T02:00:46.934" v="57" actId="1076"/>
          <ac:spMkLst>
            <pc:docMk/>
            <pc:sldMk cId="0" sldId="278"/>
            <ac:spMk id="3" creationId="{D19E1DEE-531E-7A71-8021-B37702F43F2B}"/>
          </ac:spMkLst>
        </pc:spChg>
        <pc:picChg chg="mod">
          <ac:chgData name="Jihong Zhang" userId="2dc0f6f8-f62b-492e-a351-b82a6a8707cd" providerId="ADAL" clId="{7DD539D7-D514-45D8-BB73-731ED4E38730}" dt="2023-02-19T02:00:49.511" v="58" actId="14100"/>
          <ac:picMkLst>
            <pc:docMk/>
            <pc:sldMk cId="0" sldId="278"/>
            <ac:picMk id="4" creationId="{28C6E8C3-20EA-7941-5BD0-20C628E6C656}"/>
          </ac:picMkLst>
        </pc:picChg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79"/>
        </pc:sldMkLst>
      </pc:sldChg>
      <pc:sldChg chg="modTransition">
        <pc:chgData name="Jihong Zhang" userId="2dc0f6f8-f62b-492e-a351-b82a6a8707cd" providerId="ADAL" clId="{7DD539D7-D514-45D8-BB73-731ED4E38730}" dt="2023-02-19T03:12:59.588" v="70"/>
        <pc:sldMkLst>
          <pc:docMk/>
          <pc:sldMk cId="0" sldId="280"/>
        </pc:sldMkLst>
      </pc:sldChg>
      <pc:sldChg chg="modSp mod modTransition">
        <pc:chgData name="Jihong Zhang" userId="2dc0f6f8-f62b-492e-a351-b82a6a8707cd" providerId="ADAL" clId="{7DD539D7-D514-45D8-BB73-731ED4E38730}" dt="2023-02-19T03:12:59.588" v="70"/>
        <pc:sldMkLst>
          <pc:docMk/>
          <pc:sldMk cId="3333709924" sldId="281"/>
        </pc:sldMkLst>
        <pc:spChg chg="mod">
          <ac:chgData name="Jihong Zhang" userId="2dc0f6f8-f62b-492e-a351-b82a6a8707cd" providerId="ADAL" clId="{7DD539D7-D514-45D8-BB73-731ED4E38730}" dt="2023-02-18T22:19:58.050" v="37" actId="20577"/>
          <ac:spMkLst>
            <pc:docMk/>
            <pc:sldMk cId="3333709924" sldId="281"/>
            <ac:spMk id="4" creationId="{00000000-0000-0000-0000-000000000000}"/>
          </ac:spMkLst>
        </pc:spChg>
        <pc:picChg chg="mod modCrop">
          <ac:chgData name="Jihong Zhang" userId="2dc0f6f8-f62b-492e-a351-b82a6a8707cd" providerId="ADAL" clId="{7DD539D7-D514-45D8-BB73-731ED4E38730}" dt="2023-02-18T22:17:26.382" v="9" actId="1076"/>
          <ac:picMkLst>
            <pc:docMk/>
            <pc:sldMk cId="3333709924" sldId="281"/>
            <ac:picMk id="6" creationId="{1C61C800-633A-94A4-D451-77713795F223}"/>
          </ac:picMkLst>
        </pc:picChg>
      </pc:sldChg>
      <pc:sldChg chg="addSp delSp modSp mod ord modTransition">
        <pc:chgData name="Jihong Zhang" userId="2dc0f6f8-f62b-492e-a351-b82a6a8707cd" providerId="ADAL" clId="{7DD539D7-D514-45D8-BB73-731ED4E38730}" dt="2023-02-19T03:12:59.588" v="70"/>
        <pc:sldMkLst>
          <pc:docMk/>
          <pc:sldMk cId="4060193617" sldId="282"/>
        </pc:sldMkLst>
        <pc:spChg chg="mod">
          <ac:chgData name="Jihong Zhang" userId="2dc0f6f8-f62b-492e-a351-b82a6a8707cd" providerId="ADAL" clId="{7DD539D7-D514-45D8-BB73-731ED4E38730}" dt="2023-02-19T02:47:59.134" v="62" actId="20577"/>
          <ac:spMkLst>
            <pc:docMk/>
            <pc:sldMk cId="4060193617" sldId="282"/>
            <ac:spMk id="4" creationId="{00000000-0000-0000-0000-000000000000}"/>
          </ac:spMkLst>
        </pc:spChg>
        <pc:picChg chg="add del mod modCrop">
          <ac:chgData name="Jihong Zhang" userId="2dc0f6f8-f62b-492e-a351-b82a6a8707cd" providerId="ADAL" clId="{7DD539D7-D514-45D8-BB73-731ED4E38730}" dt="2023-02-19T02:48:01.426" v="63" actId="478"/>
          <ac:picMkLst>
            <pc:docMk/>
            <pc:sldMk cId="4060193617" sldId="282"/>
            <ac:picMk id="3" creationId="{1AD8BC93-4DE0-92E6-C071-386172579506}"/>
          </ac:picMkLst>
        </pc:picChg>
        <pc:picChg chg="add mod">
          <ac:chgData name="Jihong Zhang" userId="2dc0f6f8-f62b-492e-a351-b82a6a8707cd" providerId="ADAL" clId="{7DD539D7-D514-45D8-BB73-731ED4E38730}" dt="2023-02-19T02:48:08.104" v="67" actId="1076"/>
          <ac:picMkLst>
            <pc:docMk/>
            <pc:sldMk cId="4060193617" sldId="282"/>
            <ac:picMk id="1026" creationId="{28E2F83E-17FA-A002-8153-6AFAEB1AF3C4}"/>
          </ac:picMkLst>
        </pc:picChg>
      </pc:sldChg>
    </pc:docChg>
  </pc:docChgLst>
  <pc:docChgLst>
    <pc:chgData name="Xueyi Jia" userId="S::18xj8@queensu.ca::1c98f906-0b30-4599-873f-81feca3e5aa7" providerId="AD" clId="Web-{8F5E9ECD-F019-4006-A5DA-0FB15DE6EA8A}"/>
    <pc:docChg chg="modSld">
      <pc:chgData name="Xueyi Jia" userId="S::18xj8@queensu.ca::1c98f906-0b30-4599-873f-81feca3e5aa7" providerId="AD" clId="Web-{8F5E9ECD-F019-4006-A5DA-0FB15DE6EA8A}" dt="2023-02-18T19:55:21.528" v="60" actId="20577"/>
      <pc:docMkLst>
        <pc:docMk/>
      </pc:docMkLst>
      <pc:sldChg chg="modSp">
        <pc:chgData name="Xueyi Jia" userId="S::18xj8@queensu.ca::1c98f906-0b30-4599-873f-81feca3e5aa7" providerId="AD" clId="Web-{8F5E9ECD-F019-4006-A5DA-0FB15DE6EA8A}" dt="2023-02-18T19:55:21.528" v="60" actId="20577"/>
        <pc:sldMkLst>
          <pc:docMk/>
          <pc:sldMk cId="0" sldId="280"/>
        </pc:sldMkLst>
        <pc:spChg chg="mod">
          <ac:chgData name="Xueyi Jia" userId="S::18xj8@queensu.ca::1c98f906-0b30-4599-873f-81feca3e5aa7" providerId="AD" clId="Web-{8F5E9ECD-F019-4006-A5DA-0FB15DE6EA8A}" dt="2023-02-18T19:55:21.528" v="60" actId="20577"/>
          <ac:spMkLst>
            <pc:docMk/>
            <pc:sldMk cId="0" sldId="280"/>
            <ac:spMk id="3" creationId="{00000000-0000-0000-0000-000000000000}"/>
          </ac:spMkLst>
        </pc:spChg>
      </pc:sldChg>
    </pc:docChg>
  </pc:docChgLst>
  <pc:docChgLst>
    <pc:chgData name="Jihong Zhang" userId="S::19jz138@queensu.ca::2dc0f6f8-f62b-492e-a351-b82a6a8707cd" providerId="AD" clId="Web-{8D78042E-AF9E-753C-D755-D5CC216B4A87}"/>
    <pc:docChg chg="addSld modSld sldOrd">
      <pc:chgData name="Jihong Zhang" userId="S::19jz138@queensu.ca::2dc0f6f8-f62b-492e-a351-b82a6a8707cd" providerId="AD" clId="Web-{8D78042E-AF9E-753C-D755-D5CC216B4A87}" dt="2023-02-19T22:55:34.744" v="17" actId="20577"/>
      <pc:docMkLst>
        <pc:docMk/>
      </pc:docMkLst>
      <pc:sldChg chg="delSp">
        <pc:chgData name="Jihong Zhang" userId="S::19jz138@queensu.ca::2dc0f6f8-f62b-492e-a351-b82a6a8707cd" providerId="AD" clId="Web-{8D78042E-AF9E-753C-D755-D5CC216B4A87}" dt="2023-02-19T22:49:01.547" v="2"/>
        <pc:sldMkLst>
          <pc:docMk/>
          <pc:sldMk cId="0" sldId="256"/>
        </pc:sldMkLst>
        <pc:spChg chg="del">
          <ac:chgData name="Jihong Zhang" userId="S::19jz138@queensu.ca::2dc0f6f8-f62b-492e-a351-b82a6a8707cd" providerId="AD" clId="Web-{8D78042E-AF9E-753C-D755-D5CC216B4A87}" dt="2023-02-19T22:49:01.547" v="2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new ord">
        <pc:chgData name="Jihong Zhang" userId="S::19jz138@queensu.ca::2dc0f6f8-f62b-492e-a351-b82a6a8707cd" providerId="AD" clId="Web-{8D78042E-AF9E-753C-D755-D5CC216B4A87}" dt="2023-02-19T22:55:34.744" v="17" actId="20577"/>
        <pc:sldMkLst>
          <pc:docMk/>
          <pc:sldMk cId="2033394257" sldId="283"/>
        </pc:sldMkLst>
        <pc:spChg chg="del">
          <ac:chgData name="Jihong Zhang" userId="S::19jz138@queensu.ca::2dc0f6f8-f62b-492e-a351-b82a6a8707cd" providerId="AD" clId="Web-{8D78042E-AF9E-753C-D755-D5CC216B4A87}" dt="2023-02-19T22:49:33.953" v="12"/>
          <ac:spMkLst>
            <pc:docMk/>
            <pc:sldMk cId="2033394257" sldId="283"/>
            <ac:spMk id="2" creationId="{639BB579-E711-5679-836E-C4D556E70E2B}"/>
          </ac:spMkLst>
        </pc:spChg>
        <pc:spChg chg="del">
          <ac:chgData name="Jihong Zhang" userId="S::19jz138@queensu.ca::2dc0f6f8-f62b-492e-a351-b82a6a8707cd" providerId="AD" clId="Web-{8D78042E-AF9E-753C-D755-D5CC216B4A87}" dt="2023-02-19T22:49:06.734" v="4"/>
          <ac:spMkLst>
            <pc:docMk/>
            <pc:sldMk cId="2033394257" sldId="283"/>
            <ac:spMk id="3" creationId="{76CB2D16-6281-6E3F-D200-1566C3CA2B69}"/>
          </ac:spMkLst>
        </pc:spChg>
        <pc:spChg chg="add mod">
          <ac:chgData name="Jihong Zhang" userId="S::19jz138@queensu.ca::2dc0f6f8-f62b-492e-a351-b82a6a8707cd" providerId="AD" clId="Web-{8D78042E-AF9E-753C-D755-D5CC216B4A87}" dt="2023-02-19T22:55:34.744" v="17" actId="20577"/>
          <ac:spMkLst>
            <pc:docMk/>
            <pc:sldMk cId="2033394257" sldId="283"/>
            <ac:spMk id="4" creationId="{2BFD4A98-82AA-7D45-3FA2-72F206A47317}"/>
          </ac:spMkLst>
        </pc:spChg>
      </pc:sldChg>
    </pc:docChg>
  </pc:docChgLst>
  <pc:docChgLst>
    <pc:chgData name="Xueyi Jia" userId="S::18xj8@queensu.ca::1c98f906-0b30-4599-873f-81feca3e5aa7" providerId="AD" clId="Web-{64BA6DE6-A1B6-4A0C-9A87-2281D6A7A396}"/>
    <pc:docChg chg="modSld">
      <pc:chgData name="Xueyi Jia" userId="S::18xj8@queensu.ca::1c98f906-0b30-4599-873f-81feca3e5aa7" providerId="AD" clId="Web-{64BA6DE6-A1B6-4A0C-9A87-2281D6A7A396}" dt="2023-02-19T04:57:24.194" v="7" actId="20577"/>
      <pc:docMkLst>
        <pc:docMk/>
      </pc:docMkLst>
      <pc:sldChg chg="delSp modSp delAnim">
        <pc:chgData name="Xueyi Jia" userId="S::18xj8@queensu.ca::1c98f906-0b30-4599-873f-81feca3e5aa7" providerId="AD" clId="Web-{64BA6DE6-A1B6-4A0C-9A87-2281D6A7A396}" dt="2023-02-19T04:45:28.384" v="3"/>
        <pc:sldMkLst>
          <pc:docMk/>
          <pc:sldMk cId="0" sldId="256"/>
        </pc:sldMkLst>
        <pc:picChg chg="del">
          <ac:chgData name="Xueyi Jia" userId="S::18xj8@queensu.ca::1c98f906-0b30-4599-873f-81feca3e5aa7" providerId="AD" clId="Web-{64BA6DE6-A1B6-4A0C-9A87-2281D6A7A396}" dt="2023-02-19T04:45:28.384" v="3"/>
          <ac:picMkLst>
            <pc:docMk/>
            <pc:sldMk cId="0" sldId="256"/>
            <ac:picMk id="25" creationId="{1621938E-C464-6AFF-929B-587725C9227C}"/>
          </ac:picMkLst>
        </pc:picChg>
        <pc:picChg chg="del">
          <ac:chgData name="Xueyi Jia" userId="S::18xj8@queensu.ca::1c98f906-0b30-4599-873f-81feca3e5aa7" providerId="AD" clId="Web-{64BA6DE6-A1B6-4A0C-9A87-2281D6A7A396}" dt="2023-02-19T04:45:26.400" v="2"/>
          <ac:picMkLst>
            <pc:docMk/>
            <pc:sldMk cId="0" sldId="256"/>
            <ac:picMk id="28" creationId="{F49C2310-1DA0-615A-BEAD-1CC1475EC3A8}"/>
          </ac:picMkLst>
        </pc:picChg>
        <pc:picChg chg="del mod">
          <ac:chgData name="Xueyi Jia" userId="S::18xj8@queensu.ca::1c98f906-0b30-4599-873f-81feca3e5aa7" providerId="AD" clId="Web-{64BA6DE6-A1B6-4A0C-9A87-2281D6A7A396}" dt="2023-02-19T04:45:11.415" v="1"/>
          <ac:picMkLst>
            <pc:docMk/>
            <pc:sldMk cId="0" sldId="256"/>
            <ac:picMk id="29" creationId="{560D149B-E68F-921C-368E-FDFB23B44764}"/>
          </ac:picMkLst>
        </pc:picChg>
      </pc:sldChg>
      <pc:sldChg chg="modSp">
        <pc:chgData name="Xueyi Jia" userId="S::18xj8@queensu.ca::1c98f906-0b30-4599-873f-81feca3e5aa7" providerId="AD" clId="Web-{64BA6DE6-A1B6-4A0C-9A87-2281D6A7A396}" dt="2023-02-19T04:57:24.194" v="7" actId="20577"/>
        <pc:sldMkLst>
          <pc:docMk/>
          <pc:sldMk cId="0" sldId="262"/>
        </pc:sldMkLst>
        <pc:spChg chg="mod">
          <ac:chgData name="Xueyi Jia" userId="S::18xj8@queensu.ca::1c98f906-0b30-4599-873f-81feca3e5aa7" providerId="AD" clId="Web-{64BA6DE6-A1B6-4A0C-9A87-2281D6A7A396}" dt="2023-02-19T04:57:24.194" v="7" actId="20577"/>
          <ac:spMkLst>
            <pc:docMk/>
            <pc:sldMk cId="0" sldId="262"/>
            <ac:spMk id="6" creationId="{00000000-0000-0000-0000-000000000000}"/>
          </ac:spMkLst>
        </pc:spChg>
      </pc:sldChg>
    </pc:docChg>
  </pc:docChgLst>
  <pc:docChgLst>
    <pc:chgData name="Xueyi Jia" userId="S::18xj8@queensu.ca::1c98f906-0b30-4599-873f-81feca3e5aa7" providerId="AD" clId="Web-{231BF98F-D1F5-482E-861C-44C45F86D812}"/>
    <pc:docChg chg="modSld">
      <pc:chgData name="Xueyi Jia" userId="S::18xj8@queensu.ca::1c98f906-0b30-4599-873f-81feca3e5aa7" providerId="AD" clId="Web-{231BF98F-D1F5-482E-861C-44C45F86D812}" dt="2023-02-18T21:57:15.749" v="9" actId="20577"/>
      <pc:docMkLst>
        <pc:docMk/>
      </pc:docMkLst>
      <pc:sldChg chg="modSp">
        <pc:chgData name="Xueyi Jia" userId="S::18xj8@queensu.ca::1c98f906-0b30-4599-873f-81feca3e5aa7" providerId="AD" clId="Web-{231BF98F-D1F5-482E-861C-44C45F86D812}" dt="2023-02-18T21:57:15.749" v="9" actId="20577"/>
        <pc:sldMkLst>
          <pc:docMk/>
          <pc:sldMk cId="0" sldId="263"/>
        </pc:sldMkLst>
        <pc:spChg chg="mod">
          <ac:chgData name="Xueyi Jia" userId="S::18xj8@queensu.ca::1c98f906-0b30-4599-873f-81feca3e5aa7" providerId="AD" clId="Web-{231BF98F-D1F5-482E-861C-44C45F86D812}" dt="2023-02-18T21:57:15.749" v="9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Xueyi Jia" userId="S::18xj8@queensu.ca::1c98f906-0b30-4599-873f-81feca3e5aa7" providerId="AD" clId="Web-{231BF98F-D1F5-482E-861C-44C45F86D812}" dt="2023-02-18T21:56:26.562" v="8" actId="14100"/>
        <pc:sldMkLst>
          <pc:docMk/>
          <pc:sldMk cId="0" sldId="265"/>
        </pc:sldMkLst>
        <pc:spChg chg="mod">
          <ac:chgData name="Xueyi Jia" userId="S::18xj8@queensu.ca::1c98f906-0b30-4599-873f-81feca3e5aa7" providerId="AD" clId="Web-{231BF98F-D1F5-482E-861C-44C45F86D812}" dt="2023-02-18T21:56:26.562" v="8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Xueyi Jia" userId="S::18xj8@queensu.ca::1c98f906-0b30-4599-873f-81feca3e5aa7" providerId="AD" clId="Web-{231BF98F-D1F5-482E-861C-44C45F86D812}" dt="2023-02-18T21:56:09.094" v="2" actId="107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Xueyi Jia" userId="S::18xj8@queensu.ca::1c98f906-0b30-4599-873f-81feca3e5aa7" providerId="AD" clId="Web-{231BF98F-D1F5-482E-861C-44C45F86D812}" dt="2023-02-18T21:53:02.362" v="0" actId="20577"/>
        <pc:sldMkLst>
          <pc:docMk/>
          <pc:sldMk cId="0" sldId="280"/>
        </pc:sldMkLst>
        <pc:spChg chg="mod">
          <ac:chgData name="Xueyi Jia" userId="S::18xj8@queensu.ca::1c98f906-0b30-4599-873f-81feca3e5aa7" providerId="AD" clId="Web-{231BF98F-D1F5-482E-861C-44C45F86D812}" dt="2023-02-18T21:53:02.362" v="0" actId="20577"/>
          <ac:spMkLst>
            <pc:docMk/>
            <pc:sldMk cId="0" sldId="280"/>
            <ac:spMk id="3" creationId="{00000000-0000-0000-0000-000000000000}"/>
          </ac:spMkLst>
        </pc:spChg>
      </pc:sldChg>
    </pc:docChg>
  </pc:docChgLst>
  <pc:docChgLst>
    <pc:chgData name="Xueyi Jia" userId="S::18xj8@queensu.ca::1c98f906-0b30-4599-873f-81feca3e5aa7" providerId="AD" clId="Web-{2FA2974C-0111-4B8D-9773-4C5C05C59694}"/>
    <pc:docChg chg="delSld modSld">
      <pc:chgData name="Xueyi Jia" userId="S::18xj8@queensu.ca::1c98f906-0b30-4599-873f-81feca3e5aa7" providerId="AD" clId="Web-{2FA2974C-0111-4B8D-9773-4C5C05C59694}" dt="2023-02-18T21:52:28.333" v="77" actId="20577"/>
      <pc:docMkLst>
        <pc:docMk/>
      </pc:docMkLst>
      <pc:sldChg chg="del">
        <pc:chgData name="Xueyi Jia" userId="S::18xj8@queensu.ca::1c98f906-0b30-4599-873f-81feca3e5aa7" providerId="AD" clId="Web-{2FA2974C-0111-4B8D-9773-4C5C05C59694}" dt="2023-02-18T21:29:57.141" v="70"/>
        <pc:sldMkLst>
          <pc:docMk/>
          <pc:sldMk cId="0" sldId="260"/>
        </pc:sldMkLst>
      </pc:sldChg>
      <pc:sldChg chg="modSp">
        <pc:chgData name="Xueyi Jia" userId="S::18xj8@queensu.ca::1c98f906-0b30-4599-873f-81feca3e5aa7" providerId="AD" clId="Web-{2FA2974C-0111-4B8D-9773-4C5C05C59694}" dt="2023-02-18T21:09:11.192" v="67" actId="20577"/>
        <pc:sldMkLst>
          <pc:docMk/>
          <pc:sldMk cId="0" sldId="264"/>
        </pc:sldMkLst>
        <pc:spChg chg="mod">
          <ac:chgData name="Xueyi Jia" userId="S::18xj8@queensu.ca::1c98f906-0b30-4599-873f-81feca3e5aa7" providerId="AD" clId="Web-{2FA2974C-0111-4B8D-9773-4C5C05C59694}" dt="2023-02-18T21:09:11.192" v="6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Xueyi Jia" userId="S::18xj8@queensu.ca::1c98f906-0b30-4599-873f-81feca3e5aa7" providerId="AD" clId="Web-{2FA2974C-0111-4B8D-9773-4C5C05C59694}" dt="2023-02-18T20:28:51.596" v="44" actId="20577"/>
        <pc:sldMkLst>
          <pc:docMk/>
          <pc:sldMk cId="0" sldId="265"/>
        </pc:sldMkLst>
        <pc:spChg chg="mod">
          <ac:chgData name="Xueyi Jia" userId="S::18xj8@queensu.ca::1c98f906-0b30-4599-873f-81feca3e5aa7" providerId="AD" clId="Web-{2FA2974C-0111-4B8D-9773-4C5C05C59694}" dt="2023-02-18T20:28:51.596" v="44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modSp">
        <pc:chgData name="Xueyi Jia" userId="S::18xj8@queensu.ca::1c98f906-0b30-4599-873f-81feca3e5aa7" providerId="AD" clId="Web-{2FA2974C-0111-4B8D-9773-4C5C05C59694}" dt="2023-02-18T21:10:14.896" v="69" actId="1076"/>
        <pc:sldMkLst>
          <pc:docMk/>
          <pc:sldMk cId="0" sldId="266"/>
        </pc:sldMkLst>
        <pc:spChg chg="add mod">
          <ac:chgData name="Xueyi Jia" userId="S::18xj8@queensu.ca::1c98f906-0b30-4599-873f-81feca3e5aa7" providerId="AD" clId="Web-{2FA2974C-0111-4B8D-9773-4C5C05C59694}" dt="2023-02-18T21:10:14.896" v="69" actId="1076"/>
          <ac:spMkLst>
            <pc:docMk/>
            <pc:sldMk cId="0" sldId="266"/>
            <ac:spMk id="3" creationId="{B5923163-B777-E131-C39C-E50A45ABF404}"/>
          </ac:spMkLst>
        </pc:spChg>
      </pc:sldChg>
      <pc:sldChg chg="modSp">
        <pc:chgData name="Xueyi Jia" userId="S::18xj8@queensu.ca::1c98f906-0b30-4599-873f-81feca3e5aa7" providerId="AD" clId="Web-{2FA2974C-0111-4B8D-9773-4C5C05C59694}" dt="2023-02-18T21:52:28.333" v="77" actId="20577"/>
        <pc:sldMkLst>
          <pc:docMk/>
          <pc:sldMk cId="0" sldId="279"/>
        </pc:sldMkLst>
        <pc:spChg chg="mod">
          <ac:chgData name="Xueyi Jia" userId="S::18xj8@queensu.ca::1c98f906-0b30-4599-873f-81feca3e5aa7" providerId="AD" clId="Web-{2FA2974C-0111-4B8D-9773-4C5C05C59694}" dt="2023-02-18T21:52:28.333" v="77" actId="20577"/>
          <ac:spMkLst>
            <pc:docMk/>
            <pc:sldMk cId="0" sldId="279"/>
            <ac:spMk id="3" creationId="{00000000-0000-0000-0000-000000000000}"/>
          </ac:spMkLst>
        </pc:spChg>
      </pc:sldChg>
    </pc:docChg>
  </pc:docChgLst>
  <pc:docChgLst>
    <pc:chgData name="Xueyi Jia" userId="S::18xj8@queensu.ca::1c98f906-0b30-4599-873f-81feca3e5aa7" providerId="AD" clId="Web-{D3A5C05B-A50D-4558-B4D6-39273A055FA2}"/>
    <pc:docChg chg="modSld">
      <pc:chgData name="Xueyi Jia" userId="S::18xj8@queensu.ca::1c98f906-0b30-4599-873f-81feca3e5aa7" providerId="AD" clId="Web-{D3A5C05B-A50D-4558-B4D6-39273A055FA2}" dt="2023-02-18T02:02:47.495" v="4" actId="20577"/>
      <pc:docMkLst>
        <pc:docMk/>
      </pc:docMkLst>
      <pc:sldChg chg="modSp">
        <pc:chgData name="Xueyi Jia" userId="S::18xj8@queensu.ca::1c98f906-0b30-4599-873f-81feca3e5aa7" providerId="AD" clId="Web-{D3A5C05B-A50D-4558-B4D6-39273A055FA2}" dt="2023-02-18T02:02:47.495" v="4" actId="20577"/>
        <pc:sldMkLst>
          <pc:docMk/>
          <pc:sldMk cId="0" sldId="262"/>
        </pc:sldMkLst>
        <pc:spChg chg="mod">
          <ac:chgData name="Xueyi Jia" userId="S::18xj8@queensu.ca::1c98f906-0b30-4599-873f-81feca3e5aa7" providerId="AD" clId="Web-{D3A5C05B-A50D-4558-B4D6-39273A055FA2}" dt="2023-02-18T02:02:47.495" v="4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Xueyi Jia" userId="S::18xj8@queensu.ca::1c98f906-0b30-4599-873f-81feca3e5aa7" providerId="AD" clId="Web-{D3A5C05B-A50D-4558-B4D6-39273A055FA2}" dt="2023-02-18T02:02:31.776" v="2" actId="20577"/>
        <pc:sldMkLst>
          <pc:docMk/>
          <pc:sldMk cId="0" sldId="263"/>
        </pc:sldMkLst>
        <pc:spChg chg="mod">
          <ac:chgData name="Xueyi Jia" userId="S::18xj8@queensu.ca::1c98f906-0b30-4599-873f-81feca3e5aa7" providerId="AD" clId="Web-{D3A5C05B-A50D-4558-B4D6-39273A055FA2}" dt="2023-02-18T02:02:31.776" v="2" actId="20577"/>
          <ac:spMkLst>
            <pc:docMk/>
            <pc:sldMk cId="0" sldId="263"/>
            <ac:spMk id="5" creationId="{00000000-0000-0000-0000-000000000000}"/>
          </ac:spMkLst>
        </pc:spChg>
      </pc:sldChg>
    </pc:docChg>
  </pc:docChgLst>
  <pc:docChgLst>
    <pc:chgData name="Xueyi Jia" userId="S::18xj8@queensu.ca::1c98f906-0b30-4599-873f-81feca3e5aa7" providerId="AD" clId="Web-{344CB67E-4C8A-4801-B2D6-4EA1AC9F9DEE}"/>
    <pc:docChg chg="modSld">
      <pc:chgData name="Xueyi Jia" userId="S::18xj8@queensu.ca::1c98f906-0b30-4599-873f-81feca3e5aa7" providerId="AD" clId="Web-{344CB67E-4C8A-4801-B2D6-4EA1AC9F9DEE}" dt="2023-02-18T20:12:39.897" v="9" actId="20577"/>
      <pc:docMkLst>
        <pc:docMk/>
      </pc:docMkLst>
      <pc:sldChg chg="modSp">
        <pc:chgData name="Xueyi Jia" userId="S::18xj8@queensu.ca::1c98f906-0b30-4599-873f-81feca3e5aa7" providerId="AD" clId="Web-{344CB67E-4C8A-4801-B2D6-4EA1AC9F9DEE}" dt="2023-02-18T20:12:39.897" v="9" actId="20577"/>
        <pc:sldMkLst>
          <pc:docMk/>
          <pc:sldMk cId="0" sldId="279"/>
        </pc:sldMkLst>
        <pc:spChg chg="mod">
          <ac:chgData name="Xueyi Jia" userId="S::18xj8@queensu.ca::1c98f906-0b30-4599-873f-81feca3e5aa7" providerId="AD" clId="Web-{344CB67E-4C8A-4801-B2D6-4EA1AC9F9DEE}" dt="2023-02-18T20:12:39.897" v="9" actId="20577"/>
          <ac:spMkLst>
            <pc:docMk/>
            <pc:sldMk cId="0" sldId="279"/>
            <ac:spMk id="3" creationId="{00000000-0000-0000-0000-000000000000}"/>
          </ac:spMkLst>
        </pc:spChg>
      </pc:sldChg>
    </pc:docChg>
  </pc:docChgLst>
  <pc:docChgLst>
    <pc:chgData name="Jihong Zhang" userId="S::19jz138@queensu.ca::2dc0f6f8-f62b-492e-a351-b82a6a8707cd" providerId="AD" clId="Web-{3526958F-0E29-F90B-5056-00D72DB24DA7}"/>
    <pc:docChg chg="addSld delSld modSld">
      <pc:chgData name="Jihong Zhang" userId="S::19jz138@queensu.ca::2dc0f6f8-f62b-492e-a351-b82a6a8707cd" providerId="AD" clId="Web-{3526958F-0E29-F90B-5056-00D72DB24DA7}" dt="2023-02-19T01:55:04.395" v="52" actId="1076"/>
      <pc:docMkLst>
        <pc:docMk/>
      </pc:docMkLst>
      <pc:sldChg chg="addSp modSp">
        <pc:chgData name="Jihong Zhang" userId="S::19jz138@queensu.ca::2dc0f6f8-f62b-492e-a351-b82a6a8707cd" providerId="AD" clId="Web-{3526958F-0E29-F90B-5056-00D72DB24DA7}" dt="2023-02-19T01:55:04.395" v="52" actId="1076"/>
        <pc:sldMkLst>
          <pc:docMk/>
          <pc:sldMk cId="0" sldId="264"/>
        </pc:sldMkLst>
        <pc:spChg chg="mod">
          <ac:chgData name="Jihong Zhang" userId="S::19jz138@queensu.ca::2dc0f6f8-f62b-492e-a351-b82a6a8707cd" providerId="AD" clId="Web-{3526958F-0E29-F90B-5056-00D72DB24DA7}" dt="2023-02-19T01:54:31.646" v="45" actId="14100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Jihong Zhang" userId="S::19jz138@queensu.ca::2dc0f6f8-f62b-492e-a351-b82a6a8707cd" providerId="AD" clId="Web-{3526958F-0E29-F90B-5056-00D72DB24DA7}" dt="2023-02-19T01:55:04.395" v="52" actId="1076"/>
          <ac:picMkLst>
            <pc:docMk/>
            <pc:sldMk cId="0" sldId="264"/>
            <ac:picMk id="5" creationId="{2320A6AC-AF68-3A4D-49FE-D0E5050144BB}"/>
          </ac:picMkLst>
        </pc:picChg>
      </pc:sldChg>
      <pc:sldChg chg="addSp delSp modSp del">
        <pc:chgData name="Jihong Zhang" userId="S::19jz138@queensu.ca::2dc0f6f8-f62b-492e-a351-b82a6a8707cd" providerId="AD" clId="Web-{3526958F-0E29-F90B-5056-00D72DB24DA7}" dt="2023-02-19T01:45:35.625" v="25"/>
        <pc:sldMkLst>
          <pc:docMk/>
          <pc:sldMk cId="0" sldId="277"/>
        </pc:sldMkLst>
        <pc:picChg chg="add mod">
          <ac:chgData name="Jihong Zhang" userId="S::19jz138@queensu.ca::2dc0f6f8-f62b-492e-a351-b82a6a8707cd" providerId="AD" clId="Web-{3526958F-0E29-F90B-5056-00D72DB24DA7}" dt="2023-02-18T23:53:35.106" v="16" actId="1076"/>
          <ac:picMkLst>
            <pc:docMk/>
            <pc:sldMk cId="0" sldId="277"/>
            <ac:picMk id="2" creationId="{F537638E-AE6E-B545-337C-1897CF103EF9}"/>
          </ac:picMkLst>
        </pc:picChg>
        <pc:picChg chg="add del mod">
          <ac:chgData name="Jihong Zhang" userId="S::19jz138@queensu.ca::2dc0f6f8-f62b-492e-a351-b82a6a8707cd" providerId="AD" clId="Web-{3526958F-0E29-F90B-5056-00D72DB24DA7}" dt="2023-02-18T22:51:13.592" v="8"/>
          <ac:picMkLst>
            <pc:docMk/>
            <pc:sldMk cId="0" sldId="277"/>
            <ac:picMk id="2" creationId="{FAE970D8-0AED-3137-FC8F-797973C13D18}"/>
          </ac:picMkLst>
        </pc:picChg>
      </pc:sldChg>
      <pc:sldChg chg="addSp delSp modSp">
        <pc:chgData name="Jihong Zhang" userId="S::19jz138@queensu.ca::2dc0f6f8-f62b-492e-a351-b82a6a8707cd" providerId="AD" clId="Web-{3526958F-0E29-F90B-5056-00D72DB24DA7}" dt="2023-02-19T01:47:02.155" v="39" actId="1076"/>
        <pc:sldMkLst>
          <pc:docMk/>
          <pc:sldMk cId="0" sldId="278"/>
        </pc:sldMkLst>
        <pc:spChg chg="del">
          <ac:chgData name="Jihong Zhang" userId="S::19jz138@queensu.ca::2dc0f6f8-f62b-492e-a351-b82a6a8707cd" providerId="AD" clId="Web-{3526958F-0E29-F90B-5056-00D72DB24DA7}" dt="2023-02-18T22:35:37.251" v="0"/>
          <ac:spMkLst>
            <pc:docMk/>
            <pc:sldMk cId="0" sldId="278"/>
            <ac:spMk id="3" creationId="{00000000-0000-0000-0000-000000000000}"/>
          </ac:spMkLst>
        </pc:spChg>
        <pc:spChg chg="add mod">
          <ac:chgData name="Jihong Zhang" userId="S::19jz138@queensu.ca::2dc0f6f8-f62b-492e-a351-b82a6a8707cd" providerId="AD" clId="Web-{3526958F-0E29-F90B-5056-00D72DB24DA7}" dt="2023-02-19T01:46:55.202" v="38" actId="20577"/>
          <ac:spMkLst>
            <pc:docMk/>
            <pc:sldMk cId="0" sldId="278"/>
            <ac:spMk id="3" creationId="{D19E1DEE-531E-7A71-8021-B37702F43F2B}"/>
          </ac:spMkLst>
        </pc:spChg>
        <pc:picChg chg="add mod ord">
          <ac:chgData name="Jihong Zhang" userId="S::19jz138@queensu.ca::2dc0f6f8-f62b-492e-a351-b82a6a8707cd" providerId="AD" clId="Web-{3526958F-0E29-F90B-5056-00D72DB24DA7}" dt="2023-02-19T01:47:02.155" v="39" actId="1076"/>
          <ac:picMkLst>
            <pc:docMk/>
            <pc:sldMk cId="0" sldId="278"/>
            <ac:picMk id="4" creationId="{28C6E8C3-20EA-7941-5BD0-20C628E6C656}"/>
          </ac:picMkLst>
        </pc:picChg>
      </pc:sldChg>
      <pc:sldChg chg="modSp">
        <pc:chgData name="Jihong Zhang" userId="S::19jz138@queensu.ca::2dc0f6f8-f62b-492e-a351-b82a6a8707cd" providerId="AD" clId="Web-{3526958F-0E29-F90B-5056-00D72DB24DA7}" dt="2023-02-19T01:35:24.965" v="24" actId="20577"/>
        <pc:sldMkLst>
          <pc:docMk/>
          <pc:sldMk cId="3333709924" sldId="281"/>
        </pc:sldMkLst>
        <pc:spChg chg="mod">
          <ac:chgData name="Jihong Zhang" userId="S::19jz138@queensu.ca::2dc0f6f8-f62b-492e-a351-b82a6a8707cd" providerId="AD" clId="Web-{3526958F-0E29-F90B-5056-00D72DB24DA7}" dt="2023-02-19T01:35:24.965" v="24" actId="20577"/>
          <ac:spMkLst>
            <pc:docMk/>
            <pc:sldMk cId="3333709924" sldId="281"/>
            <ac:spMk id="4" creationId="{00000000-0000-0000-0000-000000000000}"/>
          </ac:spMkLst>
        </pc:spChg>
      </pc:sldChg>
      <pc:sldChg chg="modSp">
        <pc:chgData name="Jihong Zhang" userId="S::19jz138@queensu.ca::2dc0f6f8-f62b-492e-a351-b82a6a8707cd" providerId="AD" clId="Web-{3526958F-0E29-F90B-5056-00D72DB24DA7}" dt="2023-02-19T01:35:07.763" v="19" actId="20577"/>
        <pc:sldMkLst>
          <pc:docMk/>
          <pc:sldMk cId="4060193617" sldId="282"/>
        </pc:sldMkLst>
        <pc:spChg chg="mod">
          <ac:chgData name="Jihong Zhang" userId="S::19jz138@queensu.ca::2dc0f6f8-f62b-492e-a351-b82a6a8707cd" providerId="AD" clId="Web-{3526958F-0E29-F90B-5056-00D72DB24DA7}" dt="2023-02-19T01:35:07.763" v="19" actId="20577"/>
          <ac:spMkLst>
            <pc:docMk/>
            <pc:sldMk cId="4060193617" sldId="282"/>
            <ac:spMk id="4" creationId="{00000000-0000-0000-0000-000000000000}"/>
          </ac:spMkLst>
        </pc:spChg>
        <pc:picChg chg="mod">
          <ac:chgData name="Jihong Zhang" userId="S::19jz138@queensu.ca::2dc0f6f8-f62b-492e-a351-b82a6a8707cd" providerId="AD" clId="Web-{3526958F-0E29-F90B-5056-00D72DB24DA7}" dt="2023-02-18T22:37:11.797" v="5" actId="14100"/>
          <ac:picMkLst>
            <pc:docMk/>
            <pc:sldMk cId="4060193617" sldId="282"/>
            <ac:picMk id="3" creationId="{1AD8BC93-4DE0-92E6-C071-386172579506}"/>
          </ac:picMkLst>
        </pc:picChg>
      </pc:sldChg>
      <pc:sldChg chg="addSp delSp modSp add del replId">
        <pc:chgData name="Jihong Zhang" userId="S::19jz138@queensu.ca::2dc0f6f8-f62b-492e-a351-b82a6a8707cd" providerId="AD" clId="Web-{3526958F-0E29-F90B-5056-00D72DB24DA7}" dt="2023-02-19T01:10:55.570" v="17"/>
        <pc:sldMkLst>
          <pc:docMk/>
          <pc:sldMk cId="3267163661" sldId="283"/>
        </pc:sldMkLst>
        <pc:spChg chg="add del mod">
          <ac:chgData name="Jihong Zhang" userId="S::19jz138@queensu.ca::2dc0f6f8-f62b-492e-a351-b82a6a8707cd" providerId="AD" clId="Web-{3526958F-0E29-F90B-5056-00D72DB24DA7}" dt="2023-02-18T22:35:54.688" v="3"/>
          <ac:spMkLst>
            <pc:docMk/>
            <pc:sldMk cId="3267163661" sldId="283"/>
            <ac:spMk id="5" creationId="{EF0E21DC-F901-DB23-A92D-55C2513AF0A3}"/>
          </ac:spMkLst>
        </pc:spChg>
        <pc:picChg chg="del">
          <ac:chgData name="Jihong Zhang" userId="S::19jz138@queensu.ca::2dc0f6f8-f62b-492e-a351-b82a6a8707cd" providerId="AD" clId="Web-{3526958F-0E29-F90B-5056-00D72DB24DA7}" dt="2023-02-18T22:35:50.735" v="2"/>
          <ac:picMkLst>
            <pc:docMk/>
            <pc:sldMk cId="3267163661" sldId="283"/>
            <ac:picMk id="4" creationId="{28C6E8C3-20EA-7941-5BD0-20C628E6C656}"/>
          </ac:picMkLst>
        </pc:picChg>
        <pc:picChg chg="add mod ord">
          <ac:chgData name="Jihong Zhang" userId="S::19jz138@queensu.ca::2dc0f6f8-f62b-492e-a351-b82a6a8707cd" providerId="AD" clId="Web-{3526958F-0E29-F90B-5056-00D72DB24DA7}" dt="2023-02-18T22:35:54.688" v="3"/>
          <ac:picMkLst>
            <pc:docMk/>
            <pc:sldMk cId="3267163661" sldId="283"/>
            <ac:picMk id="6" creationId="{C16E027C-55E3-4112-ACA1-9009451C6036}"/>
          </ac:picMkLst>
        </pc:picChg>
      </pc:sldChg>
    </pc:docChg>
  </pc:docChgLst>
  <pc:docChgLst>
    <pc:chgData name="Jihong Zhang" userId="S::19jz138@queensu.ca::2dc0f6f8-f62b-492e-a351-b82a6a8707cd" providerId="AD" clId="Web-{A3489609-D856-51AE-4AC9-529A6C008AE4}"/>
    <pc:docChg chg="addSld delSld modSld">
      <pc:chgData name="Jihong Zhang" userId="S::19jz138@queensu.ca::2dc0f6f8-f62b-492e-a351-b82a6a8707cd" providerId="AD" clId="Web-{A3489609-D856-51AE-4AC9-529A6C008AE4}" dt="2023-02-18T22:15:16.644" v="76" actId="1076"/>
      <pc:docMkLst>
        <pc:docMk/>
      </pc:docMkLst>
      <pc:sldChg chg="modSp">
        <pc:chgData name="Jihong Zhang" userId="S::19jz138@queensu.ca::2dc0f6f8-f62b-492e-a351-b82a6a8707cd" providerId="AD" clId="Web-{A3489609-D856-51AE-4AC9-529A6C008AE4}" dt="2023-02-18T22:09:05.319" v="42" actId="20577"/>
        <pc:sldMkLst>
          <pc:docMk/>
          <pc:sldMk cId="0" sldId="277"/>
        </pc:sldMkLst>
        <pc:spChg chg="mod">
          <ac:chgData name="Jihong Zhang" userId="S::19jz138@queensu.ca::2dc0f6f8-f62b-492e-a351-b82a6a8707cd" providerId="AD" clId="Web-{A3489609-D856-51AE-4AC9-529A6C008AE4}" dt="2023-02-18T22:09:05.319" v="42" actId="20577"/>
          <ac:spMkLst>
            <pc:docMk/>
            <pc:sldMk cId="0" sldId="277"/>
            <ac:spMk id="4" creationId="{00000000-0000-0000-0000-000000000000}"/>
          </ac:spMkLst>
        </pc:spChg>
      </pc:sldChg>
      <pc:sldChg chg="addSp delSp modSp add replId">
        <pc:chgData name="Jihong Zhang" userId="S::19jz138@queensu.ca::2dc0f6f8-f62b-492e-a351-b82a6a8707cd" providerId="AD" clId="Web-{A3489609-D856-51AE-4AC9-529A6C008AE4}" dt="2023-02-18T22:15:16.644" v="76" actId="1076"/>
        <pc:sldMkLst>
          <pc:docMk/>
          <pc:sldMk cId="3333709924" sldId="281"/>
        </pc:sldMkLst>
        <pc:spChg chg="mod">
          <ac:chgData name="Jihong Zhang" userId="S::19jz138@queensu.ca::2dc0f6f8-f62b-492e-a351-b82a6a8707cd" providerId="AD" clId="Web-{A3489609-D856-51AE-4AC9-529A6C008AE4}" dt="2023-02-18T22:09:10.444" v="43" actId="20577"/>
          <ac:spMkLst>
            <pc:docMk/>
            <pc:sldMk cId="3333709924" sldId="281"/>
            <ac:spMk id="4" creationId="{00000000-0000-0000-0000-000000000000}"/>
          </ac:spMkLst>
        </pc:spChg>
        <pc:picChg chg="add del mod">
          <ac:chgData name="Jihong Zhang" userId="S::19jz138@queensu.ca::2dc0f6f8-f62b-492e-a351-b82a6a8707cd" providerId="AD" clId="Web-{A3489609-D856-51AE-4AC9-529A6C008AE4}" dt="2023-02-18T22:10:15.536" v="62"/>
          <ac:picMkLst>
            <pc:docMk/>
            <pc:sldMk cId="3333709924" sldId="281"/>
            <ac:picMk id="2" creationId="{33CC313D-3E66-D48C-8431-E9D802F5FC79}"/>
          </ac:picMkLst>
        </pc:picChg>
        <pc:picChg chg="add del mod">
          <ac:chgData name="Jihong Zhang" userId="S::19jz138@queensu.ca::2dc0f6f8-f62b-492e-a351-b82a6a8707cd" providerId="AD" clId="Web-{A3489609-D856-51AE-4AC9-529A6C008AE4}" dt="2023-02-18T22:11:36.488" v="68"/>
          <ac:picMkLst>
            <pc:docMk/>
            <pc:sldMk cId="3333709924" sldId="281"/>
            <ac:picMk id="3" creationId="{489665C5-E68A-4757-DDC4-970FCFB54001}"/>
          </ac:picMkLst>
        </pc:picChg>
        <pc:picChg chg="add del mod">
          <ac:chgData name="Jihong Zhang" userId="S::19jz138@queensu.ca::2dc0f6f8-f62b-492e-a351-b82a6a8707cd" providerId="AD" clId="Web-{A3489609-D856-51AE-4AC9-529A6C008AE4}" dt="2023-02-18T22:13:43.302" v="72"/>
          <ac:picMkLst>
            <pc:docMk/>
            <pc:sldMk cId="3333709924" sldId="281"/>
            <ac:picMk id="5" creationId="{7F746D6B-CB3F-DD94-822C-9837A0E2FBDA}"/>
          </ac:picMkLst>
        </pc:picChg>
        <pc:picChg chg="add mod">
          <ac:chgData name="Jihong Zhang" userId="S::19jz138@queensu.ca::2dc0f6f8-f62b-492e-a351-b82a6a8707cd" providerId="AD" clId="Web-{A3489609-D856-51AE-4AC9-529A6C008AE4}" dt="2023-02-18T22:15:16.644" v="76" actId="1076"/>
          <ac:picMkLst>
            <pc:docMk/>
            <pc:sldMk cId="3333709924" sldId="281"/>
            <ac:picMk id="6" creationId="{1C61C800-633A-94A4-D451-77713795F223}"/>
          </ac:picMkLst>
        </pc:picChg>
      </pc:sldChg>
      <pc:sldChg chg="add del replId">
        <pc:chgData name="Jihong Zhang" userId="S::19jz138@queensu.ca::2dc0f6f8-f62b-492e-a351-b82a6a8707cd" providerId="AD" clId="Web-{A3489609-D856-51AE-4AC9-529A6C008AE4}" dt="2023-02-18T22:08:05.023" v="13"/>
        <pc:sldMkLst>
          <pc:docMk/>
          <pc:sldMk cId="3662783456" sldId="282"/>
        </pc:sldMkLst>
      </pc:sldChg>
      <pc:sldChg chg="addSp delSp modSp add replId">
        <pc:chgData name="Jihong Zhang" userId="S::19jz138@queensu.ca::2dc0f6f8-f62b-492e-a351-b82a6a8707cd" providerId="AD" clId="Web-{A3489609-D856-51AE-4AC9-529A6C008AE4}" dt="2023-02-18T22:10:14.396" v="61"/>
        <pc:sldMkLst>
          <pc:docMk/>
          <pc:sldMk cId="4060193617" sldId="282"/>
        </pc:sldMkLst>
        <pc:spChg chg="mod">
          <ac:chgData name="Jihong Zhang" userId="S::19jz138@queensu.ca::2dc0f6f8-f62b-492e-a351-b82a6a8707cd" providerId="AD" clId="Web-{A3489609-D856-51AE-4AC9-529A6C008AE4}" dt="2023-02-18T22:09:13.209" v="44" actId="20577"/>
          <ac:spMkLst>
            <pc:docMk/>
            <pc:sldMk cId="4060193617" sldId="282"/>
            <ac:spMk id="4" creationId="{00000000-0000-0000-0000-000000000000}"/>
          </ac:spMkLst>
        </pc:spChg>
        <pc:picChg chg="add del mod">
          <ac:chgData name="Jihong Zhang" userId="S::19jz138@queensu.ca::2dc0f6f8-f62b-492e-a351-b82a6a8707cd" providerId="AD" clId="Web-{A3489609-D856-51AE-4AC9-529A6C008AE4}" dt="2023-02-18T22:10:14.396" v="61"/>
          <ac:picMkLst>
            <pc:docMk/>
            <pc:sldMk cId="4060193617" sldId="282"/>
            <ac:picMk id="2" creationId="{0B1423B9-A190-D127-5C8F-173F5B89CD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9C7D-ED5B-469E-B278-8AECF3D160C8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2023/2/19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2C29-3E1C-4844-AF57-6BAFCFAAE1B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F83BA-8BB0-4528-8C08-1ACDBCE91FE7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A22499-96EF-46DA-80F2-1E3EC7BF35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20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78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73CA2-85F9-4EC4-BD25-9233C1475FD3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5A108-9649-4D7B-9EEC-96AFC2E8598E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6457B-912F-4315-A5CF-5B4FF9D2F049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012DA-7E69-48F4-AE4C-82C5B1729FAB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1C031-37E5-4431-A503-44E7A8755E5C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452B9-1A76-480E-84EB-5E3B162FEA10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5A1B-F6C6-4751-B26B-8C2493FA7425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378E-7FCD-4CC1-9FE0-4EAEEEA6F7E0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581B3-2625-452C-93E9-F52A1604A05F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DCF19-1E4B-4BB8-8B65-3B4BDC88E950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12" name="内容占位符 2"/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4ED91-1F96-4378-A45F-DB296FE2001C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单击此处编辑母版标题样式</a:t>
            </a:r>
          </a:p>
        </p:txBody>
      </p:sp>
      <p:sp>
        <p:nvSpPr>
          <p:cNvPr id="38" name="矩形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/>
              <a:t>编辑母版文本样式</a:t>
            </a:r>
          </a:p>
          <a:p>
            <a:pPr lvl="1" rtl="0"/>
            <a:r>
              <a:rPr lang="en-US"/>
              <a:t>第二级</a:t>
            </a:r>
          </a:p>
          <a:p>
            <a:pPr lvl="2" rtl="0"/>
            <a:r>
              <a:rPr lang="en-US"/>
              <a:t>第三级</a:t>
            </a:r>
          </a:p>
          <a:p>
            <a:pPr lvl="3" rtl="0"/>
            <a:r>
              <a:rPr lang="en-US"/>
              <a:t>第四级</a:t>
            </a:r>
          </a:p>
          <a:p>
            <a:pPr lvl="4" rtl="0"/>
            <a:r>
              <a:rPr 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B4F74E-667C-40F0-9D62-79F1FBC44D0C}" type="datetime1">
              <a:rPr lang="zh-CN" altLang="en-US" smtClean="0"/>
              <a:t>2023/2/19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BFD4A98-82AA-7D45-3FA2-72F206A47317}"/>
              </a:ext>
            </a:extLst>
          </p:cNvPr>
          <p:cNvSpPr>
            <a:spLocks noGrp="1"/>
          </p:cNvSpPr>
          <p:nvPr/>
        </p:nvSpPr>
        <p:spPr>
          <a:xfrm>
            <a:off x="4397347" y="2775169"/>
            <a:ext cx="6925335" cy="1397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/>
                <a:ea typeface="幼圆"/>
                <a:cs typeface="Calibri"/>
              </a:rPr>
              <a:t>YouTube link: </a:t>
            </a:r>
            <a:endParaRPr lang="en-US" altLang="zh-CN" sz="2800" b="1">
              <a:latin typeface="Calibri"/>
              <a:ea typeface="幼圆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https://youtu.be/viOQ73c95Nc</a:t>
            </a:r>
            <a:endParaRPr lang="en-US">
              <a:latin typeface="Corbe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39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93" y="1898608"/>
            <a:ext cx="3091507" cy="976267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Microsoft YaHei UI"/>
                <a:ea typeface="Microsoft YaHei UI"/>
              </a:rPr>
              <a:t>Concurrency</a:t>
            </a:r>
            <a:endParaRPr lang="zh-CN" altLang="en-US" b="1">
              <a:solidFill>
                <a:schemeClr val="bg1"/>
              </a:solidFill>
              <a:latin typeface="Microsoft YaHei UI"/>
              <a:ea typeface="Microsoft YaHei UI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118" y="768858"/>
            <a:ext cx="7315200" cy="5120640"/>
          </a:xfrm>
        </p:spPr>
        <p:txBody>
          <a:bodyPr/>
          <a:lstStyle/>
          <a:p>
            <a:r>
              <a:rPr lang="en-US" altLang="zh-CN" b="1">
                <a:latin typeface="Microsoft YaHei UI"/>
                <a:ea typeface="Microsoft YaHei UI"/>
              </a:rPr>
              <a:t>M</a:t>
            </a:r>
            <a:r>
              <a:rPr lang="zh-CN" b="1">
                <a:latin typeface="Microsoft YaHei UI"/>
                <a:ea typeface="Microsoft YaHei UI"/>
              </a:rPr>
              <a:t>ultithreaded application</a:t>
            </a:r>
            <a:r>
              <a:rPr lang="zh-CN">
                <a:latin typeface="Microsoft YaHei UI"/>
                <a:ea typeface="Microsoft YaHei UI"/>
              </a:rPr>
              <a:t> is chosen by Bitcoin Core as the most suitable model, so that it can perform multiple tasks concurrently, by dividing the workload among multiple threads.</a:t>
            </a:r>
            <a:endParaRPr lang="zh-CN" altLang="en-US">
              <a:latin typeface="Microsoft YaHei UI"/>
              <a:ea typeface="Microsoft YaHei UI"/>
            </a:endParaRPr>
          </a:p>
          <a:p>
            <a:r>
              <a:rPr lang="zh-CN" altLang="en-US">
                <a:latin typeface="Microsoft YaHei UI"/>
                <a:ea typeface="Microsoft YaHei UI"/>
              </a:rPr>
              <a:t>Techniques to solve </a:t>
            </a:r>
            <a:r>
              <a:rPr lang="zh-CN">
                <a:latin typeface="Microsoft YaHei UI"/>
                <a:ea typeface="Microsoft YaHei UI"/>
              </a:rPr>
              <a:t>race conditions </a:t>
            </a:r>
            <a:r>
              <a:rPr lang="en-US" altLang="zh-CN">
                <a:latin typeface="Microsoft YaHei UI"/>
                <a:ea typeface="Microsoft YaHei UI"/>
              </a:rPr>
              <a:t>and</a:t>
            </a:r>
            <a:r>
              <a:rPr lang="zh-CN">
                <a:latin typeface="Microsoft YaHei UI"/>
                <a:ea typeface="Microsoft YaHei UI"/>
              </a:rPr>
              <a:t> </a:t>
            </a:r>
            <a:r>
              <a:rPr lang="en-US" altLang="zh-CN">
                <a:latin typeface="Microsoft YaHei UI"/>
                <a:ea typeface="Microsoft YaHei UI"/>
              </a:rPr>
              <a:t>deadlock:</a:t>
            </a:r>
            <a:endParaRPr lang="zh-CN" altLang="en-US">
              <a:latin typeface="Microsoft YaHei UI"/>
              <a:ea typeface="Microsoft YaHei UI"/>
            </a:endParaRPr>
          </a:p>
          <a:p>
            <a:endParaRPr lang="en-US" altLang="zh-CN" b="1">
              <a:latin typeface="Microsoft YaHei UI"/>
              <a:ea typeface="Microsoft YaHei UI"/>
            </a:endParaRPr>
          </a:p>
          <a:p>
            <a:r>
              <a:rPr lang="zh-CN" sz="1600" b="1">
                <a:latin typeface="Microsoft YaHei UI"/>
                <a:ea typeface="Microsoft YaHei UI"/>
              </a:rPr>
              <a:t>Thread-local storage</a:t>
            </a:r>
            <a:endParaRPr lang="en-US" altLang="zh-CN" sz="1600" b="1">
              <a:latin typeface="Microsoft YaHei UI"/>
              <a:ea typeface="Microsoft YaHei UI"/>
            </a:endParaRPr>
          </a:p>
          <a:p>
            <a:endParaRPr lang="zh-CN" altLang="en-US" sz="1600" b="1">
              <a:latin typeface="Microsoft YaHei UI"/>
              <a:ea typeface="Microsoft YaHei UI"/>
            </a:endParaRPr>
          </a:p>
          <a:p>
            <a:r>
              <a:rPr lang="en-US" altLang="zh-CN" sz="1600" b="1">
                <a:latin typeface="Microsoft YaHei UI"/>
                <a:ea typeface="Microsoft YaHei UI"/>
              </a:rPr>
              <a:t>L</a:t>
            </a:r>
            <a:r>
              <a:rPr lang="zh-CN" sz="1600" b="1">
                <a:latin typeface="Microsoft YaHei UI"/>
                <a:ea typeface="Microsoft YaHei UI"/>
              </a:rPr>
              <a:t>ocks</a:t>
            </a:r>
            <a:r>
              <a:rPr lang="zh-CN" altLang="en-US" sz="1600" b="1">
                <a:latin typeface="Microsoft YaHei UI"/>
                <a:ea typeface="Microsoft YaHei UI"/>
              </a:rPr>
              <a:t> </a:t>
            </a:r>
          </a:p>
          <a:p>
            <a:endParaRPr lang="zh-CN" sz="1600" b="1">
              <a:latin typeface="Microsoft YaHei UI"/>
              <a:ea typeface="Microsoft YaHei UI"/>
            </a:endParaRPr>
          </a:p>
          <a:p>
            <a:r>
              <a:rPr lang="zh-CN" sz="1600" b="1">
                <a:latin typeface="Microsoft YaHei UI"/>
                <a:ea typeface="Microsoft YaHei UI"/>
              </a:rPr>
              <a:t>Atomic operations</a:t>
            </a:r>
            <a:endParaRPr lang="zh-CN" altLang="en-US" sz="1600" b="1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learnt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864235"/>
            <a:ext cx="7591425" cy="5120640"/>
          </a:xfrm>
        </p:spPr>
        <p:txBody>
          <a:bodyPr/>
          <a:lstStyle/>
          <a:p>
            <a:r>
              <a:rPr lang="zh-CN" altLang="en-US" sz="2800" b="1">
                <a:latin typeface="Times New Roman"/>
                <a:ea typeface="Microsoft YaHei UI"/>
                <a:cs typeface="Times New Roman"/>
              </a:rPr>
              <a:t>Learnings on Blockchain </a:t>
            </a:r>
            <a:endParaRPr lang="zh-CN" altLang="en-US" sz="2800" b="1">
              <a:latin typeface="Times New Roman"/>
              <a:cs typeface="Times New Roman"/>
            </a:endParaRPr>
          </a:p>
          <a:p>
            <a:endParaRPr lang="en-US" altLang="zh-CN" sz="2800">
              <a:latin typeface="Times New Roman"/>
              <a:ea typeface="Microsoft YaHei UI"/>
              <a:cs typeface="Times New Roman"/>
            </a:endParaRPr>
          </a:p>
          <a:p>
            <a:r>
              <a:rPr lang="zh-CN" altLang="en-US" sz="2800" b="1">
                <a:latin typeface="Times New Roman"/>
                <a:ea typeface="Microsoft YaHei UI"/>
                <a:cs typeface="Times New Roman"/>
              </a:rPr>
              <a:t>Learnings on Bitcoin P2P Network </a:t>
            </a:r>
            <a:endParaRPr lang="zh-CN" altLang="en-US" sz="2800" b="1">
              <a:latin typeface="Times New Roman"/>
              <a:cs typeface="Times New Roman"/>
            </a:endParaRPr>
          </a:p>
          <a:p>
            <a:endParaRPr lang="en-US" altLang="zh-CN" sz="2800">
              <a:latin typeface="Times New Roman"/>
              <a:ea typeface="Microsoft YaHei UI"/>
              <a:cs typeface="Times New Roman"/>
            </a:endParaRPr>
          </a:p>
          <a:p>
            <a:r>
              <a:rPr lang="zh-CN" altLang="en-US" sz="2800" b="1">
                <a:latin typeface="Times New Roman"/>
                <a:ea typeface="Microsoft YaHei UI"/>
                <a:cs typeface="Times New Roman"/>
              </a:rPr>
              <a:t>Learnings on Teamwork </a:t>
            </a:r>
            <a:endParaRPr lang="en-US" altLang="zh-CN" sz="2800">
              <a:latin typeface="Times New Roman"/>
              <a:ea typeface="Microsoft YaHei U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工作"/>
          <p:cNvPicPr>
            <a:picLocks noChangeAspect="1"/>
          </p:cNvPicPr>
          <p:nvPr/>
        </p:nvPicPr>
        <p:blipFill rotWithShape="1">
          <a:blip r:embed="rId3" cstate="screen">
            <a:alphaModFix amt="80000"/>
          </a:blip>
          <a:srcRect/>
          <a:stretch>
            <a:fillRect/>
          </a:stretch>
        </p:blipFill>
        <p:spPr>
          <a:xfrm>
            <a:off x="3195" y="-1"/>
            <a:ext cx="12188932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8652" y="715693"/>
            <a:ext cx="7315200" cy="1160929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7200" b="1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923163-B777-E131-C39C-E50A45ABF404}"/>
              </a:ext>
            </a:extLst>
          </p:cNvPr>
          <p:cNvSpPr txBox="1"/>
          <p:nvPr/>
        </p:nvSpPr>
        <p:spPr>
          <a:xfrm>
            <a:off x="1416843" y="1714499"/>
            <a:ext cx="9620250" cy="4262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工作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975" y="1298575"/>
            <a:ext cx="8385810" cy="303466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7000"/>
              <a:t>Thank You</a:t>
            </a:r>
            <a:endParaRPr lang="zh-CN" altLang="en-US" sz="7000"/>
          </a:p>
        </p:txBody>
      </p:sp>
      <p:sp>
        <p:nvSpPr>
          <p:cNvPr id="14" name="矩形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计划"/>
          <p:cNvPicPr>
            <a:picLocks noChangeAspect="1"/>
          </p:cNvPicPr>
          <p:nvPr/>
        </p:nvPicPr>
        <p:blipFill rotWithShape="1">
          <a:blip r:embed="rId5" cstate="screen">
            <a:alphaModFix amt="80000"/>
          </a:blip>
          <a:srcRect/>
          <a:stretch>
            <a:fillRect/>
          </a:stretch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65" y="1298575"/>
            <a:ext cx="4201795" cy="325501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4800">
                <a:solidFill>
                  <a:schemeClr val="bg1"/>
                </a:solidFill>
              </a:rPr>
              <a:t>Conceptual Architecture  of Bitcoin  Core</a:t>
            </a:r>
          </a:p>
        </p:txBody>
      </p:sp>
      <p:sp>
        <p:nvSpPr>
          <p:cNvPr id="14" name="矩形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音频 21">
            <a:hlinkClick r:id="" action="ppaction://media"/>
            <a:extLst>
              <a:ext uri="{FF2B5EF4-FFF2-40B4-BE49-F238E27FC236}">
                <a16:creationId xmlns:a16="http://schemas.microsoft.com/office/drawing/2014/main" id="{0743CAC0-2E2D-A001-BDA7-3A90780B2E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"/>
    </mc:Choice>
    <mc:Fallback xmlns="">
      <p:transition spd="slow" advTm="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看蓝图的几个人&#10;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25"/>
          <a:stretch>
            <a:fillRect/>
          </a:stretch>
        </p:blipFill>
        <p:spPr>
          <a:xfrm>
            <a:off x="159913" y="0"/>
            <a:ext cx="12188932" cy="6858000"/>
          </a:xfrm>
          <a:prstGeom prst="rect">
            <a:avLst/>
          </a:prstGeom>
        </p:spPr>
      </p:pic>
      <p:sp>
        <p:nvSpPr>
          <p:cNvPr id="12" name="矩形 11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新宋体"/>
                <a:ea typeface="新宋体"/>
              </a:rPr>
              <a:t>Group members</a:t>
            </a:r>
            <a:endParaRPr lang="zh-CN" altLang="en-US" b="1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latin typeface="新宋体"/>
              <a:ea typeface="新宋体"/>
            </a:endParaRPr>
          </a:p>
        </p:txBody>
      </p:sp>
      <p:sp>
        <p:nvSpPr>
          <p:cNvPr id="14" name="矩形 13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3443765" y="753509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356610" y="924560"/>
            <a:ext cx="8992235" cy="50088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Leader: </a:t>
            </a:r>
            <a:r>
              <a:rPr lang="en-US" altLang="zh-C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Jinlun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 (16jz61@queensu.ca) 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presenters: </a:t>
            </a:r>
            <a:r>
              <a:rPr lang="en-US" altLang="zh-C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Xueyi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Jia (18xj8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@queensu.ca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6830" indent="0"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                         Jihong Zhang (19jz138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  <a:sym typeface="+mn-ea"/>
              </a:rPr>
              <a:t>@queensu.ca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)</a:t>
            </a:r>
            <a:endParaRPr lang="en-US" altLang="zh-CN" sz="2800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/>
              <a:latin typeface="Times New Roman"/>
              <a:ea typeface="新宋体"/>
              <a:cs typeface="Times New Roman"/>
            </a:endParaRPr>
          </a:p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 group members:</a:t>
            </a:r>
          </a:p>
          <a:p>
            <a:pPr marL="36830" indent="0"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Yunhan</a:t>
            </a:r>
            <a:r>
              <a:rPr lang="en-US" altLang="zh-CN" sz="2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Zhou(17yz101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@queensu.ca</a:t>
            </a:r>
            <a:r>
              <a:rPr lang="en-US" altLang="zh-CN" sz="2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           </a:t>
            </a:r>
            <a:r>
              <a:rPr lang="en-US" altLang="zh-CN" sz="2800" i="0" u="none" strike="noStrike" dirty="0" err="1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Hejin</a:t>
            </a:r>
            <a:r>
              <a:rPr lang="en-US" altLang="zh-CN" sz="2800" i="0" u="none" strike="noStrike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 Wang(15hw45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  <a:sym typeface="+mn-ea"/>
              </a:rPr>
              <a:t>@queensu.ca</a:t>
            </a:r>
            <a:r>
              <a:rPr lang="en-US" altLang="zh-CN" sz="2800" i="0" u="none" strike="noStrike" dirty="0">
                <a:solidFill>
                  <a:schemeClr val="tx1"/>
                </a:solidFill>
                <a:effectLst/>
                <a:latin typeface="Times New Roman"/>
                <a:ea typeface="新宋体"/>
                <a:cs typeface="Times New Roman"/>
              </a:rPr>
              <a:t>)</a:t>
            </a:r>
            <a:endParaRPr lang="en-US" altLang="zh-CN" sz="2800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/>
              <a:latin typeface="Times New Roman"/>
              <a:ea typeface="新宋体"/>
              <a:cs typeface="Times New Roman"/>
            </a:endParaRPr>
          </a:p>
          <a:p>
            <a:pPr marL="36830" indent="0">
              <a:buNone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Jing Tao(21jt35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@queensu.ca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683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看蓝图的几个人&#10;"/>
          <p:cNvPicPr>
            <a:picLocks noChangeAspect="1"/>
          </p:cNvPicPr>
          <p:nvPr/>
        </p:nvPicPr>
        <p:blipFill rotWithShape="1">
          <a:blip r:embed="rId3"/>
          <a:srcRect l="25"/>
          <a:stretch>
            <a:fillRect/>
          </a:stretch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矩形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r>
              <a:rPr lang="en-US" altLang="zh-CN"/>
              <a:t>Introduction of</a:t>
            </a:r>
            <a:r>
              <a:rPr lang="en-US" altLang="zh-CN" b="1"/>
              <a:t> Bitcoin Core </a:t>
            </a:r>
            <a:endParaRPr lang="zh-CN" altLang="en-US" b="1"/>
          </a:p>
        </p:txBody>
      </p:sp>
      <p:sp>
        <p:nvSpPr>
          <p:cNvPr id="14" name="矩形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Bitcoin core is a peer-to-peer electronic payment system which uses a cryptocurrency to transfer value over the internet or act as a store of value like banknote in your wallet.</a:t>
            </a:r>
            <a:endParaRPr lang="zh-CN" altLang="en-US"/>
          </a:p>
          <a:p>
            <a:endParaRPr lang="zh-CN"/>
          </a:p>
          <a:p>
            <a:r>
              <a:rPr lang="zh-CN"/>
              <a:t>Bitcoin is a network consisting of many members, called nodes, who follow the Bitcoin protocol and enforce its rules.</a:t>
            </a:r>
          </a:p>
          <a:p>
            <a:endParaRPr lang="zh-CN"/>
          </a:p>
          <a:p>
            <a:r>
              <a:rPr lang="zh-CN">
                <a:latin typeface="Microsoft YaHei UI"/>
                <a:ea typeface="Microsoft YaHei UI"/>
              </a:rPr>
              <a:t>Bitcoin Core is simply open source code. This means that anyone is able to view, comment, changes the code.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Microsoft YaHei UI"/>
                <a:ea typeface="Microsoft YaHei UI"/>
              </a:rPr>
              <a:t>Information Collection</a:t>
            </a:r>
          </a:p>
          <a:p>
            <a:endParaRPr lang="en-US" altLang="zh-CN" sz="2800">
              <a:latin typeface="Microsoft YaHei UI"/>
              <a:ea typeface="Microsoft YaHei UI"/>
            </a:endParaRPr>
          </a:p>
          <a:p>
            <a:r>
              <a:rPr lang="en-US" sz="2800">
                <a:latin typeface="Microsoft YaHei UI"/>
                <a:ea typeface="Microsoft YaHei UI"/>
              </a:rPr>
              <a:t>Comprehension </a:t>
            </a:r>
            <a:r>
              <a:rPr lang="en-US" altLang="zh-CN" sz="2800">
                <a:latin typeface="Microsoft YaHei UI"/>
                <a:ea typeface="Microsoft YaHei UI"/>
              </a:rPr>
              <a:t>And Communication</a:t>
            </a:r>
          </a:p>
          <a:p>
            <a:endParaRPr lang="en-US" altLang="zh-CN" sz="2800">
              <a:latin typeface="Microsoft YaHei UI"/>
              <a:ea typeface="Microsoft YaHei UI"/>
            </a:endParaRPr>
          </a:p>
          <a:p>
            <a:r>
              <a:rPr lang="en-US" sz="2800">
                <a:latin typeface="Microsoft YaHei UI"/>
                <a:ea typeface="Microsoft YaHei UI"/>
              </a:rPr>
              <a:t>Planning sketch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看蓝图的几个人&#10;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25"/>
          <a:stretch>
            <a:fillRect/>
          </a:stretch>
        </p:blipFill>
        <p:spPr>
          <a:xfrm>
            <a:off x="0" y="-6976"/>
            <a:ext cx="12188932" cy="6858000"/>
          </a:xfrm>
          <a:prstGeom prst="rect">
            <a:avLst/>
          </a:prstGeom>
        </p:spPr>
      </p:pic>
      <p:sp>
        <p:nvSpPr>
          <p:cNvPr id="14" name="矩形 13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5845628" cy="2867298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Microsoft YaHei UI"/>
                <a:ea typeface="Microsoft YaHei UI"/>
              </a:rPr>
              <a:t>Client-and-Server architecture style</a:t>
            </a:r>
            <a:endParaRPr lang="zh-CN"/>
          </a:p>
          <a:p>
            <a:endParaRPr lang="zh-CN" altLang="en-US">
              <a:latin typeface="Microsoft YaHei UI"/>
              <a:ea typeface="Microsoft YaHei UI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矩形 11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123837"/>
            <a:ext cx="3416439" cy="4601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新宋体" panose="02010609030101010101" pitchFamily="49" charset="-122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b="1">
                <a:solidFill>
                  <a:schemeClr val="bg1"/>
                </a:solidFill>
              </a:rPr>
              <a:t>Architecture Style</a:t>
            </a:r>
          </a:p>
        </p:txBody>
      </p:sp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2320A6AC-AF68-3A4D-49FE-D0E505014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743" y="1472809"/>
            <a:ext cx="5393871" cy="4619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17" name="矩形​​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3687" y="1136869"/>
            <a:ext cx="2947482" cy="4601183"/>
          </a:xfrm>
        </p:spPr>
        <p:txBody>
          <a:bodyPr/>
          <a:lstStyle/>
          <a:p>
            <a:pPr algn="ctr"/>
            <a:r>
              <a:rPr lang="en-US" altLang="zh-CN" dirty="0">
                <a:latin typeface="Microsoft YaHei UI"/>
                <a:ea typeface="Microsoft YaHei UI"/>
              </a:rPr>
              <a:t>Use case</a:t>
            </a:r>
            <a:br>
              <a:rPr lang="en-US" altLang="zh-CN" dirty="0">
                <a:latin typeface="Microsoft YaHei UI"/>
                <a:ea typeface="Microsoft YaHei UI"/>
              </a:rPr>
            </a:br>
            <a:r>
              <a:rPr lang="en-US" altLang="zh-CN" dirty="0">
                <a:latin typeface="Microsoft YaHei UI"/>
                <a:ea typeface="Microsoft YaHei UI"/>
              </a:rPr>
              <a:t>Diagram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E2F83E-17FA-A002-8153-6AFAEB1A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5" y="1136869"/>
            <a:ext cx="7377047" cy="44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9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</a:endParaRPr>
          </a:p>
        </p:txBody>
      </p:sp>
      <p:sp>
        <p:nvSpPr>
          <p:cNvPr id="17" name="矩形​​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3687" y="1136869"/>
            <a:ext cx="2947482" cy="4601183"/>
          </a:xfrm>
        </p:spPr>
        <p:txBody>
          <a:bodyPr/>
          <a:lstStyle/>
          <a:p>
            <a:pPr algn="ctr"/>
            <a:r>
              <a:rPr lang="en-US" altLang="zh-CN">
                <a:latin typeface="Microsoft YaHei UI"/>
                <a:ea typeface="Microsoft YaHei UI"/>
              </a:rPr>
              <a:t> Use case 1</a:t>
            </a:r>
            <a:br>
              <a:rPr lang="en-US" altLang="zh-CN">
                <a:latin typeface="Microsoft YaHei UI"/>
                <a:ea typeface="Microsoft YaHei UI"/>
              </a:rPr>
            </a:br>
            <a:r>
              <a:rPr lang="en-CA" i="1">
                <a:latin typeface="Microsoft YaHei UI"/>
                <a:ea typeface="Microsoft YaHei UI"/>
              </a:rPr>
              <a:t>Sending Funds</a:t>
            </a:r>
            <a:br>
              <a:rPr lang="en-US" altLang="zh-CN">
                <a:latin typeface="Microsoft YaHei UI"/>
                <a:ea typeface="Microsoft YaHei UI"/>
              </a:rPr>
            </a:br>
            <a:br>
              <a:rPr lang="en-US" altLang="zh-CN">
                <a:latin typeface="Microsoft YaHei UI"/>
                <a:ea typeface="Microsoft YaHei UI"/>
              </a:rPr>
            </a:br>
            <a:r>
              <a:rPr lang="en-US" altLang="zh-CN">
                <a:latin typeface="Microsoft YaHei UI"/>
                <a:ea typeface="Microsoft YaHei UI"/>
              </a:rPr>
              <a:t>Sequence</a:t>
            </a:r>
            <a:br>
              <a:rPr lang="en-US" altLang="zh-CN">
                <a:latin typeface="Microsoft YaHei UI"/>
                <a:ea typeface="Microsoft YaHei UI"/>
              </a:rPr>
            </a:br>
            <a:r>
              <a:rPr lang="en-US" altLang="zh-CN">
                <a:latin typeface="Microsoft YaHei UI"/>
                <a:ea typeface="Microsoft YaHei UI"/>
              </a:rPr>
              <a:t>Diagram</a:t>
            </a:r>
            <a:endParaRPr lang="en-US" altLang="zh-CN"/>
          </a:p>
        </p:txBody>
      </p:sp>
      <p:pic>
        <p:nvPicPr>
          <p:cNvPr id="6" name="图片 6" descr="图示, 示意图&#10;&#10;已自动生成说明">
            <a:extLst>
              <a:ext uri="{FF2B5EF4-FFF2-40B4-BE49-F238E27FC236}">
                <a16:creationId xmlns:a16="http://schemas.microsoft.com/office/drawing/2014/main" id="{1C61C800-633A-94A4-D451-7771379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26" y="757324"/>
            <a:ext cx="7881930" cy="53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Control and Flow of Data </a:t>
            </a:r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28C6E8C3-20EA-7941-5BD0-20C628E6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914" y="777022"/>
            <a:ext cx="4731928" cy="371009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9E1DEE-531E-7A71-8021-B37702F43F2B}"/>
              </a:ext>
            </a:extLst>
          </p:cNvPr>
          <p:cNvSpPr txBox="1"/>
          <p:nvPr/>
        </p:nvSpPr>
        <p:spPr>
          <a:xfrm>
            <a:off x="4051690" y="4963611"/>
            <a:ext cx="48604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>
                <a:ea typeface="幼圆"/>
              </a:rPr>
              <a:t>Decentralized System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P2P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etwork Architecture</a:t>
            </a:r>
          </a:p>
          <a:p>
            <a:pPr marL="285750" indent="-285750">
              <a:buFont typeface="Arial"/>
              <a:buChar char="•"/>
            </a:pPr>
            <a:endParaRPr lang="en-US" altLang="zh-CN" dirty="0">
              <a:ea typeface="幼圆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0ce0502-aa33-4c99-84cb-ec45386b4826"/>
  <p:tag name="COMMONDATA" val="eyJoZGlkIjoiNTkwNTU3YzEzNTk2MzNiMGFmNDIwNzQ1OWQ0YmViO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4E8B7176D4245AA1AA93E6F9802D2" ma:contentTypeVersion="4" ma:contentTypeDescription="Create a new document." ma:contentTypeScope="" ma:versionID="07aeeb7ca2b463a0d87e94c24f533c52">
  <xsd:schema xmlns:xsd="http://www.w3.org/2001/XMLSchema" xmlns:xs="http://www.w3.org/2001/XMLSchema" xmlns:p="http://schemas.microsoft.com/office/2006/metadata/properties" xmlns:ns2="dcecbe0a-cfa3-4958-9b0a-7368c89393b7" targetNamespace="http://schemas.microsoft.com/office/2006/metadata/properties" ma:root="true" ma:fieldsID="c671b3e1c69bacb58d78b4a74312b432" ns2:_="">
    <xsd:import namespace="dcecbe0a-cfa3-4958-9b0a-7368c89393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cbe0a-cfa3-4958-9b0a-7368c89393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0C841-D194-4BC9-A1EC-F79B257C1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1552D2-BC60-4AFC-99B6-9F631179A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cbe0a-cfa3-4958-9b0a-7368c89393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04ECDD-D28B-491E-A2E1-61911A245D8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dcecbe0a-cfa3-4958-9b0a-7368c89393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建筑设计</Template>
  <TotalTime>0</TotalTime>
  <Words>285</Words>
  <Application>Microsoft Office PowerPoint</Application>
  <PresentationFormat>宽屏</PresentationFormat>
  <Paragraphs>56</Paragraphs>
  <Slides>13</Slides>
  <Notes>6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框架</vt:lpstr>
      <vt:lpstr>PowerPoint 演示文稿</vt:lpstr>
      <vt:lpstr>Conceptual Architecture  of Bitcoin  Core</vt:lpstr>
      <vt:lpstr>Group members</vt:lpstr>
      <vt:lpstr>Introduction of Bitcoin Core </vt:lpstr>
      <vt:lpstr>Derivation Process</vt:lpstr>
      <vt:lpstr>Architecture Style</vt:lpstr>
      <vt:lpstr>Use case Diagram</vt:lpstr>
      <vt:lpstr> Use case 1 Sending Funds  Sequence Diagram</vt:lpstr>
      <vt:lpstr>Control and Flow of Data </vt:lpstr>
      <vt:lpstr>Concurrency</vt:lpstr>
      <vt:lpstr>What we learnt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Architecture of Bitcoin Core</dc:title>
  <dc:creator>jia xueyi</dc:creator>
  <cp:lastModifiedBy>Jihong Zhang</cp:lastModifiedBy>
  <cp:revision>16</cp:revision>
  <dcterms:created xsi:type="dcterms:W3CDTF">2023-02-15T20:47:00Z</dcterms:created>
  <dcterms:modified xsi:type="dcterms:W3CDTF">2023-02-19T22:55:43Z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0x010100F274E8B7176D4245AA1AA93E6F9802D2</vt:lpwstr>
  </property>
  <property fmtid="{D5CDD505-2E9C-101B-9397-08002B2CF9AE}" pid="3" name="ICV">
    <vt:lpwstr>D20C12FB50F344D89C2A853B9B90D3DB</vt:lpwstr>
  </property>
  <property fmtid="{D5CDD505-2E9C-101B-9397-08002B2CF9AE}" pid="4" name="KSOProductBuildVer">
    <vt:lpwstr>2052-11.1.0.12980</vt:lpwstr>
  </property>
</Properties>
</file>