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1DB2-4629-7546-849D-FB3195F3D2E0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134"/>
          <p:cNvSpPr/>
          <p:nvPr/>
        </p:nvSpPr>
        <p:spPr>
          <a:xfrm>
            <a:off x="721650" y="2226504"/>
            <a:ext cx="3154649" cy="1703457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i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HY견고딕" pitchFamily="18" charset="-127"/>
            </a:endParaRPr>
          </a:p>
        </p:txBody>
      </p:sp>
      <p:cxnSp>
        <p:nvCxnSpPr>
          <p:cNvPr id="23" name="Straight Connector 22"/>
          <p:cNvCxnSpPr>
            <a:stCxn id="122" idx="3"/>
            <a:endCxn id="120" idx="1"/>
          </p:cNvCxnSpPr>
          <p:nvPr/>
        </p:nvCxnSpPr>
        <p:spPr>
          <a:xfrm>
            <a:off x="1648897" y="3096355"/>
            <a:ext cx="1365317" cy="50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14" y="2912991"/>
            <a:ext cx="419235" cy="376781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2" y="2907964"/>
            <a:ext cx="419235" cy="376781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2094675" y="3632402"/>
            <a:ext cx="62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 0 </a:t>
            </a:r>
            <a:endParaRPr lang="en-US" sz="1200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940603" y="487155"/>
            <a:ext cx="1033510" cy="2196627"/>
            <a:chOff x="3935306" y="1518249"/>
            <a:chExt cx="1033510" cy="2196627"/>
          </a:xfrm>
        </p:grpSpPr>
        <p:sp>
          <p:nvSpPr>
            <p:cNvPr id="117" name="Rectangle 206"/>
            <p:cNvSpPr>
              <a:spLocks noChangeArrowheads="1"/>
            </p:cNvSpPr>
            <p:nvPr/>
          </p:nvSpPr>
          <p:spPr bwMode="auto">
            <a:xfrm>
              <a:off x="3935306" y="1518249"/>
              <a:ext cx="1033510" cy="21966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Host 0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9" name="Rectangle 206"/>
            <p:cNvSpPr>
              <a:spLocks noChangeArrowheads="1"/>
            </p:cNvSpPr>
            <p:nvPr/>
          </p:nvSpPr>
          <p:spPr bwMode="auto">
            <a:xfrm>
              <a:off x="4016873" y="1786391"/>
              <a:ext cx="819539" cy="71950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4" name="Rectangle 216"/>
            <p:cNvSpPr>
              <a:spLocks noChangeArrowheads="1"/>
            </p:cNvSpPr>
            <p:nvPr/>
          </p:nvSpPr>
          <p:spPr bwMode="auto">
            <a:xfrm>
              <a:off x="4136534" y="2178203"/>
              <a:ext cx="596366" cy="24386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IP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7" name="Rectangle 216"/>
            <p:cNvSpPr>
              <a:spLocks noChangeArrowheads="1"/>
            </p:cNvSpPr>
            <p:nvPr/>
          </p:nvSpPr>
          <p:spPr bwMode="auto">
            <a:xfrm>
              <a:off x="4136534" y="1902719"/>
              <a:ext cx="596366" cy="224613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DUMMY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grpSp>
          <p:nvGrpSpPr>
            <p:cNvPr id="80" name="Group 227"/>
            <p:cNvGrpSpPr>
              <a:grpSpLocks/>
            </p:cNvGrpSpPr>
            <p:nvPr/>
          </p:nvGrpSpPr>
          <p:grpSpPr bwMode="auto">
            <a:xfrm>
              <a:off x="4025143" y="2596329"/>
              <a:ext cx="819595" cy="1072526"/>
              <a:chOff x="4780" y="6921"/>
              <a:chExt cx="1078" cy="1277"/>
            </a:xfrm>
            <a:solidFill>
              <a:schemeClr val="bg1"/>
            </a:solidFill>
          </p:grpSpPr>
          <p:sp>
            <p:nvSpPr>
              <p:cNvPr id="81" name="Rectangle 213"/>
              <p:cNvSpPr>
                <a:spLocks noChangeArrowheads="1"/>
              </p:cNvSpPr>
              <p:nvPr/>
            </p:nvSpPr>
            <p:spPr bwMode="auto">
              <a:xfrm>
                <a:off x="4780" y="6921"/>
                <a:ext cx="1078" cy="127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Network </a:t>
                </a: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/>
                </a:r>
                <a:b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</a:b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Interface 0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82" name="Rectangle 214"/>
              <p:cNvSpPr>
                <a:spLocks noChangeArrowheads="1"/>
              </p:cNvSpPr>
              <p:nvPr/>
            </p:nvSpPr>
            <p:spPr bwMode="auto">
              <a:xfrm>
                <a:off x="4931" y="7395"/>
                <a:ext cx="784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MAC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83" name="Rectangle 215"/>
              <p:cNvSpPr>
                <a:spLocks noChangeArrowheads="1"/>
              </p:cNvSpPr>
              <p:nvPr/>
            </p:nvSpPr>
            <p:spPr bwMode="auto">
              <a:xfrm>
                <a:off x="4931" y="7788"/>
                <a:ext cx="784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PHY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1139266" y="3284745"/>
            <a:ext cx="58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0</a:t>
            </a:r>
            <a:endParaRPr lang="en-US" sz="12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2915080" y="3289772"/>
            <a:ext cx="58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1</a:t>
            </a:r>
            <a:endParaRPr lang="en-US" sz="1200" dirty="0" smtClean="0"/>
          </a:p>
        </p:txBody>
      </p:sp>
      <p:sp>
        <p:nvSpPr>
          <p:cNvPr id="228" name="Right Arrow 227"/>
          <p:cNvSpPr/>
          <p:nvPr/>
        </p:nvSpPr>
        <p:spPr>
          <a:xfrm>
            <a:off x="1726158" y="2912991"/>
            <a:ext cx="296441" cy="1198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2121733" y="2912991"/>
            <a:ext cx="296441" cy="1198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2567973" y="2912991"/>
            <a:ext cx="296441" cy="1198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0800000">
            <a:off x="1735705" y="3156266"/>
            <a:ext cx="296441" cy="119823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 rot="10800000">
            <a:off x="2131280" y="3156266"/>
            <a:ext cx="296441" cy="119823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3" name="Right Arrow 112"/>
          <p:cNvSpPr/>
          <p:nvPr/>
        </p:nvSpPr>
        <p:spPr>
          <a:xfrm rot="10800000">
            <a:off x="2577520" y="3156266"/>
            <a:ext cx="296441" cy="119823"/>
          </a:xfrm>
          <a:prstGeom prst="rightArrow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47061" y="3255079"/>
            <a:ext cx="413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Link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2691771" y="487155"/>
            <a:ext cx="1033510" cy="2196627"/>
            <a:chOff x="5389815" y="2013795"/>
            <a:chExt cx="1033510" cy="2196627"/>
          </a:xfrm>
        </p:grpSpPr>
        <p:sp>
          <p:nvSpPr>
            <p:cNvPr id="119" name="Rectangle 206"/>
            <p:cNvSpPr>
              <a:spLocks noChangeArrowheads="1"/>
            </p:cNvSpPr>
            <p:nvPr/>
          </p:nvSpPr>
          <p:spPr bwMode="auto">
            <a:xfrm>
              <a:off x="5389815" y="2013795"/>
              <a:ext cx="1033510" cy="21966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Host 1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 smtClean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121" name="Rectangle 206"/>
            <p:cNvSpPr>
              <a:spLocks noChangeArrowheads="1"/>
            </p:cNvSpPr>
            <p:nvPr/>
          </p:nvSpPr>
          <p:spPr bwMode="auto">
            <a:xfrm>
              <a:off x="5471382" y="2281937"/>
              <a:ext cx="819539" cy="71950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123" name="Rectangle 216"/>
            <p:cNvSpPr>
              <a:spLocks noChangeArrowheads="1"/>
            </p:cNvSpPr>
            <p:nvPr/>
          </p:nvSpPr>
          <p:spPr bwMode="auto">
            <a:xfrm>
              <a:off x="5591043" y="2673749"/>
              <a:ext cx="596366" cy="24386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IP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124" name="Rectangle 216"/>
            <p:cNvSpPr>
              <a:spLocks noChangeArrowheads="1"/>
            </p:cNvSpPr>
            <p:nvPr/>
          </p:nvSpPr>
          <p:spPr bwMode="auto">
            <a:xfrm>
              <a:off x="5591043" y="2398265"/>
              <a:ext cx="596366" cy="224613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DUMMY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grpSp>
          <p:nvGrpSpPr>
            <p:cNvPr id="125" name="Group 227"/>
            <p:cNvGrpSpPr>
              <a:grpSpLocks/>
            </p:cNvGrpSpPr>
            <p:nvPr/>
          </p:nvGrpSpPr>
          <p:grpSpPr bwMode="auto">
            <a:xfrm>
              <a:off x="5479652" y="3091875"/>
              <a:ext cx="819595" cy="1072526"/>
              <a:chOff x="4780" y="6921"/>
              <a:chExt cx="1078" cy="1277"/>
            </a:xfrm>
            <a:solidFill>
              <a:schemeClr val="bg1"/>
            </a:solidFill>
          </p:grpSpPr>
          <p:sp>
            <p:nvSpPr>
              <p:cNvPr id="126" name="Rectangle 213"/>
              <p:cNvSpPr>
                <a:spLocks noChangeArrowheads="1"/>
              </p:cNvSpPr>
              <p:nvPr/>
            </p:nvSpPr>
            <p:spPr bwMode="auto">
              <a:xfrm>
                <a:off x="4780" y="6921"/>
                <a:ext cx="1078" cy="127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Network </a:t>
                </a: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/>
                </a:r>
                <a:b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</a:b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Interface 0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128" name="Rectangle 214"/>
              <p:cNvSpPr>
                <a:spLocks noChangeArrowheads="1"/>
              </p:cNvSpPr>
              <p:nvPr/>
            </p:nvSpPr>
            <p:spPr bwMode="auto">
              <a:xfrm>
                <a:off x="4931" y="7395"/>
                <a:ext cx="784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MAC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129" name="Rectangle 215"/>
              <p:cNvSpPr>
                <a:spLocks noChangeArrowheads="1"/>
              </p:cNvSpPr>
              <p:nvPr/>
            </p:nvSpPr>
            <p:spPr bwMode="auto">
              <a:xfrm>
                <a:off x="4931" y="7788"/>
                <a:ext cx="784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PHY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HY견고딕</vt:lpstr>
      <vt:lpstr>MS PGothic</vt:lpstr>
      <vt:lpstr>Arial</vt:lpstr>
      <vt:lpstr>Calibri</vt:lpstr>
      <vt:lpstr>Office Theme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jin</dc:creator>
  <cp:lastModifiedBy>Dong Jin</cp:lastModifiedBy>
  <cp:revision>15</cp:revision>
  <dcterms:created xsi:type="dcterms:W3CDTF">2013-07-05T20:03:15Z</dcterms:created>
  <dcterms:modified xsi:type="dcterms:W3CDTF">2013-08-10T02:59:44Z</dcterms:modified>
</cp:coreProperties>
</file>