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 autoAdjust="0"/>
    <p:restoredTop sz="87138" autoAdjust="0"/>
  </p:normalViewPr>
  <p:slideViewPr>
    <p:cSldViewPr>
      <p:cViewPr varScale="1">
        <p:scale>
          <a:sx n="101" d="100"/>
          <a:sy n="101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38112-2CCA-4546-B919-F6B520B00DED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28E6C-7EEC-4445-8F4A-02403BEC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Snapshot of Synchronization </a:t>
            </a:r>
            <a:r>
              <a:rPr lang="en-US" dirty="0" smtClean="0"/>
              <a:t>time sequence</a:t>
            </a:r>
          </a:p>
          <a:p>
            <a:r>
              <a:rPr lang="en-US" dirty="0" smtClean="0"/>
              <a:t>Use barrier to do synchronous synchronization for all timelines</a:t>
            </a:r>
          </a:p>
          <a:p>
            <a:r>
              <a:rPr lang="en-US" dirty="0" smtClean="0"/>
              <a:t>Within a </a:t>
            </a:r>
            <a:r>
              <a:rPr lang="en-US" dirty="0" err="1" smtClean="0"/>
              <a:t>syn_win</a:t>
            </a:r>
            <a:r>
              <a:rPr lang="en-US" dirty="0" smtClean="0"/>
              <a:t>, all timelines synchronize using </a:t>
            </a:r>
            <a:r>
              <a:rPr lang="en-US" dirty="0" err="1" smtClean="0"/>
              <a:t>asyn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void* Timeline::</a:t>
            </a:r>
            <a:r>
              <a:rPr lang="en-US" dirty="0" err="1" smtClean="0"/>
              <a:t>thread_function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void Timeline::</a:t>
            </a:r>
            <a:r>
              <a:rPr lang="en-US" dirty="0" err="1" smtClean="0"/>
              <a:t>sync_window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8E6C-7EEC-4445-8F4A-02403BEC59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Synchronization events</a:t>
            </a:r>
          </a:p>
          <a:p>
            <a:r>
              <a:rPr lang="en-US" dirty="0" smtClean="0"/>
              <a:t>t0-&gt;t1 at time t</a:t>
            </a:r>
          </a:p>
          <a:p>
            <a:r>
              <a:rPr lang="en-US" dirty="0" smtClean="0"/>
              <a:t>An arrow means at t1’s local time t, timeline t1 get cross timeline events from another timeline t0.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8E6C-7EEC-4445-8F4A-02403BEC59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Sender always makes new appointment (make-app event)when arrives at appointment</a:t>
            </a:r>
          </a:p>
          <a:p>
            <a:r>
              <a:rPr lang="en-US" dirty="0" smtClean="0"/>
              <a:t>Receiver:</a:t>
            </a:r>
          </a:p>
          <a:p>
            <a:r>
              <a:rPr lang="en-US" dirty="0" smtClean="0"/>
              <a:t>Case 1: don’t wait, get events, take latest appointment (wait-app event) as target app time and advance</a:t>
            </a:r>
          </a:p>
          <a:p>
            <a:r>
              <a:rPr lang="en-US" dirty="0" smtClean="0"/>
              <a:t>Case 2: wait for sender’s signal and take events, take latest appointment (wait-app event) and advance</a:t>
            </a:r>
          </a:p>
          <a:p>
            <a:r>
              <a:rPr lang="en-US" dirty="0" smtClean="0"/>
              <a:t>Simulating one-way communication</a:t>
            </a:r>
          </a:p>
          <a:p>
            <a:r>
              <a:rPr lang="en-US" dirty="0" smtClean="0"/>
              <a:t>For each pair of timelines,</a:t>
            </a:r>
            <a:r>
              <a:rPr lang="en-US" baseline="0" dirty="0" smtClean="0"/>
              <a:t> we synchronize them using appointment method (asynchronous).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timeline tl0 has outbound connections to tl1, then tl0 makes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appointment with tl1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Timeline::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initialize_appt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ltime_t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8E6C-7EEC-4445-8F4A-02403BEC5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Barrier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8E6C-7EEC-4445-8F4A-02403BEC59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08058" y="2634915"/>
            <a:ext cx="21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Exchange </a:t>
            </a:r>
            <a:r>
              <a:rPr lang="en-US" sz="1200" dirty="0" smtClean="0"/>
              <a:t>cross-timeline </a:t>
            </a:r>
            <a:r>
              <a:rPr lang="en-US" sz="1200" dirty="0" smtClean="0"/>
              <a:t>events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77156" y="914400"/>
            <a:ext cx="21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Exchange </a:t>
            </a:r>
            <a:r>
              <a:rPr lang="en-US" sz="1200" dirty="0" smtClean="0"/>
              <a:t>cross-timeline </a:t>
            </a:r>
            <a:r>
              <a:rPr lang="en-US" sz="1200" dirty="0" smtClean="0"/>
              <a:t>events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39679" y="2169467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Synchronize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Window 2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9800" y="1905000"/>
            <a:ext cx="21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Exchange </a:t>
            </a:r>
            <a:r>
              <a:rPr lang="en-US" sz="1200" dirty="0" smtClean="0"/>
              <a:t>cross-timeline </a:t>
            </a:r>
            <a:r>
              <a:rPr lang="en-US" sz="1200" dirty="0" smtClean="0"/>
              <a:t>events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914400"/>
            <a:ext cx="205740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0" y="1143000"/>
            <a:ext cx="1752600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905000"/>
            <a:ext cx="1752600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7156" y="2156928"/>
            <a:ext cx="1738563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00037" y="2667000"/>
            <a:ext cx="1769465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00037" y="2895600"/>
            <a:ext cx="1783502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08058" y="3733800"/>
            <a:ext cx="1775481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1981200" y="918411"/>
            <a:ext cx="304800" cy="2891589"/>
          </a:xfrm>
          <a:prstGeom prst="leftBrace">
            <a:avLst>
              <a:gd name="adj1" fmla="val 142543"/>
              <a:gd name="adj2" fmla="val 5039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2209800"/>
            <a:ext cx="963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Simulation</a:t>
            </a:r>
          </a:p>
          <a:p>
            <a:r>
              <a:rPr lang="en-US" sz="1400" dirty="0" smtClean="0"/>
              <a:t>Epoch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918411"/>
            <a:ext cx="553998" cy="9063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 smtClean="0"/>
              <a:t>Simulation time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8733" y="10668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0" y="3810000"/>
            <a:ext cx="205740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38400" y="11430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4600" y="1255067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Synchronize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Window 1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38400" y="2181999"/>
            <a:ext cx="0" cy="485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38400" y="28956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4600" y="3083867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Synchronize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Window 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22095" y="3810000"/>
            <a:ext cx="21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Exchange </a:t>
            </a:r>
            <a:r>
              <a:rPr lang="en-US" sz="1200" dirty="0" smtClean="0"/>
              <a:t>cross-timeline </a:t>
            </a:r>
            <a:r>
              <a:rPr lang="en-US" sz="1200" dirty="0" smtClean="0"/>
              <a:t>events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43400" y="775900"/>
            <a:ext cx="12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Window barrier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2589" y="3686172"/>
            <a:ext cx="12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Window barrier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71244" y="1018401"/>
            <a:ext cx="111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Bottom barrier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2400" y="2057400"/>
            <a:ext cx="111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Bottom barrier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91441" y="2773414"/>
            <a:ext cx="111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Bottom barrier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62400" y="1752600"/>
            <a:ext cx="86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Top barrier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8485" y="2514600"/>
            <a:ext cx="86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Top barrier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8485" y="3547673"/>
            <a:ext cx="86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Top barrier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05400" y="1945172"/>
            <a:ext cx="400110" cy="10266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Synchronous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48858" y="1371600"/>
            <a:ext cx="108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Asynchronous</a:t>
            </a:r>
          </a:p>
        </p:txBody>
      </p:sp>
      <p:cxnSp>
        <p:nvCxnSpPr>
          <p:cNvPr id="58" name="Straight Arrow Connector 57"/>
          <p:cNvCxnSpPr>
            <a:stCxn id="56" idx="0"/>
          </p:cNvCxnSpPr>
          <p:nvPr/>
        </p:nvCxnSpPr>
        <p:spPr>
          <a:xfrm flipH="1" flipV="1">
            <a:off x="4289786" y="1191399"/>
            <a:ext cx="1" cy="1802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</p:cNvCxnSpPr>
          <p:nvPr/>
        </p:nvCxnSpPr>
        <p:spPr>
          <a:xfrm flipH="1">
            <a:off x="4289786" y="1648599"/>
            <a:ext cx="1" cy="1761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5999" y="6005900"/>
            <a:ext cx="205740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43399" y="5867400"/>
            <a:ext cx="12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Window barrier</a:t>
            </a:r>
          </a:p>
        </p:txBody>
      </p:sp>
      <p:sp>
        <p:nvSpPr>
          <p:cNvPr id="64" name="Left Brace 63"/>
          <p:cNvSpPr/>
          <p:nvPr/>
        </p:nvSpPr>
        <p:spPr>
          <a:xfrm>
            <a:off x="1981200" y="3824672"/>
            <a:ext cx="304800" cy="2181227"/>
          </a:xfrm>
          <a:prstGeom prst="leftBrace">
            <a:avLst>
              <a:gd name="adj1" fmla="val 142543"/>
              <a:gd name="adj2" fmla="val 5039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111461" y="4653675"/>
            <a:ext cx="963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Simulation</a:t>
            </a:r>
          </a:p>
          <a:p>
            <a:r>
              <a:rPr lang="en-US" sz="1400" dirty="0" smtClean="0"/>
              <a:t>Epoch 2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2247041" y="4776785"/>
            <a:ext cx="21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Exchange </a:t>
            </a:r>
            <a:r>
              <a:rPr lang="en-US" sz="1200" dirty="0" smtClean="0"/>
              <a:t>cross-timeline </a:t>
            </a:r>
            <a:r>
              <a:rPr lang="en-US" sz="1200" dirty="0" smtClean="0"/>
              <a:t>events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323241" y="4023034"/>
            <a:ext cx="1752600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23241" y="4785034"/>
            <a:ext cx="1752600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75641" y="4023034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85510" y="4173201"/>
            <a:ext cx="96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Synchronize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Window 4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308058" y="5046239"/>
            <a:ext cx="1752600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50764" y="5334000"/>
            <a:ext cx="553998" cy="3055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4050827" y="3948499"/>
            <a:ext cx="111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Bottom barrier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89279" y="4634866"/>
            <a:ext cx="86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Top barrier</a:t>
            </a:r>
          </a:p>
        </p:txBody>
      </p:sp>
      <p:cxnSp>
        <p:nvCxnSpPr>
          <p:cNvPr id="76" name="Curved Connector 75"/>
          <p:cNvCxnSpPr/>
          <p:nvPr/>
        </p:nvCxnSpPr>
        <p:spPr>
          <a:xfrm flipV="1">
            <a:off x="5020356" y="1066800"/>
            <a:ext cx="8844" cy="990600"/>
          </a:xfrm>
          <a:prstGeom prst="curvedConnector3">
            <a:avLst>
              <a:gd name="adj1" fmla="val 200459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H="1" flipV="1">
            <a:off x="5029200" y="2117286"/>
            <a:ext cx="29041" cy="778314"/>
          </a:xfrm>
          <a:prstGeom prst="curvedConnector3">
            <a:avLst>
              <a:gd name="adj1" fmla="val -37286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flipH="1" flipV="1">
            <a:off x="5076359" y="2951974"/>
            <a:ext cx="29041" cy="778314"/>
          </a:xfrm>
          <a:prstGeom prst="curvedConnector3">
            <a:avLst>
              <a:gd name="adj1" fmla="val -37286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3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2000" y="2390001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" y="2771001"/>
            <a:ext cx="7315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152001"/>
            <a:ext cx="7315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533001"/>
            <a:ext cx="7315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0" y="1628001"/>
            <a:ext cx="0" cy="22860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0" y="2390001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52600" y="2390001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05000" y="2771001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7400" y="2390001"/>
            <a:ext cx="0" cy="762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239000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43200" y="239000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95600" y="2771001"/>
            <a:ext cx="0" cy="381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76600" y="2390001"/>
            <a:ext cx="0" cy="762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2771001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178300" y="2009001"/>
            <a:ext cx="45027" cy="1333500"/>
            <a:chOff x="4178300" y="914400"/>
            <a:chExt cx="45027" cy="1333500"/>
          </a:xfrm>
        </p:grpSpPr>
        <p:cxnSp>
          <p:nvCxnSpPr>
            <p:cNvPr id="53" name="Curved Connector 52"/>
            <p:cNvCxnSpPr/>
            <p:nvPr/>
          </p:nvCxnSpPr>
          <p:spPr>
            <a:xfrm>
              <a:off x="4191000" y="1678378"/>
              <a:ext cx="12700" cy="381000"/>
            </a:xfrm>
            <a:prstGeom prst="curvedConnector3">
              <a:avLst>
                <a:gd name="adj1" fmla="val 1051945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178300" y="914400"/>
              <a:ext cx="45027" cy="1333500"/>
              <a:chOff x="4178300" y="914400"/>
              <a:chExt cx="45027" cy="13335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191000" y="914400"/>
                <a:ext cx="0" cy="1333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>
                <a:off x="4197927" y="1297378"/>
                <a:ext cx="12700" cy="381000"/>
              </a:xfrm>
              <a:prstGeom prst="curvedConnector3">
                <a:avLst>
                  <a:gd name="adj1" fmla="val 1051945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0800000" flipV="1">
                <a:off x="4178300" y="1295400"/>
                <a:ext cx="12700" cy="381000"/>
              </a:xfrm>
              <a:prstGeom prst="curvedConnector3">
                <a:avLst>
                  <a:gd name="adj1" fmla="val 1145457"/>
                </a:avLst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/>
              <p:nvPr/>
            </p:nvCxnSpPr>
            <p:spPr>
              <a:xfrm rot="10800000" flipV="1">
                <a:off x="4180939" y="1674421"/>
                <a:ext cx="12700" cy="381000"/>
              </a:xfrm>
              <a:prstGeom prst="curvedConnector3">
                <a:avLst>
                  <a:gd name="adj1" fmla="val 1145457"/>
                </a:avLst>
              </a:prstGeom>
              <a:ln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/>
              <p:nvPr/>
            </p:nvCxnSpPr>
            <p:spPr>
              <a:xfrm>
                <a:off x="4210627" y="1295400"/>
                <a:ext cx="12700" cy="762000"/>
              </a:xfrm>
              <a:prstGeom prst="curvedConnector3">
                <a:avLst>
                  <a:gd name="adj1" fmla="val 2174031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0800000">
                <a:off x="4191577" y="1295400"/>
                <a:ext cx="12700" cy="762000"/>
              </a:xfrm>
              <a:prstGeom prst="curvedConnector3">
                <a:avLst>
                  <a:gd name="adj1" fmla="val 2454535"/>
                </a:avLst>
              </a:prstGeom>
              <a:ln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Connector 79"/>
          <p:cNvCxnSpPr/>
          <p:nvPr/>
        </p:nvCxnSpPr>
        <p:spPr>
          <a:xfrm>
            <a:off x="1066800" y="1515679"/>
            <a:ext cx="0" cy="2398322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143000" y="2009001"/>
            <a:ext cx="45027" cy="1333500"/>
            <a:chOff x="4178300" y="914400"/>
            <a:chExt cx="45027" cy="1333500"/>
          </a:xfrm>
        </p:grpSpPr>
        <p:cxnSp>
          <p:nvCxnSpPr>
            <p:cNvPr id="91" name="Curved Connector 90"/>
            <p:cNvCxnSpPr/>
            <p:nvPr/>
          </p:nvCxnSpPr>
          <p:spPr>
            <a:xfrm>
              <a:off x="4191000" y="1678378"/>
              <a:ext cx="12700" cy="381000"/>
            </a:xfrm>
            <a:prstGeom prst="curvedConnector3">
              <a:avLst>
                <a:gd name="adj1" fmla="val 1051945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178300" y="914400"/>
              <a:ext cx="45027" cy="1333500"/>
              <a:chOff x="4178300" y="914400"/>
              <a:chExt cx="45027" cy="1333500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4191000" y="914400"/>
                <a:ext cx="0" cy="1333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>
                <a:off x="4197927" y="1297378"/>
                <a:ext cx="12700" cy="381000"/>
              </a:xfrm>
              <a:prstGeom prst="curvedConnector3">
                <a:avLst>
                  <a:gd name="adj1" fmla="val 1051945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10800000" flipV="1">
                <a:off x="4178300" y="1295400"/>
                <a:ext cx="12700" cy="381000"/>
              </a:xfrm>
              <a:prstGeom prst="curvedConnector3">
                <a:avLst>
                  <a:gd name="adj1" fmla="val 1145457"/>
                </a:avLst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0800000" flipV="1">
                <a:off x="4180939" y="1674421"/>
                <a:ext cx="12700" cy="381000"/>
              </a:xfrm>
              <a:prstGeom prst="curvedConnector3">
                <a:avLst>
                  <a:gd name="adj1" fmla="val 1145457"/>
                </a:avLst>
              </a:prstGeom>
              <a:ln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>
                <a:off x="4210627" y="1295400"/>
                <a:ext cx="12700" cy="762000"/>
              </a:xfrm>
              <a:prstGeom prst="curvedConnector3">
                <a:avLst>
                  <a:gd name="adj1" fmla="val 2174031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0800000">
                <a:off x="4191577" y="1295400"/>
                <a:ext cx="12700" cy="762000"/>
              </a:xfrm>
              <a:prstGeom prst="curvedConnector3">
                <a:avLst>
                  <a:gd name="adj1" fmla="val 2454535"/>
                </a:avLst>
              </a:prstGeom>
              <a:ln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6396347" y="2009001"/>
            <a:ext cx="45027" cy="1333500"/>
            <a:chOff x="4178300" y="914400"/>
            <a:chExt cx="45027" cy="1333500"/>
          </a:xfrm>
        </p:grpSpPr>
        <p:cxnSp>
          <p:nvCxnSpPr>
            <p:cNvPr id="100" name="Curved Connector 99"/>
            <p:cNvCxnSpPr/>
            <p:nvPr/>
          </p:nvCxnSpPr>
          <p:spPr>
            <a:xfrm>
              <a:off x="4191000" y="1678378"/>
              <a:ext cx="12700" cy="381000"/>
            </a:xfrm>
            <a:prstGeom prst="curvedConnector3">
              <a:avLst>
                <a:gd name="adj1" fmla="val 1051945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178300" y="914400"/>
              <a:ext cx="45027" cy="1333500"/>
              <a:chOff x="4178300" y="914400"/>
              <a:chExt cx="45027" cy="133350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4191000" y="914400"/>
                <a:ext cx="0" cy="1333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>
                <a:off x="4197927" y="1297378"/>
                <a:ext cx="12700" cy="381000"/>
              </a:xfrm>
              <a:prstGeom prst="curvedConnector3">
                <a:avLst>
                  <a:gd name="adj1" fmla="val 1051945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0800000" flipV="1">
                <a:off x="4178300" y="1295400"/>
                <a:ext cx="12700" cy="381000"/>
              </a:xfrm>
              <a:prstGeom prst="curvedConnector3">
                <a:avLst>
                  <a:gd name="adj1" fmla="val 1145457"/>
                </a:avLst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10800000" flipV="1">
                <a:off x="4180939" y="1674421"/>
                <a:ext cx="12700" cy="381000"/>
              </a:xfrm>
              <a:prstGeom prst="curvedConnector3">
                <a:avLst>
                  <a:gd name="adj1" fmla="val 1145457"/>
                </a:avLst>
              </a:prstGeom>
              <a:ln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>
                <a:off x="4210627" y="1295400"/>
                <a:ext cx="12700" cy="762000"/>
              </a:xfrm>
              <a:prstGeom prst="curvedConnector3">
                <a:avLst>
                  <a:gd name="adj1" fmla="val 2174031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10800000">
                <a:off x="4191577" y="1295400"/>
                <a:ext cx="12700" cy="762000"/>
              </a:xfrm>
              <a:prstGeom prst="curvedConnector3">
                <a:avLst>
                  <a:gd name="adj1" fmla="val 2454535"/>
                </a:avLst>
              </a:prstGeom>
              <a:ln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Arrow Connector 112"/>
          <p:cNvCxnSpPr/>
          <p:nvPr/>
        </p:nvCxnSpPr>
        <p:spPr>
          <a:xfrm>
            <a:off x="4724400" y="2388022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953000" y="2772979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81600" y="2772979"/>
            <a:ext cx="0" cy="381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638800" y="2388022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010400" y="2769021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7543800" y="2391979"/>
            <a:ext cx="0" cy="762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18015" y="1628001"/>
            <a:ext cx="1793761" cy="33855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 simulation epoch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>
            <a:stCxn id="119" idx="1"/>
          </p:cNvCxnSpPr>
          <p:nvPr/>
        </p:nvCxnSpPr>
        <p:spPr>
          <a:xfrm flipH="1">
            <a:off x="1066800" y="1797278"/>
            <a:ext cx="305121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9" idx="3"/>
          </p:cNvCxnSpPr>
          <p:nvPr/>
        </p:nvCxnSpPr>
        <p:spPr>
          <a:xfrm>
            <a:off x="5911776" y="1797278"/>
            <a:ext cx="56522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98487" y="1960602"/>
            <a:ext cx="1806713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synchronization window</a:t>
            </a:r>
            <a:endParaRPr lang="en-US" sz="1200" dirty="0"/>
          </a:p>
        </p:txBody>
      </p:sp>
      <p:cxnSp>
        <p:nvCxnSpPr>
          <p:cNvPr id="126" name="Straight Arrow Connector 125"/>
          <p:cNvCxnSpPr>
            <a:stCxn id="124" idx="1"/>
          </p:cNvCxnSpPr>
          <p:nvPr/>
        </p:nvCxnSpPr>
        <p:spPr>
          <a:xfrm flipH="1" flipV="1">
            <a:off x="1142999" y="2099101"/>
            <a:ext cx="555488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3"/>
          </p:cNvCxnSpPr>
          <p:nvPr/>
        </p:nvCxnSpPr>
        <p:spPr>
          <a:xfrm flipV="1">
            <a:off x="3505200" y="2099101"/>
            <a:ext cx="675738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2000" y="3837801"/>
            <a:ext cx="114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 barrier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905657" y="3825971"/>
            <a:ext cx="114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 barrier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14800" y="2113002"/>
            <a:ext cx="851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syn barrier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36026" y="3518194"/>
            <a:ext cx="163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Control thread wait</a:t>
            </a:r>
            <a:endParaRPr 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663647" y="3228201"/>
            <a:ext cx="125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Control thread</a:t>
            </a:r>
            <a:endParaRPr lang="en-US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969307" y="208024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Timeline 0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69307" y="245827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Timeline 1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969307" y="2842244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Timeline 2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91385" y="1195512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Simulation Time</a:t>
            </a:r>
            <a:endParaRPr lang="en-US" sz="14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1978407" y="1349400"/>
            <a:ext cx="3075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7" idx="1"/>
          </p:cNvCxnSpPr>
          <p:nvPr/>
        </p:nvCxnSpPr>
        <p:spPr>
          <a:xfrm flipH="1" flipV="1">
            <a:off x="1066800" y="3672082"/>
            <a:ext cx="2169226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7" idx="3"/>
          </p:cNvCxnSpPr>
          <p:nvPr/>
        </p:nvCxnSpPr>
        <p:spPr>
          <a:xfrm flipV="1">
            <a:off x="4873269" y="3672082"/>
            <a:ext cx="1603730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66800" y="2079008"/>
            <a:ext cx="1905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66800" y="2612408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2079008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2612408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627" y="192511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5996" y="2458519"/>
            <a:ext cx="77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5553" y="1444823"/>
            <a:ext cx="2654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Case 1: Sender arrives earlier</a:t>
            </a:r>
            <a:endParaRPr lang="en-US" sz="1600" b="1" dirty="0"/>
          </a:p>
        </p:txBody>
      </p:sp>
      <p:sp>
        <p:nvSpPr>
          <p:cNvPr id="16" name="Oval 15"/>
          <p:cNvSpPr/>
          <p:nvPr/>
        </p:nvSpPr>
        <p:spPr>
          <a:xfrm>
            <a:off x="2197608" y="204700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09800" y="2577435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26792" y="204700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36392" y="204700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9004" y="800100"/>
            <a:ext cx="419100" cy="419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36804" y="800100"/>
            <a:ext cx="419100" cy="41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6"/>
            <a:endCxn id="22" idx="2"/>
          </p:cNvCxnSpPr>
          <p:nvPr/>
        </p:nvCxnSpPr>
        <p:spPr>
          <a:xfrm>
            <a:off x="1108104" y="1009650"/>
            <a:ext cx="1028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9734" y="547984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Timeline 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3307" y="54649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Timeline 1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229612" y="1925119"/>
            <a:ext cx="0" cy="841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99430" y="2662535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current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2430" y="1600200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latest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054204" y="2079008"/>
            <a:ext cx="1905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54204" y="2612408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59204" y="2079008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97204" y="2612408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96031" y="192511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sender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2458519"/>
            <a:ext cx="77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receiver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6185012" y="204700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7204" y="2577435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14196" y="204700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123796" y="204700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217016" y="1925119"/>
            <a:ext cx="0" cy="841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6834" y="2662535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current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4200" y="1600200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latest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128399" y="2577435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142638" y="1978223"/>
            <a:ext cx="0" cy="841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34200" y="2662535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886200" y="2133600"/>
            <a:ext cx="381000" cy="34453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184303" y="3884728"/>
            <a:ext cx="7151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84303" y="4418128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99430" y="3884728"/>
            <a:ext cx="1723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327303" y="4418128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130" y="373083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3499" y="4264239"/>
            <a:ext cx="77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13627" y="3276600"/>
            <a:ext cx="278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Case 2: Receiver arrives earlier</a:t>
            </a:r>
            <a:endParaRPr lang="en-US" sz="1600" b="1" dirty="0"/>
          </a:p>
        </p:txBody>
      </p:sp>
      <p:sp>
        <p:nvSpPr>
          <p:cNvPr id="55" name="Oval 54"/>
          <p:cNvSpPr/>
          <p:nvPr/>
        </p:nvSpPr>
        <p:spPr>
          <a:xfrm>
            <a:off x="2315111" y="385272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7303" y="4383155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347115" y="3730839"/>
            <a:ext cx="0" cy="841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16933" y="4468255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current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endCxn id="68" idx="2"/>
          </p:cNvCxnSpPr>
          <p:nvPr/>
        </p:nvCxnSpPr>
        <p:spPr>
          <a:xfrm>
            <a:off x="5171707" y="3884728"/>
            <a:ext cx="11308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171707" y="4418128"/>
            <a:ext cx="1143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8" idx="6"/>
          </p:cNvCxnSpPr>
          <p:nvPr/>
        </p:nvCxnSpPr>
        <p:spPr>
          <a:xfrm>
            <a:off x="6366523" y="3884728"/>
            <a:ext cx="1243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14707" y="4418128"/>
            <a:ext cx="129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13534" y="373083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sender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460903" y="4264239"/>
            <a:ext cx="77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receiver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6302515" y="385272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314707" y="4383155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631699" y="3852724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6334519" y="3730839"/>
            <a:ext cx="0" cy="841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51229" y="4468255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current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651155" y="4383155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6671199" y="3732977"/>
            <a:ext cx="0" cy="841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95707" y="4447163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appointment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3962400" y="3939320"/>
            <a:ext cx="381000" cy="34453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36717" y="1981200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36717" y="2209800"/>
            <a:ext cx="990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36717" y="2438400"/>
            <a:ext cx="3429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36717" y="2667000"/>
            <a:ext cx="49530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22517" y="1981200"/>
            <a:ext cx="152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91691" y="2209800"/>
            <a:ext cx="1254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79617" y="2438400"/>
            <a:ext cx="1866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2017" y="2667000"/>
            <a:ext cx="1714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27317" y="1828800"/>
            <a:ext cx="0" cy="990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7990" y="1628001"/>
            <a:ext cx="1101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barrier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08517" y="1953399"/>
            <a:ext cx="990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08517" y="2181999"/>
            <a:ext cx="990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08517" y="2410599"/>
            <a:ext cx="990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08517" y="2639199"/>
            <a:ext cx="990600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99117" y="195339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99117" y="218199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99117" y="241059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99117" y="2639199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99117" y="1800999"/>
            <a:ext cx="0" cy="990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59790" y="1600200"/>
            <a:ext cx="1101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barrier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28800" y="3544830"/>
            <a:ext cx="129718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28800" y="3773430"/>
            <a:ext cx="13924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28800" y="4002030"/>
            <a:ext cx="122098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28800" y="4230630"/>
            <a:ext cx="1596627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25987" y="3544830"/>
            <a:ext cx="912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21237" y="3773430"/>
            <a:ext cx="817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49787" y="4002030"/>
            <a:ext cx="988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25427" y="4230630"/>
            <a:ext cx="613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19400" y="3392430"/>
            <a:ext cx="0" cy="990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97590" y="3200400"/>
            <a:ext cx="1101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barrier</a:t>
            </a:r>
            <a:endParaRPr lang="en-US" sz="12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582238" y="3392430"/>
            <a:ext cx="0" cy="990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822207" y="3557695"/>
            <a:ext cx="175617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822207" y="3786295"/>
            <a:ext cx="175617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822207" y="4014895"/>
            <a:ext cx="175617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822207" y="4243495"/>
            <a:ext cx="1756173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78380" y="3557695"/>
            <a:ext cx="4536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78380" y="3786295"/>
            <a:ext cx="4536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78380" y="4014895"/>
            <a:ext cx="4536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78380" y="4243495"/>
            <a:ext cx="4536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812807" y="3405295"/>
            <a:ext cx="0" cy="990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27717" y="3204496"/>
            <a:ext cx="1101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current barrier</a:t>
            </a:r>
            <a:endParaRPr lang="en-US" sz="12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575645" y="3405295"/>
            <a:ext cx="0" cy="990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/>
          <p:cNvSpPr/>
          <p:nvPr/>
        </p:nvSpPr>
        <p:spPr>
          <a:xfrm>
            <a:off x="4198917" y="2181999"/>
            <a:ext cx="381000" cy="2007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Arrow 101"/>
          <p:cNvSpPr/>
          <p:nvPr/>
        </p:nvSpPr>
        <p:spPr>
          <a:xfrm rot="18994797">
            <a:off x="4105471" y="2891967"/>
            <a:ext cx="685800" cy="22860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4257871" y="3800195"/>
            <a:ext cx="381000" cy="2007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379517" y="1738699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Timeline 0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379517" y="19812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Timeline 1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379517" y="22098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Timeline 2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371600" y="243840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Timeline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244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307</Words>
  <Application>Microsoft Office PowerPoint</Application>
  <PresentationFormat>On-screen Show (4:3)</PresentationFormat>
  <Paragraphs>101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Dong Jin</cp:lastModifiedBy>
  <cp:revision>57</cp:revision>
  <dcterms:created xsi:type="dcterms:W3CDTF">2006-08-16T00:00:00Z</dcterms:created>
  <dcterms:modified xsi:type="dcterms:W3CDTF">2013-08-11T16:31:56Z</dcterms:modified>
</cp:coreProperties>
</file>