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1DB2-4629-7546-849D-FB3195F3D2E0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6F5B-2C82-034F-9B30-D0CF7BC7E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val 303"/>
          <p:cNvSpPr/>
          <p:nvPr/>
        </p:nvSpPr>
        <p:spPr>
          <a:xfrm>
            <a:off x="4724400" y="3933316"/>
            <a:ext cx="2696083" cy="2696083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1157704" y="3443704"/>
            <a:ext cx="3185696" cy="3185696"/>
          </a:xfrm>
          <a:prstGeom prst="ellipse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2" idx="3"/>
            <a:endCxn id="11" idx="1"/>
          </p:cNvCxnSpPr>
          <p:nvPr/>
        </p:nvCxnSpPr>
        <p:spPr>
          <a:xfrm>
            <a:off x="4191000" y="4992346"/>
            <a:ext cx="643055" cy="214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1572159" y="3849019"/>
            <a:ext cx="1905172" cy="1006195"/>
            <a:chOff x="1194197" y="3816698"/>
            <a:chExt cx="1905172" cy="1006195"/>
          </a:xfrm>
        </p:grpSpPr>
        <p:sp>
          <p:nvSpPr>
            <p:cNvPr id="88" name="구름 134"/>
            <p:cNvSpPr/>
            <p:nvPr/>
          </p:nvSpPr>
          <p:spPr>
            <a:xfrm>
              <a:off x="1194197" y="3816698"/>
              <a:ext cx="1905172" cy="100619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i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HY견고딕" pitchFamily="18" charset="-127"/>
              </a:endParaRPr>
            </a:p>
          </p:txBody>
        </p:sp>
        <p:cxnSp>
          <p:nvCxnSpPr>
            <p:cNvPr id="93" name="Straight Connector 92"/>
            <p:cNvCxnSpPr>
              <a:stCxn id="114" idx="3"/>
              <a:endCxn id="89" idx="3"/>
            </p:cNvCxnSpPr>
            <p:nvPr/>
          </p:nvCxnSpPr>
          <p:spPr>
            <a:xfrm>
              <a:off x="1671591" y="4139380"/>
              <a:ext cx="1080578" cy="541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" idx="0"/>
              <a:endCxn id="89" idx="3"/>
            </p:cNvCxnSpPr>
            <p:nvPr/>
          </p:nvCxnSpPr>
          <p:spPr>
            <a:xfrm flipV="1">
              <a:off x="1735897" y="4193516"/>
              <a:ext cx="1016272" cy="20650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12" idx="0"/>
              <a:endCxn id="89" idx="3"/>
            </p:cNvCxnSpPr>
            <p:nvPr/>
          </p:nvCxnSpPr>
          <p:spPr>
            <a:xfrm flipV="1">
              <a:off x="2146783" y="4193516"/>
              <a:ext cx="605386" cy="2602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6" idx="3"/>
              <a:endCxn id="89" idx="3"/>
            </p:cNvCxnSpPr>
            <p:nvPr/>
          </p:nvCxnSpPr>
          <p:spPr>
            <a:xfrm>
              <a:off x="2106097" y="4011900"/>
              <a:ext cx="646072" cy="181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497" y="4400025"/>
              <a:ext cx="246800" cy="22180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383" y="4453744"/>
              <a:ext cx="246800" cy="221808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791" y="4028476"/>
              <a:ext cx="246800" cy="221808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297" y="3900996"/>
              <a:ext cx="246800" cy="221808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09" y="4105230"/>
              <a:ext cx="261460" cy="176571"/>
            </a:xfrm>
            <a:prstGeom prst="rect">
              <a:avLst/>
            </a:prstGeom>
          </p:spPr>
        </p:pic>
        <p:sp>
          <p:nvSpPr>
            <p:cNvPr id="242" name="TextBox 241"/>
            <p:cNvSpPr txBox="1"/>
            <p:nvPr/>
          </p:nvSpPr>
          <p:spPr>
            <a:xfrm>
              <a:off x="2269605" y="4362355"/>
              <a:ext cx="5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Net 3</a:t>
              </a:r>
              <a:endParaRPr lang="en-US" sz="12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564524" y="5300986"/>
            <a:ext cx="1905172" cy="1006195"/>
            <a:chOff x="1564524" y="5300986"/>
            <a:chExt cx="1905172" cy="1006195"/>
          </a:xfrm>
        </p:grpSpPr>
        <p:sp>
          <p:nvSpPr>
            <p:cNvPr id="7" name="구름 134"/>
            <p:cNvSpPr/>
            <p:nvPr/>
          </p:nvSpPr>
          <p:spPr>
            <a:xfrm>
              <a:off x="1564524" y="5300986"/>
              <a:ext cx="1905172" cy="100619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i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HY견고딕" pitchFamily="18" charset="-127"/>
              </a:endParaRPr>
            </a:p>
          </p:txBody>
        </p:sp>
        <p:cxnSp>
          <p:nvCxnSpPr>
            <p:cNvPr id="21" name="Straight Connector 20"/>
            <p:cNvCxnSpPr>
              <a:stCxn id="118" idx="3"/>
              <a:endCxn id="8" idx="3"/>
            </p:cNvCxnSpPr>
            <p:nvPr/>
          </p:nvCxnSpPr>
          <p:spPr>
            <a:xfrm flipV="1">
              <a:off x="2150650" y="5605321"/>
              <a:ext cx="892200" cy="666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8" idx="3"/>
            </p:cNvCxnSpPr>
            <p:nvPr/>
          </p:nvCxnSpPr>
          <p:spPr>
            <a:xfrm flipV="1">
              <a:off x="2210603" y="5605321"/>
              <a:ext cx="832247" cy="3611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2" idx="0"/>
            </p:cNvCxnSpPr>
            <p:nvPr/>
          </p:nvCxnSpPr>
          <p:spPr>
            <a:xfrm flipV="1">
              <a:off x="2640510" y="5597148"/>
              <a:ext cx="402340" cy="2986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850" y="5561110"/>
              <a:ext cx="246800" cy="221808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803" y="5891864"/>
              <a:ext cx="246800" cy="22180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110" y="5895832"/>
              <a:ext cx="246800" cy="2218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90" y="5517035"/>
              <a:ext cx="261460" cy="176571"/>
            </a:xfrm>
            <a:prstGeom prst="rect">
              <a:avLst/>
            </a:prstGeom>
          </p:spPr>
        </p:pic>
        <p:sp>
          <p:nvSpPr>
            <p:cNvPr id="243" name="TextBox 242"/>
            <p:cNvSpPr txBox="1"/>
            <p:nvPr/>
          </p:nvSpPr>
          <p:spPr>
            <a:xfrm>
              <a:off x="2236910" y="5384247"/>
              <a:ext cx="5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Net 4</a:t>
              </a:r>
              <a:endParaRPr lang="en-US" sz="1200" dirty="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95461" y="5306794"/>
            <a:ext cx="1931047" cy="1145431"/>
            <a:chOff x="5471178" y="5306794"/>
            <a:chExt cx="1931047" cy="1145431"/>
          </a:xfrm>
        </p:grpSpPr>
        <p:sp>
          <p:nvSpPr>
            <p:cNvPr id="6" name="구름 134"/>
            <p:cNvSpPr/>
            <p:nvPr/>
          </p:nvSpPr>
          <p:spPr>
            <a:xfrm>
              <a:off x="5471178" y="5306794"/>
              <a:ext cx="1931047" cy="1145431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i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HY견고딕" pitchFamily="18" charset="-127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148" y="5885234"/>
              <a:ext cx="246800" cy="221808"/>
            </a:xfrm>
            <a:prstGeom prst="rect">
              <a:avLst/>
            </a:prstGeom>
          </p:spPr>
        </p:pic>
        <p:cxnSp>
          <p:nvCxnSpPr>
            <p:cNvPr id="30" name="Straight Connector 29"/>
            <p:cNvCxnSpPr>
              <a:stCxn id="13" idx="1"/>
              <a:endCxn id="19" idx="1"/>
            </p:cNvCxnSpPr>
            <p:nvPr/>
          </p:nvCxnSpPr>
          <p:spPr>
            <a:xfrm>
              <a:off x="5916158" y="5715799"/>
              <a:ext cx="756990" cy="28033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0" idx="0"/>
              <a:endCxn id="13" idx="2"/>
            </p:cNvCxnSpPr>
            <p:nvPr/>
          </p:nvCxnSpPr>
          <p:spPr>
            <a:xfrm flipV="1">
              <a:off x="6039558" y="5804084"/>
              <a:ext cx="7330" cy="21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351" y="5516609"/>
              <a:ext cx="246800" cy="221808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158" y="6021785"/>
              <a:ext cx="246800" cy="221808"/>
            </a:xfrm>
            <a:prstGeom prst="rect">
              <a:avLst/>
            </a:prstGeom>
          </p:spPr>
        </p:pic>
        <p:cxnSp>
          <p:nvCxnSpPr>
            <p:cNvPr id="29" name="Straight Connector 28"/>
            <p:cNvCxnSpPr>
              <a:stCxn id="13" idx="1"/>
              <a:endCxn id="127" idx="1"/>
            </p:cNvCxnSpPr>
            <p:nvPr/>
          </p:nvCxnSpPr>
          <p:spPr>
            <a:xfrm flipV="1">
              <a:off x="5916158" y="5627513"/>
              <a:ext cx="1073193" cy="882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158" y="5627513"/>
              <a:ext cx="261460" cy="176571"/>
            </a:xfrm>
            <a:prstGeom prst="rect">
              <a:avLst/>
            </a:prstGeom>
          </p:spPr>
        </p:pic>
        <p:sp>
          <p:nvSpPr>
            <p:cNvPr id="244" name="TextBox 243"/>
            <p:cNvSpPr txBox="1"/>
            <p:nvPr/>
          </p:nvSpPr>
          <p:spPr>
            <a:xfrm>
              <a:off x="6177618" y="6032022"/>
              <a:ext cx="5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Net 5</a:t>
              </a:r>
              <a:endParaRPr lang="en-US" sz="1200" dirty="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5134708" y="4183499"/>
            <a:ext cx="1905172" cy="1006195"/>
            <a:chOff x="5284235" y="4250321"/>
            <a:chExt cx="1905172" cy="1006195"/>
          </a:xfrm>
        </p:grpSpPr>
        <p:sp>
          <p:nvSpPr>
            <p:cNvPr id="132" name="구름 134"/>
            <p:cNvSpPr/>
            <p:nvPr/>
          </p:nvSpPr>
          <p:spPr>
            <a:xfrm>
              <a:off x="5284235" y="4250321"/>
              <a:ext cx="1905172" cy="1006195"/>
            </a:xfrm>
            <a:prstGeom prst="clou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i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HY견고딕" pitchFamily="18" charset="-127"/>
              </a:endParaRPr>
            </a:p>
          </p:txBody>
        </p:sp>
        <p:cxnSp>
          <p:nvCxnSpPr>
            <p:cNvPr id="134" name="Straight Connector 133"/>
            <p:cNvCxnSpPr>
              <a:stCxn id="140" idx="0"/>
              <a:endCxn id="133" idx="2"/>
            </p:cNvCxnSpPr>
            <p:nvPr/>
          </p:nvCxnSpPr>
          <p:spPr>
            <a:xfrm flipV="1">
              <a:off x="5865281" y="4769755"/>
              <a:ext cx="22421" cy="223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8" idx="0"/>
              <a:endCxn id="133" idx="1"/>
            </p:cNvCxnSpPr>
            <p:nvPr/>
          </p:nvCxnSpPr>
          <p:spPr>
            <a:xfrm flipH="1" flipV="1">
              <a:off x="5756972" y="4681470"/>
              <a:ext cx="582849" cy="2667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9" idx="1"/>
              <a:endCxn id="133" idx="1"/>
            </p:cNvCxnSpPr>
            <p:nvPr/>
          </p:nvCxnSpPr>
          <p:spPr>
            <a:xfrm flipH="1" flipV="1">
              <a:off x="5756972" y="4681470"/>
              <a:ext cx="783326" cy="182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41" idx="3"/>
              <a:endCxn id="133" idx="1"/>
            </p:cNvCxnSpPr>
            <p:nvPr/>
          </p:nvCxnSpPr>
          <p:spPr>
            <a:xfrm flipH="1">
              <a:off x="5756972" y="4467974"/>
              <a:ext cx="953049" cy="2134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421" y="4948264"/>
              <a:ext cx="246800" cy="221808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298" y="4753418"/>
              <a:ext cx="246800" cy="221808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881" y="4993212"/>
              <a:ext cx="246800" cy="221808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221" y="4357070"/>
              <a:ext cx="246800" cy="221808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6972" y="4593184"/>
              <a:ext cx="261460" cy="176571"/>
            </a:xfrm>
            <a:prstGeom prst="rect">
              <a:avLst/>
            </a:prstGeom>
          </p:spPr>
        </p:pic>
        <p:sp>
          <p:nvSpPr>
            <p:cNvPr id="245" name="TextBox 244"/>
            <p:cNvSpPr txBox="1"/>
            <p:nvPr/>
          </p:nvSpPr>
          <p:spPr>
            <a:xfrm>
              <a:off x="6147258" y="4549479"/>
              <a:ext cx="5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Net 6</a:t>
              </a:r>
              <a:endParaRPr lang="en-US" sz="1200" dirty="0"/>
            </a:p>
          </p:txBody>
        </p:sp>
      </p:grpSp>
      <p:cxnSp>
        <p:nvCxnSpPr>
          <p:cNvPr id="24" name="Straight Connector 23"/>
          <p:cNvCxnSpPr>
            <a:stCxn id="12" idx="3"/>
            <a:endCxn id="89" idx="3"/>
          </p:cNvCxnSpPr>
          <p:nvPr/>
        </p:nvCxnSpPr>
        <p:spPr>
          <a:xfrm flipH="1" flipV="1">
            <a:off x="3130131" y="4225837"/>
            <a:ext cx="1060869" cy="7665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1" idx="2"/>
            <a:endCxn id="133" idx="1"/>
          </p:cNvCxnSpPr>
          <p:nvPr/>
        </p:nvCxnSpPr>
        <p:spPr>
          <a:xfrm flipV="1">
            <a:off x="5022369" y="4614648"/>
            <a:ext cx="585076" cy="71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11" idx="3"/>
          </p:cNvCxnSpPr>
          <p:nvPr/>
        </p:nvCxnSpPr>
        <p:spPr>
          <a:xfrm flipV="1">
            <a:off x="3042850" y="5206827"/>
            <a:ext cx="2167833" cy="3984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8" idx="3"/>
            <a:endCxn id="12" idx="3"/>
          </p:cNvCxnSpPr>
          <p:nvPr/>
        </p:nvCxnSpPr>
        <p:spPr>
          <a:xfrm flipV="1">
            <a:off x="3042850" y="4992346"/>
            <a:ext cx="1148150" cy="612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1"/>
            <a:endCxn id="13" idx="1"/>
          </p:cNvCxnSpPr>
          <p:nvPr/>
        </p:nvCxnSpPr>
        <p:spPr>
          <a:xfrm>
            <a:off x="4834055" y="5206827"/>
            <a:ext cx="806386" cy="508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72" y="4865172"/>
            <a:ext cx="376628" cy="2543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55" y="5079653"/>
            <a:ext cx="376628" cy="254347"/>
          </a:xfrm>
          <a:prstGeom prst="rect">
            <a:avLst/>
          </a:prstGeom>
        </p:spPr>
      </p:pic>
      <p:sp>
        <p:nvSpPr>
          <p:cNvPr id="305" name="TextBox 304"/>
          <p:cNvSpPr txBox="1"/>
          <p:nvPr/>
        </p:nvSpPr>
        <p:spPr>
          <a:xfrm>
            <a:off x="1283566" y="4945648"/>
            <a:ext cx="63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 1</a:t>
            </a:r>
            <a:endParaRPr lang="en-US" sz="1600" dirty="0"/>
          </a:p>
        </p:txBody>
      </p:sp>
      <p:sp>
        <p:nvSpPr>
          <p:cNvPr id="306" name="TextBox 305"/>
          <p:cNvSpPr txBox="1"/>
          <p:nvPr/>
        </p:nvSpPr>
        <p:spPr>
          <a:xfrm>
            <a:off x="6651804" y="5033706"/>
            <a:ext cx="638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 2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007893" y="1025198"/>
            <a:ext cx="3363832" cy="2523092"/>
            <a:chOff x="4681911" y="1199626"/>
            <a:chExt cx="2526526" cy="2523092"/>
          </a:xfrm>
        </p:grpSpPr>
        <p:sp>
          <p:nvSpPr>
            <p:cNvPr id="69" name="Rectangle 206"/>
            <p:cNvSpPr>
              <a:spLocks noChangeArrowheads="1"/>
            </p:cNvSpPr>
            <p:nvPr/>
          </p:nvSpPr>
          <p:spPr bwMode="auto">
            <a:xfrm>
              <a:off x="4682361" y="1199626"/>
              <a:ext cx="2519750" cy="14806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err="1" smtClean="0">
                  <a:latin typeface="+mj-lt"/>
                  <a:ea typeface="MS PGothic" panose="020B0600070205080204" pitchFamily="34" charset="-128"/>
                </a:rPr>
                <a:t>ProtocolGraph</a:t>
              </a: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 in a Host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grpSp>
          <p:nvGrpSpPr>
            <p:cNvPr id="70" name="Group 227"/>
            <p:cNvGrpSpPr>
              <a:grpSpLocks/>
            </p:cNvGrpSpPr>
            <p:nvPr/>
          </p:nvGrpSpPr>
          <p:grpSpPr bwMode="auto">
            <a:xfrm>
              <a:off x="6281576" y="2771975"/>
              <a:ext cx="926861" cy="950743"/>
              <a:chOff x="4680" y="6921"/>
              <a:chExt cx="1187" cy="1132"/>
            </a:xfrm>
            <a:solidFill>
              <a:schemeClr val="bg1"/>
            </a:solidFill>
          </p:grpSpPr>
          <p:sp>
            <p:nvSpPr>
              <p:cNvPr id="71" name="Rectangle 213"/>
              <p:cNvSpPr>
                <a:spLocks noChangeArrowheads="1"/>
              </p:cNvSpPr>
              <p:nvPr/>
            </p:nvSpPr>
            <p:spPr bwMode="auto">
              <a:xfrm>
                <a:off x="4680" y="6921"/>
                <a:ext cx="1187" cy="1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Network Interface</a:t>
                </a: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72" name="Rectangle 214"/>
              <p:cNvSpPr>
                <a:spLocks noChangeArrowheads="1"/>
              </p:cNvSpPr>
              <p:nvPr/>
            </p:nvSpPr>
            <p:spPr bwMode="auto">
              <a:xfrm>
                <a:off x="4856" y="7312"/>
                <a:ext cx="790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+mj-lt"/>
                    <a:ea typeface="MS PGothic" panose="020B0600070205080204" pitchFamily="34" charset="-128"/>
                  </a:rPr>
                  <a:t>MAC</a:t>
                </a:r>
              </a:p>
            </p:txBody>
          </p:sp>
          <p:sp>
            <p:nvSpPr>
              <p:cNvPr id="73" name="Rectangle 215"/>
              <p:cNvSpPr>
                <a:spLocks noChangeArrowheads="1"/>
              </p:cNvSpPr>
              <p:nvPr/>
            </p:nvSpPr>
            <p:spPr bwMode="auto">
              <a:xfrm>
                <a:off x="4856" y="7675"/>
                <a:ext cx="790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+mj-lt"/>
                    <a:ea typeface="MS PGothic" panose="020B0600070205080204" pitchFamily="34" charset="-128"/>
                  </a:rPr>
                  <a:t>PHY</a:t>
                </a:r>
              </a:p>
            </p:txBody>
          </p:sp>
        </p:grpSp>
        <p:sp>
          <p:nvSpPr>
            <p:cNvPr id="74" name="Rectangle 216"/>
            <p:cNvSpPr>
              <a:spLocks noChangeArrowheads="1"/>
            </p:cNvSpPr>
            <p:nvPr/>
          </p:nvSpPr>
          <p:spPr bwMode="auto">
            <a:xfrm>
              <a:off x="5002301" y="2298776"/>
              <a:ext cx="1923989" cy="243869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ProtocolSession</a:t>
              </a:r>
              <a:r>
                <a:rPr lang="en-US" altLang="zh-CN" sz="12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:: </a:t>
              </a: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IP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5" name="Text Box 228"/>
            <p:cNvSpPr txBox="1">
              <a:spLocks noChangeArrowheads="1"/>
            </p:cNvSpPr>
            <p:nvPr/>
          </p:nvSpPr>
          <p:spPr bwMode="auto">
            <a:xfrm>
              <a:off x="5926126" y="3032496"/>
              <a:ext cx="412948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7" name="Rectangle 216"/>
            <p:cNvSpPr>
              <a:spLocks noChangeArrowheads="1"/>
            </p:cNvSpPr>
            <p:nvPr/>
          </p:nvSpPr>
          <p:spPr bwMode="auto">
            <a:xfrm>
              <a:off x="5002301" y="1937032"/>
              <a:ext cx="1923989" cy="224613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err="1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ProtocolSession</a:t>
              </a:r>
              <a:r>
                <a:rPr lang="en-US" altLang="zh-CN" sz="1200" dirty="0">
                  <a:solidFill>
                    <a:prstClr val="black"/>
                  </a:solidFill>
                  <a:latin typeface="Calibri"/>
                  <a:ea typeface="MS PGothic" panose="020B0600070205080204" pitchFamily="34" charset="-128"/>
                </a:rPr>
                <a:t>:: </a:t>
              </a: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TCP/UDP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8" name="Rectangle 216"/>
            <p:cNvSpPr>
              <a:spLocks noChangeArrowheads="1"/>
            </p:cNvSpPr>
            <p:nvPr/>
          </p:nvSpPr>
          <p:spPr bwMode="auto">
            <a:xfrm>
              <a:off x="5002301" y="1538496"/>
              <a:ext cx="1923989" cy="229101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7931725" indent="-37474525" defTabSz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zh-CN" sz="1200" dirty="0" err="1" smtClean="0">
                  <a:latin typeface="+mj-lt"/>
                  <a:ea typeface="MS PGothic" panose="020B0600070205080204" pitchFamily="34" charset="-128"/>
                </a:rPr>
                <a:t>ProtocolSession</a:t>
              </a:r>
              <a:r>
                <a:rPr lang="en-US" altLang="zh-CN" sz="1200" dirty="0" smtClean="0">
                  <a:latin typeface="+mj-lt"/>
                  <a:ea typeface="MS PGothic" panose="020B0600070205080204" pitchFamily="34" charset="-128"/>
                </a:rPr>
                <a:t>::Application</a:t>
              </a:r>
              <a:endParaRPr lang="en-US" altLang="zh-CN" sz="1200" dirty="0">
                <a:latin typeface="+mj-lt"/>
                <a:ea typeface="MS PGothic" panose="020B0600070205080204" pitchFamily="34" charset="-128"/>
              </a:endParaRPr>
            </a:p>
          </p:txBody>
        </p:sp>
        <p:grpSp>
          <p:nvGrpSpPr>
            <p:cNvPr id="80" name="Group 227"/>
            <p:cNvGrpSpPr>
              <a:grpSpLocks/>
            </p:cNvGrpSpPr>
            <p:nvPr/>
          </p:nvGrpSpPr>
          <p:grpSpPr bwMode="auto">
            <a:xfrm>
              <a:off x="4681911" y="2770755"/>
              <a:ext cx="1324065" cy="938145"/>
              <a:chOff x="4780" y="6921"/>
              <a:chExt cx="1366" cy="1117"/>
            </a:xfrm>
            <a:solidFill>
              <a:schemeClr val="bg1"/>
            </a:solidFill>
          </p:grpSpPr>
          <p:sp>
            <p:nvSpPr>
              <p:cNvPr id="81" name="Rectangle 213"/>
              <p:cNvSpPr>
                <a:spLocks noChangeArrowheads="1"/>
              </p:cNvSpPr>
              <p:nvPr/>
            </p:nvSpPr>
            <p:spPr bwMode="auto">
              <a:xfrm>
                <a:off x="4780" y="6921"/>
                <a:ext cx="1366" cy="111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Network Interface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82" name="Rectangle 214"/>
              <p:cNvSpPr>
                <a:spLocks noChangeArrowheads="1"/>
              </p:cNvSpPr>
              <p:nvPr/>
            </p:nvSpPr>
            <p:spPr bwMode="auto">
              <a:xfrm>
                <a:off x="4829" y="7283"/>
                <a:ext cx="1267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err="1">
                    <a:solidFill>
                      <a:prstClr val="black"/>
                    </a:solidFill>
                    <a:latin typeface="Calibri"/>
                    <a:ea typeface="MS PGothic" panose="020B0600070205080204" pitchFamily="34" charset="-128"/>
                  </a:rPr>
                  <a:t>ProtocolSession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Calibri"/>
                    <a:ea typeface="MS PGothic" panose="020B0600070205080204" pitchFamily="34" charset="-128"/>
                  </a:rPr>
                  <a:t>:: </a:t>
                </a: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MAC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  <p:sp>
            <p:nvSpPr>
              <p:cNvPr id="83" name="Rectangle 215"/>
              <p:cNvSpPr>
                <a:spLocks noChangeArrowheads="1"/>
              </p:cNvSpPr>
              <p:nvPr/>
            </p:nvSpPr>
            <p:spPr bwMode="auto">
              <a:xfrm>
                <a:off x="4829" y="7676"/>
                <a:ext cx="1267" cy="272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1200" dirty="0" err="1">
                    <a:solidFill>
                      <a:prstClr val="black"/>
                    </a:solidFill>
                    <a:latin typeface="Calibri"/>
                    <a:ea typeface="MS PGothic" panose="020B0600070205080204" pitchFamily="34" charset="-128"/>
                  </a:rPr>
                  <a:t>ProtocolSession</a:t>
                </a:r>
                <a:r>
                  <a:rPr lang="en-US" altLang="zh-CN" sz="1200" dirty="0">
                    <a:solidFill>
                      <a:prstClr val="black"/>
                    </a:solidFill>
                    <a:latin typeface="Calibri"/>
                    <a:ea typeface="MS PGothic" panose="020B0600070205080204" pitchFamily="34" charset="-128"/>
                  </a:rPr>
                  <a:t>:: </a:t>
                </a:r>
                <a:r>
                  <a:rPr lang="en-US" altLang="zh-CN" sz="1200" dirty="0" smtClean="0">
                    <a:latin typeface="+mj-lt"/>
                    <a:ea typeface="MS PGothic" panose="020B0600070205080204" pitchFamily="34" charset="-128"/>
                  </a:rPr>
                  <a:t>PHY</a:t>
                </a:r>
                <a:endParaRPr lang="en-US" altLang="zh-CN" sz="1200" dirty="0">
                  <a:latin typeface="+mj-lt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3" name="Rounded Rectangle 2"/>
          <p:cNvSpPr/>
          <p:nvPr/>
        </p:nvSpPr>
        <p:spPr>
          <a:xfrm rot="2072814">
            <a:off x="3559362" y="4438778"/>
            <a:ext cx="271736" cy="115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rot="952019">
            <a:off x="2607697" y="3953699"/>
            <a:ext cx="271736" cy="115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rot="987076">
            <a:off x="4411941" y="4933819"/>
            <a:ext cx="271736" cy="115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916849">
            <a:off x="5305293" y="5397146"/>
            <a:ext cx="271736" cy="115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rot="21270798">
            <a:off x="6142677" y="5504305"/>
            <a:ext cx="271736" cy="115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81688" y="1649360"/>
            <a:ext cx="2254484" cy="1561479"/>
            <a:chOff x="5498769" y="2572320"/>
            <a:chExt cx="2373014" cy="156147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704" y="2934320"/>
              <a:ext cx="376628" cy="254347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87" y="3332800"/>
              <a:ext cx="360362" cy="323870"/>
            </a:xfrm>
            <a:prstGeom prst="rect">
              <a:avLst/>
            </a:prstGeom>
          </p:spPr>
        </p:pic>
        <p:cxnSp>
          <p:nvCxnSpPr>
            <p:cNvPr id="60" name="Straight Connector 59"/>
            <p:cNvCxnSpPr/>
            <p:nvPr/>
          </p:nvCxnSpPr>
          <p:spPr>
            <a:xfrm flipH="1">
              <a:off x="5498769" y="2728114"/>
              <a:ext cx="4346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014983" y="3317409"/>
              <a:ext cx="473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Host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93467" y="2951068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Router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91743" y="2572320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Link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529914" y="3877300"/>
              <a:ext cx="337366" cy="1124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12235" y="3672134"/>
              <a:ext cx="1859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Packet </a:t>
              </a:r>
            </a:p>
            <a:p>
              <a:r>
                <a:rPr lang="en-US" sz="1200" dirty="0" smtClean="0"/>
                <a:t>(A list of </a:t>
              </a:r>
              <a:r>
                <a:rPr lang="en-US" sz="1200" dirty="0" err="1" smtClean="0"/>
                <a:t>Protocol</a:t>
              </a:r>
              <a:r>
                <a:rPr lang="en-US" sz="1200" dirty="0" err="1" smtClean="0"/>
                <a:t>Message</a:t>
              </a:r>
              <a:r>
                <a:rPr lang="en-US" sz="1200" dirty="0" smtClean="0"/>
                <a:t>)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 rot="10800000">
            <a:off x="6344978" y="3750688"/>
            <a:ext cx="184232" cy="4616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HY견고딕</vt:lpstr>
      <vt:lpstr>MS PGothic</vt:lpstr>
      <vt:lpstr>Arial</vt:lpstr>
      <vt:lpstr>Calibri</vt:lpstr>
      <vt:lpstr>Office Theme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jin</dc:creator>
  <cp:lastModifiedBy>Dong Jin</cp:lastModifiedBy>
  <cp:revision>11</cp:revision>
  <dcterms:created xsi:type="dcterms:W3CDTF">2013-07-05T20:03:15Z</dcterms:created>
  <dcterms:modified xsi:type="dcterms:W3CDTF">2013-08-07T16:35:32Z</dcterms:modified>
</cp:coreProperties>
</file>