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2" r:id="rId5"/>
    <p:sldId id="261" r:id="rId6"/>
    <p:sldId id="263" r:id="rId7"/>
    <p:sldId id="264" r:id="rId8"/>
    <p:sldId id="265" r:id="rId9"/>
    <p:sldId id="25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5431" autoAdjust="0"/>
  </p:normalViewPr>
  <p:slideViewPr>
    <p:cSldViewPr snapToGrid="0">
      <p:cViewPr varScale="1">
        <p:scale>
          <a:sx n="92" d="100"/>
          <a:sy n="92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50CD0-A819-48C0-820A-3209D224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044975-482B-4FA8-93F6-9C94C15F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13579-635A-480A-85F8-C6CD4C29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65499-4636-4B46-BDCB-F3E3559F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44A5D-4BCB-4D7E-8888-C4ADB084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4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23F5-490C-4C4A-81B2-8EC26A3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41B96-389F-4304-95B7-2160C428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819FF-9E63-4B41-835F-47E77AA4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22C8D-43E2-48AA-9577-B946AF37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C502D-3A54-41E1-B2DF-D591ADF8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2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D588F-F8E6-49CF-972A-8FF1D717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892C8-7040-4655-B883-628978178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EE9F2-8B33-4869-905A-660F78B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8A0DE-8775-48AD-8564-BFD24D5A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B8887-E8D3-4968-8B01-A2E11BEF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8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38AD2-A8C8-4FE5-9EAB-565AFD8E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65BBA-4FEB-49CA-B308-F6F38785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D2A03-B5FA-4DCA-9771-10F1FA5C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DBEF5-1AEF-4592-929F-F23B096E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D9A20-B3B0-4785-824B-D94B502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047DE-E89A-4267-A888-77E099B9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E4C163-17F3-4BE7-A866-119C0F4C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5D717-9349-4CB1-8A6B-1E651CA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FDFE8-36E8-4C9A-BF27-32DDF529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A2F7E-066A-47B3-9ABF-5EAC5C0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BDB21-AE34-4374-99AB-DAE9FAC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92581-3DAC-4FDA-926D-9DBF241C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5A012-682C-457B-AD66-116A4C93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DF5A6C-5022-4885-AE5B-9AAC5242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AEA5B-99FD-4835-BE40-6AE3569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DD73A9-25D0-4C85-8D15-B48D13C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9C1D5-3130-4A8C-B4C3-8FA29E34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3C7C9-6651-43FB-B8A2-7A302B44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2B1263-D5C8-4BD3-BAEA-C9D091B6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6DA82-4591-4F3B-866E-247C27D86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7A1FD8-D271-4EFD-B7F7-40787496C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9567BA-ABCC-4310-88FD-D997F22C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FF3F65-E7CE-4574-902E-CE59D0A4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D13B58-C605-4276-9721-C39B72BF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9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BB657-1245-4176-9A14-A8D730B7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7EBEF-A127-4263-B55F-376D8ECD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B8B52-49CD-4397-835B-81D0459B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6AC85E-4872-4091-BAF5-88DBD032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3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CE9C05-E85E-4316-B513-1B119CF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ABB3F8-32D1-4E72-ADEB-C6E11E4F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A2661F-58EB-472D-A6ED-56352B6D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8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02D7-98C2-4058-A8E3-D048F10D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2EDF4-F72B-42A0-8577-3FA2F552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D7DEA5-6324-41C8-B8CB-4698B599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6DDF6-162A-491C-A98C-EE19C166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786E2-CCEF-4BEA-8948-5A2B9150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3E3F8-76F4-41BF-9C8E-FDB9D26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648D1-8616-4D3F-9793-7C7AD495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95FD73-BB95-49E0-B34A-B9D375D67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9D5FD6-82B0-4351-9E71-BFF3531B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49D503-6252-4D0C-9127-47F2267A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E08C4-D14D-4CBC-AE60-FAEB761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30582-EE6A-4F82-8E6D-3DC5ADE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6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7F74DD-A038-40A2-8C7F-0EFDF535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BF056-F7E4-4654-A051-EE3AAA3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D19B9-66FB-43A1-9E5E-4B02B0A2D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3717-D67D-447C-BC58-436D6D79DDE6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826DD-61EB-43A4-B039-BE230CDF3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93552-8301-4069-8753-DD7FB8120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6BEE-93EF-41A5-83E0-ED0CEC53D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E0C29C-5EB8-43DF-87A9-AA280823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Chat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53C2E-7C21-49B5-866F-62348C1E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Gabriel Dimitrov &amp; Julian Leuze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4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512762-1CB4-4156-82CF-7BD809B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chemeClr val="accent1"/>
                </a:solidFill>
              </a:rPr>
              <a:t>Demonstration</a:t>
            </a:r>
            <a:endParaRPr lang="de-DE" sz="41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542F2-61FB-44DA-A37E-31736C2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Worldwide access: Hsrt.ircchat.eu:3000</a:t>
            </a:r>
          </a:p>
          <a:p>
            <a:pPr marL="0" indent="0">
              <a:buNone/>
            </a:pPr>
            <a:r>
              <a:rPr lang="en-US" sz="2400" dirty="0"/>
              <a:t>Local access: Chat.local:3000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997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FBA84-79C8-44AA-82B6-EA9BB4052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OUTLINE: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Sequence Diagramm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Component Diagramm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Mockups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Lesson learnt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	Demonstration</a:t>
            </a:r>
            <a:endParaRPr lang="de-DE" sz="480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53C4B76-8943-4AF5-9648-C26AE086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58" y="643466"/>
            <a:ext cx="55292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24A1D76-A986-4893-86AA-8091C63E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70" y="424323"/>
            <a:ext cx="5194160" cy="62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C26A12-1444-4643-B919-BDB8026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099F7-0EAA-4D29-A9E7-C81816CE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74" y="961812"/>
            <a:ext cx="612545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3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86DF-1827-47D7-8FD9-0BAC8DFB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Design Mockups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674B0E-D52B-4677-A9C8-04C433B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4" y="1445256"/>
            <a:ext cx="3914286" cy="50476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98ABD8-E89B-46CD-9919-516ECD2BC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73" y="1445255"/>
            <a:ext cx="4496427" cy="50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C8B42A4-761F-4792-9FD2-65E73537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8" y="763372"/>
            <a:ext cx="5287113" cy="51442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96E0199-62A1-4F7A-A7A0-760C1C794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19" y="768135"/>
            <a:ext cx="528711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73E089-D055-46BA-9461-20D8AD68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1125322"/>
            <a:ext cx="4966847" cy="510611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5CF502-AB79-467F-95FE-082581999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20" y="1125322"/>
            <a:ext cx="530616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91596-0A2E-4849-9929-5BDF42CF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Lesson learnt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0E7F9-D011-4EC2-B444-4B72AF3A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Making use of virtual folder using “express.static()”</a:t>
            </a:r>
          </a:p>
          <a:p>
            <a:r>
              <a:rPr lang="en-US" sz="2400"/>
              <a:t>Making use of event based thinking in relation to client-server interaction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57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Simple Chat Server</vt:lpstr>
      <vt:lpstr>OUTLINE:  Sequence Diagramm  Component Diagramm  Mockups  Lesson learnt  Demonstration</vt:lpstr>
      <vt:lpstr>PowerPoint-Präsentation</vt:lpstr>
      <vt:lpstr>PowerPoint-Präsentation</vt:lpstr>
      <vt:lpstr>Component Diagram</vt:lpstr>
      <vt:lpstr>Design Mockups</vt:lpstr>
      <vt:lpstr>PowerPoint-Präsentation</vt:lpstr>
      <vt:lpstr>PowerPoint-Präsentation</vt:lpstr>
      <vt:lpstr>Lesson learnt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Chat Server</dc:title>
  <dc:creator>Julian Leuze</dc:creator>
  <cp:lastModifiedBy>Julian Leuze</cp:lastModifiedBy>
  <cp:revision>4</cp:revision>
  <dcterms:created xsi:type="dcterms:W3CDTF">2018-10-25T08:34:53Z</dcterms:created>
  <dcterms:modified xsi:type="dcterms:W3CDTF">2018-10-25T09:27:59Z</dcterms:modified>
</cp:coreProperties>
</file>