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  <p:sldId id="260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47788"/>
            <a:ext cx="9144000" cy="2387600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AI based motion control</a:t>
            </a:r>
            <a:br>
              <a:rPr lang="en-US" altLang="zh-CN">
                <a:sym typeface="+mn-ea"/>
              </a:rPr>
            </a:br>
            <a:br>
              <a:rPr lang="en-US" altLang="zh-CN">
                <a:sym typeface="+mn-ea"/>
              </a:rPr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3.18                    Jin Lexuan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Report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Abstract(1 page, finished)</a:t>
            </a:r>
            <a:endParaRPr lang="en-US"/>
          </a:p>
          <a:p>
            <a:r>
              <a:rPr lang="en-US"/>
              <a:t>Introduction(background, workscope, project structure)</a:t>
            </a:r>
            <a:endParaRPr lang="en-US"/>
          </a:p>
          <a:p>
            <a:pPr marL="0" indent="0">
              <a:buNone/>
            </a:pPr>
            <a:r>
              <a:rPr lang="en-US"/>
              <a:t>(4 pages, finished)</a:t>
            </a:r>
            <a:endParaRPr lang="en-US"/>
          </a:p>
          <a:p>
            <a:r>
              <a:rPr lang="en-US"/>
              <a:t>Literature Review(12 pages, halfway)</a:t>
            </a:r>
            <a:endParaRPr lang="en-US"/>
          </a:p>
          <a:p>
            <a:r>
              <a:rPr lang="en-US"/>
              <a:t>Methodology(25 pages)</a:t>
            </a:r>
            <a:endParaRPr lang="en-US"/>
          </a:p>
          <a:p>
            <a:r>
              <a:rPr lang="en-US"/>
              <a:t>Conclusion&amp;future work(2 pages)</a:t>
            </a:r>
            <a:endParaRPr lang="en-US"/>
          </a:p>
          <a:p>
            <a:r>
              <a:rPr lang="en-US"/>
              <a:t>Whole project(includes cover, content, figure list, acknowledge)</a:t>
            </a:r>
            <a:endParaRPr lang="en-US"/>
          </a:p>
          <a:p>
            <a:pPr marL="0" indent="0">
              <a:buNone/>
            </a:pPr>
            <a:r>
              <a:rPr lang="en-US"/>
              <a:t>about 55 pages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65" y="988695"/>
            <a:ext cx="11297920" cy="52749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WPS Writer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Helvetica Neue</vt:lpstr>
      <vt:lpstr>Calibri</vt:lpstr>
      <vt:lpstr>微软雅黑</vt:lpstr>
      <vt:lpstr>汉仪旗黑</vt:lpstr>
      <vt:lpstr>Arial Unicode MS</vt:lpstr>
      <vt:lpstr>SimSun</vt:lpstr>
      <vt:lpstr>汉仪书宋二KW</vt:lpstr>
      <vt:lpstr>Office Theme</vt:lpstr>
      <vt:lpstr>AI based motion control  </vt:lpstr>
      <vt:lpstr>Report Structure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jinlexuan</dc:creator>
  <cp:lastModifiedBy>jinlexuan</cp:lastModifiedBy>
  <cp:revision>5</cp:revision>
  <dcterms:created xsi:type="dcterms:W3CDTF">2022-03-18T01:54:19Z</dcterms:created>
  <dcterms:modified xsi:type="dcterms:W3CDTF">2022-03-18T01:54:19Z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1033-4.0.0.6524</vt:lpwstr>
  </property>
</Properties>
</file>