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3" r:id="rId6"/>
    <p:sldId id="259" r:id="rId7"/>
    <p:sldId id="260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0fb2b7-c805-4111-bb30-26fa06dd1a25}">
          <p14:sldIdLst>
            <p14:sldId id="257"/>
            <p14:sldId id="256"/>
            <p14:sldId id="258"/>
            <p14:sldId id="263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5920" y="150554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b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(AI based motion control)</a:t>
            </a:r>
            <a:br>
              <a:rPr lang="en-US" altLang="zh-C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Lexuan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1.10.2021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1715" y="594360"/>
            <a:ext cx="9525000" cy="1042670"/>
          </a:xfrm>
        </p:spPr>
        <p:txBody>
          <a:bodyPr>
            <a:normAutofit fontScale="90000"/>
          </a:bodyPr>
          <a:p>
            <a:pPr algn="l"/>
            <a:br>
              <a:rPr lang="en-US" altLang="zh-CN" sz="4400"/>
            </a:br>
            <a:br>
              <a:rPr lang="en-US" altLang="zh-CN" sz="4400"/>
            </a:br>
            <a:br>
              <a:rPr lang="en-US" altLang="zh-CN" sz="4400"/>
            </a:br>
            <a:br>
              <a:rPr lang="en-US" altLang="zh-CN" sz="4400"/>
            </a:br>
            <a:br>
              <a:rPr lang="en-US" altLang="zh-CN" sz="4400"/>
            </a:br>
            <a:br>
              <a:rPr lang="en-US" altLang="zh-CN" sz="4400"/>
            </a:br>
            <a:r>
              <a:rPr lang="en-US" altLang="zh-CN" sz="4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3D RRT Path Planning Code of Matlab</a:t>
            </a:r>
            <a:endParaRPr lang="en-US" altLang="zh-CN" sz="44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9390" y="1663700"/>
            <a:ext cx="33381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Running times and type of RRT can be decided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dimension of map can be 2D or 3D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Obstacles can be random or programmed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0" y="1833880"/>
            <a:ext cx="3679190" cy="4182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2607945"/>
            <a:ext cx="24384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Code Result Presentation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570355"/>
            <a:ext cx="7477125" cy="4493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17305" y="3081655"/>
            <a:ext cx="24364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RRT* Algorithm by programmed</a:t>
            </a:r>
            <a:endParaRPr lang="en-US" altLang="zh-CN" sz="2800"/>
          </a:p>
          <a:p>
            <a:r>
              <a:rPr lang="en-US" altLang="zh-CN" sz="2800"/>
              <a:t>obstacles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Code Result Presentation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758950"/>
            <a:ext cx="737997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6855" y="2689860"/>
            <a:ext cx="24364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RRT* Algorithm by random obstacles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Transfer path to trajectory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 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i="1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Speed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𝑣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Accelaration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 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)=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2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  <a:ea typeface="SimSun" charset="0"/>
                        <a:cs typeface="Cambria Math" charset="0"/>
                      </a:rPr>
                      <m:t>6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SimSun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𝑡</m:t>
                    </m:r>
                  </m:oMath>
                </a14:m>
                <a:endParaRPr lang="en-US" altLang="zh-CN" i="1">
                  <a:latin typeface="Cambria Math" charset="0"/>
                  <a:cs typeface="Cambria Math" charset="0"/>
                </a:endParaRPr>
              </a:p>
              <a:p>
                <a:r>
                  <a:rPr lang="en-US" altLang="zh-CN">
                    <a:latin typeface="Times New Roman Regular" panose="02020603050405020304" charset="0"/>
                    <a:cs typeface="Times New Roman Regular" panose="02020603050405020304" charset="0"/>
                  </a:rPr>
                  <a:t>Boundary conditions</a:t>
                </a:r>
                <a:endParaRPr lang="en-US" altLang="zh-CN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endParaRPr lang="en-US" altLang="zh-CN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38200" y="432943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Position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Velocity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t=0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t=T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b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</a:t>
                      </a:r>
                      <a:endParaRPr lang="en-US" altLang="zh-CN" sz="24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61680" y="24352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Times New Roman Regular" panose="02020603050405020304" charset="0"/>
                <a:cs typeface="Times New Roman Regular" panose="02020603050405020304" charset="0"/>
              </a:rPr>
              <a:t> derivation</a:t>
            </a:r>
            <a:endParaRPr lang="zh-CN" alt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Future work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Improve the 3D map(based on the code,change the size of map, try different size and shape of obstacles)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Extract the path from RRT result 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Divide the path into smooth curve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Calculate the coefficient of polynomial to fit the curve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(path to trajectory)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5149" y="23307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  <a:endParaRPr lang="en-US" altLang="zh-CN" sz="6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f2d0f3e-0dfc-4d98-b5a1-32dce024a7f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WPS 文字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Times New Roman</vt:lpstr>
      <vt:lpstr>Times New Roman Regular</vt:lpstr>
      <vt:lpstr>Cambria Math</vt:lpstr>
      <vt:lpstr>Kingsoft Math</vt:lpstr>
      <vt:lpstr>SimSun</vt:lpstr>
      <vt:lpstr>Calibri</vt:lpstr>
      <vt:lpstr>Helvetica Neue</vt:lpstr>
      <vt:lpstr>微软雅黑</vt:lpstr>
      <vt:lpstr>汉仪旗黑</vt:lpstr>
      <vt:lpstr>SimSun</vt:lpstr>
      <vt:lpstr>Arial Unicode MS</vt:lpstr>
      <vt:lpstr>汉仪书宋二KW</vt:lpstr>
      <vt:lpstr>Calibri Light</vt:lpstr>
      <vt:lpstr>Office 主题</vt:lpstr>
      <vt:lpstr>Weekly Report (AI based motion control) </vt:lpstr>
      <vt:lpstr>      3D RRT Path Planning Code of Matlab</vt:lpstr>
      <vt:lpstr>Code Result Presentation</vt:lpstr>
      <vt:lpstr>Code Result Presentation</vt:lpstr>
      <vt:lpstr>Transfer path to trajectory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jinlexuan</dc:creator>
  <cp:lastModifiedBy>jinlexuan</cp:lastModifiedBy>
  <cp:revision>6</cp:revision>
  <dcterms:created xsi:type="dcterms:W3CDTF">2021-10-01T03:22:54Z</dcterms:created>
  <dcterms:modified xsi:type="dcterms:W3CDTF">2021-10-01T03:22:54Z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