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AI based motion control</a:t>
            </a:r>
            <a:br>
              <a:rPr lang="en-US" altLang="zh-CN"/>
            </a:br>
            <a:r>
              <a:rPr lang="en-US" altLang="zh-CN" sz="2400"/>
              <a:t>initial version of drawing trajectory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10.15                        Jin Lexuan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6715"/>
            <a:ext cx="10515600" cy="5790565"/>
          </a:xfrm>
        </p:spPr>
        <p:txBody>
          <a:bodyPr/>
          <a:p>
            <a:r>
              <a:rPr lang="en-US" altLang="zh-CN"/>
              <a:t>find the path of RRT</a:t>
            </a:r>
            <a:endParaRPr lang="en-US" altLang="zh-CN"/>
          </a:p>
          <a:p>
            <a:r>
              <a:rPr lang="en-US" altLang="zh-CN"/>
              <a:t>select the insection points from path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1510030"/>
            <a:ext cx="5968365" cy="4469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6350" y="548767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61540" y="333629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60570" y="277241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729990" y="20732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406900" y="227266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83810" y="217868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98290" y="17049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198485" y="2937510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to G in this figure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Transfer path to trajectory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 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i="1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Speed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Accelaration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 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Boundary conditions</a:t>
                </a:r>
                <a:endParaRPr lang="en-US" altLang="zh-CN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endParaRPr lang="en-US" altLang="zh-CN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8200" y="4137660"/>
          <a:ext cx="8534400" cy="138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Position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Velocity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t=0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t=T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61680" y="24352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</a:rPr>
              <a:t> derivation</a:t>
            </a:r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6715"/>
            <a:ext cx="10515600" cy="5790565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70255"/>
            <a:ext cx="6706870" cy="5022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9990" y="524002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16455" y="290766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73600" y="236664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729990" y="152400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406900" y="159575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83810" y="152400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335145" y="99060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152765" y="1595755"/>
            <a:ext cx="33947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we have A to G, 7 insection points, the we can get 6*3 polynomial</a:t>
            </a:r>
            <a:endParaRPr lang="en-US" altLang="zh-CN" sz="2000"/>
          </a:p>
          <a:p>
            <a:r>
              <a:rPr lang="en-US" altLang="zh-CN" sz="2000"/>
              <a:t>(6 section of path, 3 dimension)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Use those polynomial to generate the location of UAV of each second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then draw the trajectory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f2d0f3e-0dfc-4d98-b5a1-32dce024a7ff}"/>
  <p:tag name="TABLE_ENDDRAG_ORIGIN_RECT" val="672*108"/>
  <p:tag name="TABLE_ENDDRAG_RECT" val="66*325*672*1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文字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方正书宋_GBK</vt:lpstr>
      <vt:lpstr>Wingdings</vt:lpstr>
      <vt:lpstr>SimSun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 Regular</vt:lpstr>
      <vt:lpstr>Cambria Math</vt:lpstr>
      <vt:lpstr>Kingsoft Math</vt:lpstr>
      <vt:lpstr>Office 主题</vt:lpstr>
      <vt:lpstr>PowerPoint 演示文稿</vt:lpstr>
      <vt:lpstr>PowerPoint 演示文稿</vt:lpstr>
      <vt:lpstr>Transfer path to trajectory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2</cp:revision>
  <dcterms:created xsi:type="dcterms:W3CDTF">2021-10-14T17:35:37Z</dcterms:created>
  <dcterms:modified xsi:type="dcterms:W3CDTF">2021-10-14T17:35:37Z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