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AI based motion control</a:t>
            </a:r>
            <a:br>
              <a:rPr lang="en-US" altLang="zh-CN"/>
            </a:br>
            <a:r>
              <a:rPr lang="en-US" altLang="zh-CN" sz="2400"/>
              <a:t>2 or 3 UAVs path planning</a:t>
            </a:r>
            <a:endParaRPr lang="en-US" altLang="zh-CN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10.29                        Jin Lexuan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4340"/>
            <a:ext cx="9144000" cy="5466715"/>
          </a:xfrm>
        </p:spPr>
        <p:txBody>
          <a:bodyPr/>
          <a:p>
            <a:pPr algn="l"/>
            <a:r>
              <a:rPr lang="en-US" altLang="zh-CN" sz="3200"/>
              <a:t>Basic step of planning path for 2 UAVs:</a:t>
            </a:r>
            <a:br>
              <a:rPr lang="en-US" altLang="zh-CN" sz="3200"/>
            </a:br>
            <a:r>
              <a:rPr lang="en-US" altLang="zh-CN" sz="3200"/>
              <a:t>1.find path for the first UAV</a:t>
            </a:r>
            <a:br>
              <a:rPr lang="en-US" altLang="zh-CN" sz="3200"/>
            </a:br>
            <a:r>
              <a:rPr lang="en-US" altLang="zh-CN" sz="3200"/>
              <a:t>2.set the first path as obstacles</a:t>
            </a:r>
            <a:br>
              <a:rPr lang="en-US" altLang="zh-CN" sz="3200"/>
            </a:br>
            <a:r>
              <a:rPr lang="en-US" altLang="zh-CN" sz="3200"/>
              <a:t>3.find path for the sencond UAV</a:t>
            </a:r>
            <a:br>
              <a:rPr lang="en-US" altLang="zh-CN" sz="3200"/>
            </a:br>
            <a:r>
              <a:rPr lang="en-US" altLang="zh-CN" sz="3200"/>
              <a:t>4.draw trajectory for 2 UAVs</a:t>
            </a:r>
            <a:br>
              <a:rPr lang="en-US" altLang="zh-CN" sz="3200"/>
            </a:br>
            <a:r>
              <a:rPr lang="en-US" altLang="zh-CN" sz="3200"/>
              <a:t>Further</a:t>
            </a:r>
            <a:br>
              <a:rPr lang="en-US" altLang="zh-CN" sz="3200"/>
            </a:br>
            <a:r>
              <a:rPr lang="en-US" altLang="zh-CN" sz="3200"/>
              <a:t>Repeat the steps below,it can plan path for more UAVs (3,4,5...) and draw trajectory</a:t>
            </a:r>
            <a:br>
              <a:rPr lang="en-US" altLang="zh-CN" sz="3200"/>
            </a:br>
            <a:br>
              <a:rPr lang="en-US" altLang="zh-CN" sz="3200"/>
            </a:b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 2 trajectory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2025" y="1859915"/>
            <a:ext cx="58394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Draw 2 trajectory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1335"/>
            <a:ext cx="569976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4320" y="2418715"/>
            <a:ext cx="3439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Path1 and path2 has same start position and end position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Path3 diffrent from path1 and path2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文字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SimSun</vt:lpstr>
      <vt:lpstr>Arial Unicode MS</vt:lpstr>
      <vt:lpstr>汉仪书宋二KW</vt:lpstr>
      <vt:lpstr>Office 主题</vt:lpstr>
      <vt:lpstr>AI based motion control two UAVs path planning</vt:lpstr>
      <vt:lpstr>Basic step of planning path for 2 UAVs: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jinlexuan</dc:creator>
  <cp:lastModifiedBy>jinlexuan</cp:lastModifiedBy>
  <cp:revision>3</cp:revision>
  <dcterms:created xsi:type="dcterms:W3CDTF">2021-10-29T09:56:08Z</dcterms:created>
  <dcterms:modified xsi:type="dcterms:W3CDTF">2021-10-29T09:56:08Z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